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why should you seek to excel in gifts that edify the church?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¿por qué deberíamos buscar sobresalir en dones que edifiquen a la iglesia?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:12, pourquoi devriez-vous chercher à exceller dans les dons qui édifient l’Église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 the brethren in Rome to notice people who were doing two things contrary to what they had been taught.  What were these two things (2 points)?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que se fijaran en las personas que hacían dos cosas contrarias a lo que les habían enseñado. ¿Cuáles fueron estas dos cosas (2 puntos)?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exhorte les frères de Rome à remarquer les gens qui faisaient deux choses contraires à ce qui leur avait été enseigné. Quelles étaient ces deux choses (2 points)?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note those who cause divisions and offenses,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fijéis en los que causan divisiones y ponen tropiezos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prendre garde à ceux qui causent des divisions et des scandales,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σκοπεῖν τοὺς τὰς διχοστασίας καὶ τὰ σκάνδαλα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