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as though Paul were not coming to Corinth, some people are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como si Pablo no viniera a Corinto, ¿algunas personas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comme si Paul ne venait pas à Corinthe, certaines personnes sont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upon the uncircumcised also?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también para los de la incircuncisión?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est-il également pour les incirconcis?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ἐπὶ τὴν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how does Paul know that he is no longer the one who is doing the things he doesn't want to do?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¿cómo sabe Pablo que ya no es él quien hace las cosas que no quiere hacer?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comment Paul sait-il qu’il n’est plus celui qui fait les choses qu’il ne veut pas faire?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I do what I will not to do,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hago lo que no quiero,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fais ce que je ne veux pas,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we have the mind of whom?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¿tenemos la mente de quién?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2:16, de qui avons-nous l’esprit?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have the mind of Christ.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bien, nosotros tenemos la mente de Cristo.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avons la pensée de Christ.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νοῦν Χριστοῦ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was justified by works, what would he have?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¿qué tendría?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était justifié par les œuvres, qu’aurait-il?</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has something to boast about,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tendría de qué gloriarse,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sujet de se glorifier,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puffed up,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envanecidos,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enflés d'orgueil,</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ἐφυσιώθησάν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Each other should take heed of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¿de qué deben cada uno mire?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à quoi les uns les autres devraient-ils faire attention?</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builds on it.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sobreedifica.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manière dont il bâtit dessus.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have we done with the Spirit who is from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hemos hecho con el Espíritu que viene del mundo?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qu’avons-nous fait de l’Esprit qui vient de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have received,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no hemos recibido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how confident should people be in how they choose which days to esteem above another?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¿cuánta confianza deben tener las personas al elegir qué días estimar por encima de otros?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dans quelle mesure les gens devraient-ils avoir confiance dans la façon dont ils choisissent les jours à privilégier aux autres?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be fully convinced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esté plenamente convencido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pleine conviction.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πληροφορείσθω·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be Lord of because he died and rose and lived again?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¿de qué podría ser Señor Cristo porque murió, resucitó y vivió de nuevo?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de quoi Christ pourrait-il être le Seigneur parce qu’il est mort, ressuscité et a revécu?</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both the dead and the living.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los muertos como de los que viven.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morts et sur les vivants.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νεκρῶν καὶ ζώντων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what did Paul say each one should do in which he was called?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¿qué dijo Pablo que debía hacer cada uno de los que fue llamado?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7:20, que dit Paul que chacun devrait faire dans lequel il a été appelé?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remain in the same calling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debe quedarse en el estado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demeure dans l'état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τῇ 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asked if he had not seen?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había visto?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 n’avait pas vu?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 not seen Jesus Christ our Lord?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he visto a Jesús el Señor nuestro?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N'ai-je pas vu Jésus notre Seigneur?</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Ἰησοῦν τὸν κύριον ἡμῶν ἑόρακα;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where and not before the saints?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ir a donde y no delante de los santos?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une affaire contre un autre, aller où que ce soit et non devant les saints?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 to law before the unrighteous,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llevar el asunto ante los injustos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ose-t-il plaider devant les injustes,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κρίνεσθαι ἐπὶ τῶν ἀδίκων,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What does he who is spiritual do?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¿Qué hace el espiritual?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que fait celui qui est spirituel?</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judges all things,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 todas las cosas,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juge de tout,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ἀνακρίνει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How is it said in scripture that the just shall live?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¿Cómo se dice en las Escrituras que el justo vivirá?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comment est-il dit dans les Écritures que le juste vivra?</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just shall live by faith.”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«Mas el justo por la fe vivirá».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juste vivra par la foi.</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Ὁ δὲ δίκαιος ἐκ πίστεως ζήσεται.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those of the household of Chloe about the contentions among the brethren in Corinth?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hicieron los de la casa de Cloe acerca de las contiendas entre los hermanos de Corinto?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qu’ont fait les membres de la maison de Chloé à propos des disputes entre les frères de Corinthe?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has been declared to me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 sido informado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appris à votre sujet,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ἐδηλώθη γάρ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in the wisdom of God, who did not know God?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en la sabiduría de Dios, ¿quién no conoció a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dans la sagesse de Dieu, qui n’a pas connu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world through wisdom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Puesto que el mundo, mediante su sabiduría,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le monde, avec sa sagesse,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ἔγνω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whom does Paul say will receive glory, honor, and peace for doing good?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¿quién dice Pablo que recibirá gloria, honra y paz por hacer el bien?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selon Paul, qui recevra gloire, honneur et paix pour avoir fait le bien?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 first and also to the Greek.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judío en primer lugar y también al griego,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Juif premièrement, puis pour le Grec!</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Who Paul is referring to when talking about foundation already laid?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¿a quién se refiere Pablo cuando habla de cimientos ya puestos?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à qui Paul fait référence lorsqu’il parle des fondations déjà posées?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Jesus Christ.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Jesucristo.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savoir Jésus Christ.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what should each of us do?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¿qué debemos hacer cada uno de nosotros?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que devrait faire chacun de nous?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please his neighbor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agrade a su prójimo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complaise au prochain</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πλησίον ἀρεσκέτω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his service for Jerusalem would be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que su servicio por Jerusalén fuera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que son service pour Jérusalem soit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acceptable to the saints,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bien recibida;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agréés des saints,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εὐπρόσδεκτος τοῖς ἁγίοις γένηται,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weep?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lloran?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qui pleurent devraient se comporter?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weep,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lloraran;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pleurant pas,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words are used to compare the importance of judging angels to the importance of things that pertain to this life?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palabras se usan para comparar la importancia de juzgar a los ángeles con la importancia de las cosas que pertenecen a esta vida?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quels mots sont utilisés pour comparer l’importance de juger les anges à l’importance des choses qui ont trait à cette vie?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ne jugerions pas, à plus forte raison,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μήτιγε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can we do now that we have become dead to the law through the body of Christ?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podemos hacer ahora que hemos muerto a la ley por medio del cuerpo de Cristo?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pouvons-nous faire maintenant que nous sommes morts à la loi par le corps de Christ?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married to another—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de otro,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apparteniez à un autre,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ὑμᾶς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under what condition did Paul say by concession that the unmarried and widows should be permitted to marry?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¿bajo qué condición Pablo dijo por concesión que a los solteros y a las viudas se les debería permitir casarse?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à quelle condition Paul a-t-il dit par concession que les célibataires et les veuves devraient être autorisés à se marier?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they cannot exercise self-control,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no tienen don de continencia,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s'ils manquent de continence,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οὐκ ἐγκρατεύονται,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the wisdom of men but in whose power?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vuestra fe no debe estar en la sabiduría de los hombres, pero ¿en el poder de quién?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dans la sagesse des hommes, mais dans la puissance de qui?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the power of 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el poder de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la puissance de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why might someone else in Abraham's situation consider himself to already dead?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¿por qué alguien más en la situación de Abraham podría considerarse ya muerto?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Pourquoi quelqu’un d’autre dans la situation d’Abraham pourrait-il se considérer comme déjà épuisé?</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was about a hundred years old),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de casi cien años),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avait près de cent ans,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ἑκατονταετής που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Paul said to greet one of the relatives of Rufus.  Which relative?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Pablo dijo que saludáramos a uno de los familiares de Rufus. ¿Qué pariente?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16:13, Paul a dit de saluer l’un des proches de Rufus. Quel parent?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mother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su madre,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mère,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μητέρα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is free from the law of being called an adulteress if what happens?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la mujer está libre de la ley de ser llamada adúltera si ¿qué sucede?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est libérée de la loi selon laquelle elle est appelée adultère si que se passe-t-il?</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have many years to come to Rome?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¿tenía Pablo muchos años para llegar a Roma?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avait encore de nombreuses années pour venir à Rome?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a great desire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deseando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désir d'aller vers vous,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ἐπιποθίαν δὲ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distinguished, how are the apostles?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¿cómo se distinguen los apóstoles?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comment se portent les apôtres?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dishonored!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despreciados.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méprisés!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ἄτιμοι.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does  Paul refers to himself?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se refiere Pablo a sí mismo?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se réfère-t-il à lui-même?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wise master builder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como perito arquitecto,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sage architecte,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σοφὸς ἀρχιτέκτων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speak among those who are mature?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habla Pablo entre los madurez en la fe?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parmi ceux qui sont mûrs?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we speak wisdom among those who are mature,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hablamos sabiduría entre los que han alcanzado madurez en la fe;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c'est une sagesse que nous prêchons parmi les parfaits,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λαλοῦμεν ἐν τοῖς τελείοις,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took occasion by the commandment to kill the author of Romans?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¿a qué se debió el mandamiento de matar al autor de Romanos?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motivé le commandement de tuer l’auteur de Romains?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pecado,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has revealed them to us?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nos las ha revelado?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2:10, qui nous les a révélés?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revealed them to us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nos las reveló a nosotros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les a révélées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ἡμῖν γὰρ ἀπεκάλυψεν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what has God now done concerning the mystery kept secret since the world began?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¿qué ha hecho Dios ahora respecto del misterio mantenido en secreto desde el principio del mundo?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qu’a fait Dieu concernant le mystère gardé secret depuis la création du monde?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made manifest,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se ha manifestado ahora,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manifesté maintenant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words are used to describe that we should decide to not cause others to fall?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palabras se usan para describir que debemos decidir no hacer que otros caigan?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quels mots sont utilisés pour décrire le fait que nous devrions décider de ne pas faire tomber les autres?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resolve this,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más bien decidid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pensez plutôt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τοῦτο κρίνατε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if you have faith where should it be?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si tienes fe, ¿dónde debe estar?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si vous avez la foi, où devrait-elle être?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in Macedonia and Achai wanted to help the poor among the saints who where where?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Macedonia y Achai querían ayudar a los pobres entre los santos, ¿quién, dónde, dónde?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15:26, les habitants de Macédoine et d’Achai voulaient aider les pauvres parmi les saints. Qui, où?</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Jerusalem.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Jerusalén.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saints de Jérusalem.</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ἐν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what does hope not do?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¿qué no hace la esperanza?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qu’est-ce que l’espérance ne fait pas?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hope does not disappoint,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esperanza no nos defrauda,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ne trompe point,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ἐλπὶς οὐ καταισχύνει·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how did Paul communicate that Christians should not keep company with sexually immoral people?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¿cómo comunicó Pablo que los cristianos no debían andar en compañía de personas sexualmente inmorales?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comment Paul a-t-il fait savoir que les chrétiens ne devraient pas fréquenter des personnes sexuellement immorales?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wrote to you in my epistle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he escrito por carta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écrit dans ma lettre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Ἔγραψα ὑμῖν ἐν τῇ ἐπιστολῇ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become uncircumcised. What did he ask?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quedar incircuncisos. ¿Qué preguntó?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devenir incirconcis. Qu'a-t-il demandé?</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circumcised?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circunciso?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circoncis,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περιτετμημένος τις ἐκλήθη;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it to yourself before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Tenla para ti mismo delante de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garde-la pour toi devant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ἔχεις κατὰ σεαυτὸν ἔχε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Stachys to Paul?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Stachys para Pablo?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Stachys pour Paul?</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 about the fact that the saints will judge the world.  What did he ask?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sobre el hecho de que los santos juzgarán al mundo. ¿Qué preguntó?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s’interroge sur le fait que les saints jugeront le monde. Qu'a-t-il demandé?</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three things did Christ do so that we would be his whether we live or die? (3 points)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tres cosas hizo Cristo para que seamos suyos ya sea que vivamos o muramos? (3 puntos)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quelles sont les trois choses que Christ a fait pour que nous lui appartenions, que nous vivions ou mourions? (3points)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died and rose and lived again,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murió, resucitó y volvió a vivir: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mort et il a vécu,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ἀπέθανεν καὶ ἔζησεν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if a husband and wife don't come together why might Satan tempt them?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si un esposo y una esposa no se unen, ¿por qué podría Satanás tentarlos?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si un mari et une femme ne s’unissent pas, pourquoi Satan pourrait-il les tenter?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he who is unmarried care for?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¿de qué se preocupa el soltero?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de quoi se soucie celui qui n’est pas marié?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things of the Lord—how he may please the Lord.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Señor, de cómo agradar al Señor;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Seigneur, des moyens de plaire au Seigneur;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μεριμνᾷ τὰ τοῦ κυρίου, πῶς ἀρέσῃ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ability was Abraham fully convinced God had?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habilidad estaba Abraham plenamente convencido de que Dios tenía?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quelle capacité Abraham était-il pleinement convaincu que Dieu possédait?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also able to perform.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era también poderoso para hacer todo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peut aussi l'accomplir.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δυνατός ἐστιν καὶ ποιῆσαι.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that he is a guide to the blind also does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está convencida de que es guía de ciegos, ¿qué hace también?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celui qui se flatte d’être un guide pour les aveugles, que fait-il aussi?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light to those who are in darkness,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luz de los que están en tinieblas,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lumière de ceux qui sont dans les ténèbres,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φῶς τῶν ἐν σκότει,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your lack of self-control.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vuestra incontinencia.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votre incontinence.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ἀκρασίαν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those who preach the gospel should do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¿qué deben hacer los que predican el evangelio?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que doivent faire ceux qui prêchent l’Évangile?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live from the gospel.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vivan del evangelio.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vivre de l'Évangile.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εὐαγγελίου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when Paul speaks about the blessedness of faith being accounted for righteousness, he poses a question asking if this blessedness is upon the circumcised only or upon whom else?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cuando Pablo habla de que la bienaventuranza de la fe es contada por justicia, plantea una pregunta: ¿esta bienaventuranza es sólo para los circuncidados o para quién más?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lorsque Paul parle de la bénédiction de la foi qui est imputée à justice, il pose la question suivante : si cette bénédiction appartient uniquement aux circoncis ou à qui d’autre?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