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even though Paul has no commandment from the Lord concerning virgins, what does he give?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aunque Pablo no tiene ningún mandamiento del Señor respecto a las vírgenes, ¿qué da?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même si Paul n’a aucun commandement du Seigneur concernant les vierges, que donne-t-il?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what specifically does Paul say some Jews feel in regard to themselves being a guide to the blind?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¿qué dice específicamente Pablo que sienten unos de los judíos con respecto a sí mismos como guía de los ciegos?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2:19, que ressentent précisément certains Juifs, selon Paul, lorsqu’ils se présentent comme guides des aveugles?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are confident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convencido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flattes d'être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πέποιθάς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will be revealed in the day of the wrath of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será revelado en el día de la ira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qu’est-ce qui sera révélé au jour de la colère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revelation of the righteous judgment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la revelación del justo juicio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la manifestation du juste jugement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ἀποκαλύψεως δικαιοκρισίας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give judgment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doy mi parecer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donne un avis,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γνώμην δὲ δίδωμι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are 11 attributes of people with a debased mind? (11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¿cuáles son 10 atributos de las personas con una mente depravada? (10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1:29, quels sont les 9 attributs des personnes ayant un esprit dégradé? (9 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filled with all unrighteousness, sexual immorality, wickedness, covetousness, maliciousness; full of envy, murder, strife, deceit, evil-mindedness; they are whisperers,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atestados de toda injusticia, fornicación, perversidad, avaricia, maldad; llenos de envidia, homicidios, contiendas, engaños y perversidades.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remplis de toute espèce d'injustice, de méchanceté, de cupidité, de malice; pleins d'envie, de meurtre, de querelle, de ruse, de malignité;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πεπληρωμένους πάσῃ ἀδικίᾳ πονηρίᾳ πλεονεξίᾳ κακίᾳ, μεστοὺς φθόνου φόνου ἔριδος δόλου κακοηθείας, ψιθυριστάς,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eats?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el que come?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mange?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to the Lord,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come,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mange,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fellow workers?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¿Quiénes son los colaboradores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sont les collaborateurs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are God’s fellow workers;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nosotros somos colaboradores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sommes ouvriers avec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γάρ ἐσμεν συνεργοί·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Paul asks God to fill us with joy and peace in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Pablo le pide a Dios que nos llene de gozo y paz ¿en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Paul demande à Dieu de nous remplir de joie et de paix en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believing,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fe,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foi,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πιστεύειν,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why do we glory in tribulations?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¿por qué nos gloriamos en las tribulaciones?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pourquoi nous glorifions-nous dans les tribulations?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tribulation produces perseverance;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la tribulación produce paciencia;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l'affliction produit la persévérance,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ἡ θλῖψις ὑπομονὴν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why shall sin not have dominion over you?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¿por qué el pecado no tendrá dominio sobre ti?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6:14, pourquoi le péché ne dominerait-il pas sur vous?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not under law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estáis bajo la Ley,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non sous la loi,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ἐστε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did Abraham do so that he became the father of many nations?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hizo Abraham para llegar a ser padre de muchas naciones?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qu’a fait Abraham pour devenir le père de nombreuses nations?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contrary to hope, in hope believed,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creyó en esperanza contra esperanza,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Espérant contre toute espérance, il crut,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 ἐλπίδα ἐπ’ ἐλπίδι ἐπίστευσεν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rejoice?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deberían estar como si no se regocijaran?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7:30, selon Paul, qui devrait être comme s’il ne se réjouissait pas?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rejoice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alegran,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se réjouissent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one day above another?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la que estima un día por encima de otro?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un jour au-dessus d’un autre?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esteems every day alike.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que otro juzga iguales todos los días.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les estime tous égaux.</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κρίνει πᾶσαν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Who did Paul wanted to be greeted along with Philologus and Julia, Nereus and his sister, and Olympas?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¿a quién quería Pablo que lo saludaran junto con Filólogo y Julia, Nereo y su hermana, y Olimpas?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qui Paul voulait-il voir avec Philologue et Julie, Nérée et sa sœur, et Olympas?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saints who are with them.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santos que están con ellos.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les saints qui sont avec eux.</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πάντας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what is God able to do according to Paul's gospel and the preaching of Jesus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¿qué puede hacer Dios según el evangelio de Pablo y la predicación de Jesucristo?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qu'est-ce que Dieu est capable de faire selon l'Évangile de Paul et la prédication de Jésus-Christ?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able to establish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puede fortaleceros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peut vous affermir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who has knowledge?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¿quién tiene conocimiento?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qui a la connaissance?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we all have knowledge.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todos tenemos el debido conocimiento.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que nous avons tous la connaissance.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πάντες γνῶσιν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 husband and wife should not deprive one another except with what for when?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el marido y la mujer no deben privarse el uno al otro sino ¿con qué y cuándo?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un mari et une femme ne devraient pas se priver l’un l’autre, sauf avec quoi et pour quand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with consent for a time,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por algún tiempo de mutuo consentimiento,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d'un commun accord pour un temps,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μήτι ἂν ἐκ συμφώνου πρὸς καιρὸν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asked a question to shame the brethren in Corinth. In this question who did he ask if they would appoint to judge?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hizo una pregunta para avergonzar a los hermanos de Corinto. En esta pregunta ¿a quién preguntó si nombrarían para juzgar?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posé une question pour faire honte aux frères de Corinthe. Dans cette question, à qui a-t-il demandé s'ils nommeraient un juge?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appoint those who are least esteemed by the church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son de menor estima en la iglesia?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gens dont l'Église ne fait aucun cas que vous prenez</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ἐξουθενημένους ἐν τῇ ἐκκλησίᾳ, τούτους καθίζετε;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two items don't help a person receive a favorable judgment if he is a transgressor of the law?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¿cuáles son los dos elementos que no ayudan a que una persona reciba un juicio favorable si es transgresor de la ley?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quels sont les deux éléments qui n’aident pas une personne à recevoir un jugement favorable si elle est un transgresseur de la loi?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with your written code and circumcision,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con la letra de la Ley y la circuncisión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en ayant la lettre de la loi et la circoncision?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γράμματος καὶ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do a specific thing for our Lord Jesus Christ.  What is this specific 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hacen cosa específica para nuestro Señor Jesucristo. ¿Qué es esto específico?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personnes qui provoquent des divisions et des offenses contraires à la doctrine ne font rien de spécifique pour notre Seigneur Jésus-Christ. Quelle est cette chose spécifique?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are such do not serve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tales personas no sirven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tels hommes ne servent point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or who else was promised, through the righteousness of faith, that he would be the heir of what (2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o a quién más se le prometió, mediante la justicia de la fe, que sería heredero de qué (2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ou qui d’autre a reçu la promesse, par la justice de la foi, qu’il serait l’héritier de quoi (2 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have we now received through our Lord Jesus Christ?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hemos recibido ahora por medio de nuestro Señor Jesucristo?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qu’avons-nous maintenant reçu par notre Seigneur Jésus-Christ?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world was not to Abraham or to his seed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mundo, fue dada a Abraham o a su descendencia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promis à Abraham ou à sa postérité,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 τῷ Ἀβραὰμ ἢ τῷ σπέρματι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between what two places had Paul fully preached the gospel of Christ?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¿entre qué dos lugares Pablo había predicado plenamente el evangelio de Cristo?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entre quels deux endroits Paul avait-il prêché pleinement l’Évangile de Christ?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Jerusalem and round about to Illyricum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desde Jerusalén y por los alrededores hasta Ilírico,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depuis Jérusalem et les pays voisins jusqu'en Illyrie,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με ἀπὸ Ἰερουσαλὴμ καὶ κύκλῳ μέχρι τοῦ Ἰλλυρικοῦ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we have now received the reconciliation.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hemos recibido ahora la reconciliación.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maintenant nous avons obtenu la réconciliation.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νῦν τὴν καταλλαγὴν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how does God promise to repay each person?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¿cómo promete Dios pagar a cada persona?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2:6, comment Dieu promet-il de récompenser chaque personne?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deeds”: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sus obras: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ses oeuvres;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 ἔργα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relationship do Gentile Christians have to the saints in Jerusalem?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relación tienen los cristianos gentiles con los santos de Jerusalén?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quelle relation les chrétiens païens entretiennent-ils avec les saints de Jérusalem?</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are their debtors.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son deudores a ellos,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le leur devaient;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ὀφειλέται εἰσὶν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should be done for the unbeliever?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se debe hacer por el incrédulo?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incroyant s’en va, que doit-on faire pour l’incroyant?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brought his body into subjection because when he has preached to others, he didn't want what to happen?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puso su cuerpo en sujeción porque cuando había predicado a otros, ¿no quería que sucediera?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a soumis son corps parce que lorsqu'il a prêché aux autres, il ne voulait pas que ce qui arrive?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myself should become disqualified.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mismo venga a ser eliminado.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d'être moi-même rejeté,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ἀδόκιμος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how could the brethren in Corinth know from their calling that not many wise, mighty, or noble are called?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¿cómo podrían los hermanos de Corinto saber, por su llamamiento, que no hay muchos sabios, poderosos o nobles llamados?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comment les frères de Corinthe pourraient-ils savoir, grâce à leur appel, que peu de sages, de puissants ou de nobles sont appelés?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see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Considérez, frères,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depart;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sepárese,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se sépare;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because of our offenses?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debido a nuestras ofensas?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à cause de nos offenses?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delivered up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fue entregado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a été livré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παρεδόθη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had Paul done from Jerusalem and round about to Illyricum?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había hecho Pablo desde Jerusalén y sus alrededores hasta Iliria?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qu’avait fait Paul depuis Jérusalem et dans les environs jusqu’à l’Illyrie?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fully preached the gospel of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he llenado del evangelio de 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abondamment répandu l'Évangile de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πεπληρωκέναι τὸ εὐαγγέλιον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whom did Abraham receive the sign of circumcision, a seal of the righteousness of the faith which he had while still uncircumcised?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¿para quién recibió Abraham la señal de la circuncisión, un sello de la justicia de la fe que tenía cuando aún era incircunciso?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pour qui Abraham a-t-il reçu le signe de la circoncision, signe de la justice de la foi qu’il avait alors qu’il n’était pas encore circoncis?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how does Paul feel about God's law?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¿qué opina Pablo acerca de la ley de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7:22, que pense Paul de la loi de Dieu?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delight in the law of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deleito en la ley de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prends plaisir à la loi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συνήδομαι γὰρ τῷ νόμῳ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assist Phoebe in what things?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ayudaran a Febe en qué cosas?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aident Phoebé dans quelles choses?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whatever business she has need of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cualquier cosa en que necesite de vosotros,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choses où elle aurait besoin de vous,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ἂν ὑμῶν χρῄζῃ πράγματι,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father of all those who believe,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 padre de todos los creyentes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πατέρα πάντων τῶν πιστευόντων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observes the day?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observa el día?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 fait une personne qui observe le jour?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observes it to the Lord;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hace para el Señor;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agit ainsi pour le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φρονεῖ.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with Abraham giving glory to God, what happened to Abraham instead him wavering at the promise of God?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cuando Abraham dio gloria a Dios, ¿qué le pasó a Abraham en lugar de que dudara de la promesa de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4:20, alors qu’Abraham rendait gloire à Dieu, qu’est-il arrivé à Abraham au lieu de saluer la promesse de Dieu?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strengthened in faith,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se fortaleció por la fe,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fut fortifié par la foi,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ἐνεδυναμώθη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when is sin not imputed?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¿cuándo no se imputa el pecado?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quand le péché n’est-il pas imputé?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there is no law.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inculpa de pecado.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n'y a point de loi.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ὄντος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Abraham was made to be what of many nations?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¿Abraham fue creado para ser qué entre muchas naciones?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Abraham a été créé pour être parmi de nombreuses nations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“I have made you a father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«Te he puesto por padre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t'ai établi père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Paul is not writing these things to do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¿Pablo no escribe estas cosas para hacer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4:14, Paul n’écrit pas ces choses pour faire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shame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faire honte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ἐντρέπων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