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 in what way do people who are in Christ Jesus walk?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 ¿de qué manera caminan las personas que están en Cristo Jesús?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will say to me then, “Why does He still find fault?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me dirás: «¿Por qué, pues, inculpa?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me diras: Pourquoi blâme-t-il encore?</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Ἐρεῖς μοι οὖν· Τί οὖν ἔτι μέμφεται;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7:14, what happens to the unbelieving husband?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7:14, ¿qué le sucede al marido incrédulo?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7:14, qu’arrive-t-il au mari incroyant?</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sanctified by the wife,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santificado por la mujer;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sanctifié par la femme,</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ἡγίασται γὰρ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15:46, when talking about the spiritual and the natural Adams, what is not first?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15:46, cuando se habla del Adán espiritual y del natural, ¿qué no es primero?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:46, lorsqu’on parle des Adams spirituel et naturel, qu’est-ce qui n’est pas le premier ?</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However, the spiritual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lo espiritual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 qui est spirituel</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πνευματικὸν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14:34, why are your women to keep silent in the churches?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14:34, ¿por qué vuestras mujeres deben guardar silencio en las iglesias?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:34, pourquoi vos femmes doivent-elles garder le silence dans les églises ?</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they are not permitted to speak;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les es permitido hablar,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ne leur est pas permis d'y parler;</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ἐπιτρέπεται αὐταῖς λαλεῖν·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1:30, what are the 7 attributes of people with a debased mind? (7 points)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1:30, ¿cuáles son 8 atributos de las personas con una mente depravada? (8 puntos)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1:30, quels sont les 9 attributs des personnes ayant un esprit dégradé? (9 points)</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backbiters, haters of God, violent, proud, boasters, inventors of evil things, disobedient to parents,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murmuradores, calumniadores, enemigos de Dios, injuriosos, soberbios, vanidosos, inventores de males, desobedientes a los padres,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rapporteurs, médisants, impies, arrogants, hautains, fanfarons, ingénieux au mal, rebelles à leurs parents, dépourvus d'intelligence,</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καταλάλους, θεοστυγεῖς, ὑβριστάς, ὑπερηφάνους, ἀλαζόνας, ἐφευρετὰς κακῶν, γονεῦσιν ἀπειθεῖς,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14:30 the first should keep silent if anything is revealed to a person who is doing what?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14:30 el primero debe guardar silencio si se le revela algo a una persona que está haciendo ¿qué?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:30, le premier doit garder le silence si quelque chose est révélé à une personne qui fait quoi ?</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according to the Spirit.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conforme al Espíritu,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sits by,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está sentado,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 premier</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καθημένῳ,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 you are saved by the gospel that I preached to you unless what?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 sois salvos por el evangelio que os prediqué, ¿a menos que qué?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2, vous êtes sauvé par l’évangile que je vous ai prêché, à moins que quoi ?</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you believed in vain.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no creísteis en vano.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auriez cru en vain.</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ἐκτὸς εἰ μὴ εἰκῇ ἐπιστεύσατε.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3:13, How each one's work will be revealed?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3:13, ¿Cómo se revelará la obra de cada uno?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3:13, comment l'œuvre de chacun sera-t-elle révélée?</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it will be revealed by fire;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por el fuego será revelada.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qu'elle se révèlera dans le feu,</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ἐν πυρὶ ἀποκαλύπτεται,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11:13, what does Pal do to his ministry to try to make his fellow countrymen jealous?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11:13, ¿qué hace Pal en su ministerio para tratar de poner celosos a sus compatriotas?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11:13, que fait Pal à son ministère pour essayer de rendre jaloux ses compatriotes?</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magnify my ministry,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honro mi ministerio,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glorifie mon ministère,</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διακονίαν μου δοξάζω,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5:11, we should not keep company with or even do what other thing with any anyone named a brother who is sexually immoral, or covetous, or an idolater, or a reviler, or a drunkard, or an extortioner?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5:11, ¿no debemos tener compañía ni siquiera hacer qué otra cosa con cualquiera que se llame hermano, que sea sexualmente inmoral, o avaro, o idólatra, o calumniador, o borracho, o ladrón?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5:11, nous ne devrions pas fréquenter ou même faire quoi d’autre avec quelqu’un nommé frère qui est sexuellement immoral, ou cupide, ou idolâtre, ou injurieux, ou ivrogne, ou extorqueur?</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even to eat with such a person.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el tal ni aun comáis,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ne pas même manger avec un tel homme.</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τοιούτῳ μηδὲ συνεσθίειν.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 Paul said that the brethren in Corinth must do what he also told whom?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 Pablo dijo que los hermanos en Corinto debían hacer lo que él también dijo ¿a quién?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:1, Paul a dit que les frères de Corinthe doivent faire ce qu’il a dit à qui ?</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1:28, God gave them over to a debased mind, to conduct themselves in what manner?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1:28, Dios los entregó a una mente degradada, ¿para comportarse de qué manera?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1:28, Dieu les a livrés à un esprit dégradé, pour qu'ils se conduisent de quelle manière?</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 have given orders to the churches of Galatia,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manera que ordené en las iglesias de Galacia.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je l'ai ordonné aux Églises de la Galatie.</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ὥσπερ διέταξα ταῖς ἐκκλησίαις τῆς Γαλατίας,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4:6, what description does David give to the state of the one whom God imputes righteousness apart from works?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4:6, ¿qué descripción da David del estado de aquel a quien Dios imputa justicia sin obras?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4:6, quelle description David donne-t-il de l’état de celui à qui Dieu impute la justice sans les œuvres?</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blessedness of the man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bienaventuranza del hombre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bonheur de l'homme</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μακαρισμὸν τοῦ ἀνθρώπου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6:2, Paul pointed out that the world will be judged by you and then asks a question. What question did he ask?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6:2, Pablo señaló que el mundo será juzgado por vosotros y luego hace una pregunta. ¿Qué pregunta hizo?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6:2, Paul souligne que le monde sera jugé par vous et pose ensuite une question. Quelle question a-t-il posée?</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you unworthy to judge the smallest matters?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¿sois indignos de juzgar asuntos tan pequeños?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êtes-vous indignes de rendre les moindres jugements?</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ἀνάξιοί ἐστε κριτηρίων ἐλαχίστων;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3:21, Paul said let no one boast in men. For What are yours?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3:21, Pablo dijo que nadie se gloríe en los hombres. ¿Para cuáles son los tuyos?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3:21, Paul a dit que personne ne se vante des hommes. Pour Quels sont les vôtres?</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all things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todo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tout</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γὰρ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7:34, what does the married woman do that she may please her husband?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7:34, ¿qué hace la mujer casada para agradar a su marido?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7:34, que fait la femme mariée pour plaire à son mari?</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she who is married cares about the things of the world—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la casada se preocupa por las cosas del mundo,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celle qui est mariée s'inquiète des choses du monde,</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δὲ γαμήσασα μεριμνᾷ τὰ τοῦ κόσμου,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10:9, we should not tempt Christ as who did?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10:9, ¿no debemos tentar a Cristo como lo hizo quién?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10:9, nous ne devrions pas tenter Christ comme qui l’a fait?</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do those things which are not fitting;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hacer cosas que no deben.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commettre des choses indignes,</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ποιεῖν τὰ μὴ καθήκοντα,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some of them also tempted,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también algunos de ellos lo tentaron,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le tentèrent quelques-uns d'eux,</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καθώς τινες αὐτῶν ἐπείρασαν,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10:23, what did Paul say that he connected with saying that not all things are helpful?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10:23, ¿qué dijo Pablo que relacionaba con decir que no todas las cosas convienen?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10:23, qu’est-ce que Paul dit en rapport avec le fait que tout n’est pas utile?</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things are lawful for me,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 me es lícito,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 est permis,</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ἔξεστιν·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15:22, what statement contrasts with saying that in Christ all shall be made alive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15:22, ¿qué declaración contrasta con decir que en Cristo todos serán vivificados?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22, quelle déclaration contraste avec le fait de dire qu’en Christ tous reviendront à la vie ?</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in Adam all die,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como en Adán todos mueren,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comme tous meurent en Adam,</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ὥσπερ γὰρ ἐν τῷ Ἀδὰμ πάντες ἀποθνῄσκουσιν,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7:4, what have we become dead to?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7:4, ¿para qué hemos muerto?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7:4, à quoi sommes-nous morts?</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also have become dead to the law through the body of Christ,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habéis muerto a la Ley mediante el cuerpo de Cristo,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aussi vous avez été, par le corps de Christ, mis à mort en ce qui concerne la loi,</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ὑμεῖς ἐθανατώθητε τῷ νόμῳ διὰ τοῦ σώματος τοῦ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 Paul asked if he is not two things. What does he list?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 Pablo preguntó si no es dos cosas. ¿Qué enumera?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 Paul demande s’il n’est pas deux choses. Que liste-t-il?</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Am I not an apostle?  Am I not free?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soy apóstol? ¿No soy libre?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suis-je pas libre? Ne suis-je pas apôtre?</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εἰμὶ ἐλεύθερος; οὐκ εἰμὶ ἀπόστολος;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4:9, Paul asks if the Lord will show grace to only one of two categories of people. What words does he use to ask this question?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4:9, Pablo pregunta si el Señor mostrará gracia a sólo una de dos categorías de personas. ¿Qué palabras usa para hacer esta pregunta?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4:9, Paul demande si le Seigneur fera preuve de grâce à une seule des deux catégories de personnes. Quels mots dois-je utiliser pour poser cette question?</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9:10, the law about muzzling an ox was written also for people.  What does this verse say about he who plows?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9:10, la ley sobre poner bozal al buey fue escrita también para los humanos. ¿Qué dice este versículo sobre el que ara?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9:10, la loi concernant le muselage d’un bœuf a également été écrite pour les humains. Que dit ce verset à propos de celui qui laboure?</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Does this blessedness then come upon the circumcised only,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pues, esta bienaventuranza solamente para los de la circuncisión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bonheur n'est-il que pour les circoncis,</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μακαρισμὸς οὖν οὗτος ἐπὶ τὴν περιτομὴν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3:26, what does God demonstrate at the present time, besides being just, that He might be the justifier of the one who has faith in Jesus?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3:26, ¿qué demuestra Dios en la actualidad, además de ser justo, para ser el justificador del que tiene fe en Jesús?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3:26, qu’est-ce que Dieu démontre à l’heure actuelle, outre qu’il est juste, pour justifier celui qui a foi en Jésus?</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His righteousness,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su justicia,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montrer sa justice dans le temps présent,</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ἀνοχῇ τοῦ θεοῦ, πρὸς τὴν ἔνδειξιν τῆς δικαιοσύνης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6:18, who sins against his own body?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6:18 ¿quién peca contra su propio cuerpo?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6:18, qui pèche contre son propre corps?</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who commits sexual immorality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que fornica,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celui qui se livre à l'impudicité</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πορνεύων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6:7, from what has he who has died been freed?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6:7, ¿de qué ha sido librado el que ha muerto?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6:7, de quoi celui qui est mort a-t-il été libéré?</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been freed from sin.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 sido justificado del pecado.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libre du péché.</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δεδικαίωται ἀπὸ τῆς ἁμαρτίας.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12:27, what are you in addition to being members individually?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12:27, ¿qué sois además de ser miembros individualmente?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12:27, qu’êtes-vous en plus d’être membres individuellement?</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body of Christ,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sois el cuerpo de Cristo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corps de Christ,</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σῶμα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3:10, What has Paul done as a wise master builder?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3:10, ¿Qué ha hecho Pablo como sabio arquitecto?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3:10, qu’a fait Paul en tant que sage maître d’œuvre?</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who plows should plow in hope,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con esperanza debe arar el que ara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laboure doit labourer avec espérance,</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ὀφείλει ἐπ’ ἐλπίδι ὁ ἀροτριῶν ἀροτριᾶν,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laid the foundation,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puse el fundamento,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posé le fondement</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θεμέλιον ἔθηκα,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4:7, after stating "Blessed are those whose lawless deeds are forgiven," what is the next blessing that Paul quotes from the Old Testament?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4:7, después de decir "Bienaventurados aquellos cuyas iniquidades son perdonadas", ¿cuál es la siguiente bendición que Pablo cita del Antiguo Testamento?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4:7, après avoir déclaré « Bienheureux ceux dont les actes iniques sont pardonnés », quelle est la prochaine bénédiction que Paul cite dans l'Ancien Testament?</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whose sins are covered;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cuyos pecados son cubiertos.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dont les péchés sont couverts!</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ὧν ἐπεκαλύφθησαν αἱ ἁμαρτίαι,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9:23, for what sake did Paul become all things to all men?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9:23, ¿por qué Pablo llegó a ser todo para todos los hombres?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9:23, pourquoi Paul est-il devenu tout pour tous les hommes?</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gospel’s sake,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causa del evangelio,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cause de l'Évangile,</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τὸ εὐαγγέλιον,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2:27, what will the physically uncircumcised who fulfills the law judge the circumsized to be if they don't fulfill the law?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2:27, ¿cómo juzgará el físicamente incircunciso que cumple la ley a los circuncidados si no cumplen la ley?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2:27, que jugeront les incirconcis physiquement qui accomplissent la loi des circoncis s’ils n’accomplissent pas la loi?</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a transgressor of the law?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eres transgresor de la Ley.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toi qui la transgresses,</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παραβάτην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11:11, what word connects the statement that a woman should have her head covered because of the angels and the statements that man and woman are not independent of each other in the Lord?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11:11, ¿qué palabra conecta la afirmación de que la mujer debe cubrirse la cabeza a causa de los ángeles y la afirmación de que el hombre y la mujer no son independientes el uno del otro en el Señor?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11:11, quel mot relie l’affirmation selon laquelle une femme devrait avoir la tête couverte à cause des anges et l’affirmation selon laquelle l’homme et la femme ne sont pas indépendants l’un de l’autre dans le Seigneur?</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Nevertheless,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Toutefois,</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πλὴν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11:6, we see that if election is by grace than it is no longer of works.  If this were not true what could we say?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11:6, vemos que si la elección es por gracia entonces ya no es por obras. Si esto no fuera cierto ¿qué podríamos decir?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11:6, nous voyons que si l’élection se fait par grâce, elle ne se fait plus par les œuvres. Si ce n’était pas vrai, que pourrions-nous dire?</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4:13, what do the apostles do even though they are defamed?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4:13, ¿qué hacen los apóstoles aunque sean difamados?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4:13, que font les apôtres même s’ils sont diffamés?</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otherwise grace is no longer grace.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otra manera la gracia ya no sería gracia.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autrement la grâce n'est plus une grâce.</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ἐπεὶ ἡ χάρις οὐκέτι γίνεται χάρις.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1:25, after stating that people exchanged the truth of God for the lie and worshiped and served the creature rather than the Creator, how does the Apostle Paul end the verse with praise for God?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1:25, después de afirmar que la gente cambió la verdad de Dios por la mentira y adoraron y sirvieron a la criatura en lugar del Creador, ¿cómo termina el apóstol Pablo el versículo con alabanza a Dios?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1:25, après avoir déclaré que les gens ont échangé la vérité de Dieu contre le mensonge et ont adoré et servi la créature plutôt que le Créateur, comment l’apôtre Paul termine-t-il le verset par la louange de Dieu?</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blessed forever. Amen.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cual es bendito por los siglos. Amén.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béni éternellement. Amen!</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ὅς ἐστιν εὐλογητὸς εἰς τοὺς αἰῶνας· ἀμήν.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2:12, Why did we received the Spirit who is from God?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2:12, ¿Por qué recibimos el Espíritu que viene de Dios?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2:12, pourquoi avons-nous reçu l’Esprit qui vient de Dieu?</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we might know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sepamos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nous connaissions</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εἰδῶμεν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7:24, what should be done in the state in which each one was called?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7:24, ¿qué se debe hacer en el estado en que cada uno fue llamado?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7:24, que faut-il faire dans l’état dans lequel chacun a été appelé?</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Brethren, let each one remain with God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permanezca para con Dios.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chacun, frères, demeure devant Dieu</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ἕκαστος ἐν ᾧ ἐκλήθη,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9:17, what did Paul say would be an indication if he had been entrusted with a stewardship?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9:17, ¿qué dijo Pablo que sería una indicación si se le hubiera confiado una mayordomía?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9:17, qu’est-ce qui, selon Paul, serait une indication s’il s’était vu confier une intendance?</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against my will,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de mala voluntad,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je le fais malgré moi,</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ἄκων,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4:4, what does the Lord do for Paul?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4:4, ¿qué hace el Señor por Pablo?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4:4, que fait le Seigneur pour Paul?</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entreat.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respondemos con bondad;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parlons avec bonté;</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παρακαλοῦμεν·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who judges me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que me juzga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me juge,</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ἀνακρίνων με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16:17, Paul was glad about what thee people coming?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16:17, ¿Pablo se alegró de lo que vendría?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17, Paul était content de ce que vous venez ?</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about the coming of Stephanas, Fortunatus, and Achaicus,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la venida de Estéfanas, de Fortunato y de Acaico,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présence de Stéphanas, de Fortunatus et d'Achaïcus;</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δὲ ἐπὶ τῇ παρουσίᾳ Στεφανᾶ καὶ Φορτουνάτου καὶ Ἀχαϊκοῦ,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3:2, Are the Corinthians now able to receive solid food?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3:2, ¿pueden ahora los corintios recibir alimentos sólidos?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3:2, Paul s’est adressé aux Corinthiens et a dit qu’ils sont toujours quoi?</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even now you are still not able;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sois capaces todavía,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vous êtes encore charnels.</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οὐδὲ ἔτι νῦν δύνασθε,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16:19, how does Paul feel since the obedience of the brethren in Rom has become known to all?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16:19, ¿cómo se siente Pablo desde que todos conocen la obediencia de los hermanos en Romanos?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16:19, que ressent Paul depuis que l’obéissance des frères de Rome est devenue connue de tous?</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I am glad on your behalf;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por eso me gozo de vosotros.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me réjouis donc à votre sujet,</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ἐφ’ ὑμῖν οὖν χαίρω,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7:33, what does he who is married care about?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7:33 ¿qué le importa al que está casado?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7:33, de quoi se soucie celui qui est marié?</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about the things of the world—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las cosas del mundo,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choses du monde,</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κόσμου,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1:8, why will Jesus confirm you to the end?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1:8, ¿por qué Jesús te confirmará hasta el fin?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1:8, pourquoi Jésus vous confirmera-t-il jusqu’à la fin?</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12:9, by whom is the gift of faith given?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12:9, ¿quién da el don de la fe?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12:9, par qui le don de la foi est-il donné?</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may be blameless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seáis irreprensibles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que vous soyez irréprochables</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ἀνεγκλήτους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2:14, how does it describe the Gentiles who do by nature the things contained in the law even though they do not have the law?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2:14, ¿cómo describe a los gentiles que hacen por naturaleza las cosas contenidas en la ley aunque no tienen la ley?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2:14, comment décrit-il les Gentils qui font par nature les choses contenues dans la loi même s’ils n’ont pas la loi?</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a law to themselves,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ley para sí mismos,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une loi pour eux-mêmes;</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ἑαυτοῖς εἰσιν νόμος·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15:4, why were the things written that were written before?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15:4, ¿por qué se escribieron las cosas que se escribieron antes?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15:4, pourquoi les choses écrites auparavant ont-elles été écrites?</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might have hope.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tengamos esperanza.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possédions l'espérance.</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ἐλπίδα ἔχωμεν.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the same Spirit,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mismo Espíritu;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 même Esprit;</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αὐτῷ πνεύματι,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14:25, if an unbeliever hears people prophesying, what will be revealed?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14:25, si un incrédulo oye a la gente profetizar, ¿qué le será revelado?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:25, si un incroyant entend des gens prophétiser, que sera-t-il révélé ?</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thus the secrets of his heart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oculto de su corazón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secrets de son coeur</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κρυπτὰ τῆς καρδίας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2:12, who will be judged by the law?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2:12, ¿quiénes serán juzgados por la ley?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2:12, qui sera jugé par la loi?</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as many as have sinned in the law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todos los que bajo la Ley han pecado,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tous ceux qui ont péché avec la loi</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ὅσοι ἐν νόμῳ ἥμαρτον,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2:28, who is not considered a Jew according to Paul's teaching?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2:28 ¿quién no es considerado judío según las enseñanzas de Pablo?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2:28, qui n’est pas considéré comme juif selon l’enseignement de Paul?</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is not a Jew who is one outwardly,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judío el que lo es exteriormente,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Juif, ce n'est pas celui qui en a les dehors;</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ὁ ἐν τῷ φανερῷ Ἰουδαῖός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14:25, how long must He reign?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14:25, ¿cuánto tiempo debe reinar?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:25, combien de temps doit-il régner ?</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till He has put all enemies under His feet.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hasta que haya puesto a todos sus enemigos debajo de sus pies.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ce qu'il ait mis tous les ennemis sous ses pieds.</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ἄχρι οὗ θῇ πάντας τοὺς ἐχθροὺς ὑπὸ τοὺς πόδας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10:6, we should not lust after evil things like who did?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10:6, no debemos codiciar cosas malas como ¿quién lo hizo?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10:6, nous ne devrions pas convoiter de mauvaises choses comme qui l’a fait?</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they also lusted.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ellos codiciaron.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ils en ont eu.</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κἀκεῖνοι ἐπεθύμησαν.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14:21, even though God sent men with other tongues to speak to his people, what will the result be?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14:21, aunque Dios envió hombres en otras lenguas para hablar a su pueblo, ¿cuál será el resultado?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:21, même si Dieu a envoyé des hommes parlant d’autres langues pour parler à son peuple, quel sera le résultat ?</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yet, for all that, they will not hear Me,” says the Lord.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ni aun así me oirán, dice el Señor.»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ils ne m'écouteront pas même ainsi, dit le Seigneur.</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οὐδ’ οὕτως εἰσακούσονταί μου, λέγει κύριος.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2:13, in contrast to the doers fo the law, the hearers of the law are not what?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2:13, a diferencia de los hacedores de la ley, ¿qué no son los oidores de la ley?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2:13, contrairement à ceux qui appliquent la loi, ceux qui écoutent la loi ne sont pas quoi?</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just in the sight of God,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justos ante Dios,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sont justes devant Dieu,</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δίκαιοι παρὰ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 what friendly term is used to address the believers in Rome?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 ¿qué término amistoso se usa para dirigirse a los creyentes en Roma?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 quel terme amical est utilisé pour s’adresser aux croyants de Rome?</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do you not know, brethren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¿Acaso ignoráis, hermanos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Ignorez-vous, frères,</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ἀγνοεῖτε,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11:20, because they were broken off and you stand by faith, you should be haughty, but do what?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11:20, porque fueron desgajados y tú por la fe estás en pie, debes ser altivo, pero ¿hacer qué?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11:20, parce qu’ils ont été rompus et que vous restez fidèle à la foi, vous devriez être hautain, mais que faire?</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fear.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teme,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crains;</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φοβοῦ·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11:22, Paul asked the brethren in Corinth who took his own supper ahead of others if they had something in which to do two things.  What did he ask them?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11:22, Pablo preguntó a los hermanos de Corinto que tomaban su propia cena antes que los demás si tenían algo para hacer dos cosas. ¿Qué les preguntó?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11:22, Paul a demandé aux frères de Corinthe qui prenaient leur propre souper avant les autres s’ils avaient quelque chose pour faire deux choses. Que leur a-t-il demandé?</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Do you not have houses to eat and drink in?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qué, ¿no tenéis casas en que comáis y bebáis?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N'avez-vous pas des maisons pour y manger et boire?</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γὰρ οἰκίας οὐκ ἔχετε εἰς τὸ ἐσθίειν καὶ πίνειν;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2:14, some Gentiles are a law to themselves although what?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2:14, algunos gentiles son ley para sí mismos aunque ¿qué?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2:14, certains Gentils sont une loi pour eux-mêmes, mais quoi?</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1:25, who worshipped and served the creature rather than the Creator?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1:25, ¿quién adoraba y servía a la criatura en lugar del Creador?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1:25, qui a adoré et servi la créature plutôt que le Créateur?</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exchanged the truth of God for the lie,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que cambiaron la verdad de Dios por la mentira,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eux qui ont changé la vérité de Dieu en mensonge,</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οἵτινες μετήλλαξαν τὴν ἀλήθειαν τοῦ θεοῦ ἐν τῷ ψεύδει,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14:9, who died and rose and lived again?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14:9, ¿quién murió, resucitó y vivió de nuevo?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14:9, qui est mort, est ressuscité et a revécu?</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to this end Christ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Cristo para esto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Christ est</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τοῦτο γὰρ Χριστὸς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9:23, Paul became all things to all men because he wanted to do something of the gospel with the brethren in Corinth.  What was this something?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9:23, Pablo se hizo todo para todos porque quería hacer algo del evangelio con los hermanos de Corinto. ¿Qué fue ese algo?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9:23, Paul est devenu tout pour tous parce qu’il voulait faire quelque chose de l’Évangile avec les frères de Corinthe. Qu'est-ce que c'était que ce quelque chose?</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may be partaker of it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hacerme copartícipe de él.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d'y avoir part.</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συγκοινωνὸς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1:9, with what did Paul say he served God?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1:9, ¿en qué dijo Pablo que servía a Dios?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1:9, avec quoi Paul a-t-il dit qu’il servait Dieu?</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whom I serve with my spirit in the gospel of His Son,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a quien sirvo en mi espíritu anunciando el evangelio de su Hijo,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que je sers en mon esprit dans l'Évangile de son Fils,</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ᾧ λατρεύω ἐν τῷ πνεύματί μου ἐν τῷ εὐαγγελίῳ τοῦ υἱοῦ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6:22, in what condition are the believers in Rome now because they having become slaves of God?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6:22, ¿en qué condición se encuentran ahora los creyentes en Roma por haberse convertido en esclavos de Dios?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6:22, dans quelle condition se trouvent maintenant les croyants de Rome parce qu’ils sont devenus esclaves de Dieu?</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having been set free from sin,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ahora que habéis sido libertados del pecado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maintenant, étant affranchis du péché</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νυνὶ δέ, ἐλευθερωθέντες ἀπὸ τῆς ἁμαρτίας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these, although not having the law,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estos, aunque no tengan la Ley,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sont, eux qui n'ont point la loi,</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οὗτοι νόμον μὴ ἔχοντες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11:4, during what two activities should a man have his head uncovered?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11:4, ¿durante qué dos actividades el hombre debe tener la cabeza descubierta?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11:4, pendant quelles deux activités un homme doit-il avoir la tête découverte?</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Every man praying or prophesying,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 varón que ora o profetiza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 homme qui prie ou qui prophétise,</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πᾶς ἀνὴρ προσευχόμενος ἢ προφητεύων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9:11, Paul said that if we have sown spiritual things for you, how does he describe if he reaps their material things?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9:11, Pablo dijo que si para vosotros hemos sembrado cosas espirituales, ¿cómo describe si cosechará sus cosas materiales?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9:11, Paul a dit que si nous avons semé des choses spirituelles pour vous, comment décrit-il s’il récolte les choses matérielles?</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it a great thing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¿será mucho pedir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est-ce une grosse affaire</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μέγα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4:6, what did Paul do with these things in relationship with himself and Apollos?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4:6, ¿qué hizo Pablo con estas cosas en relación consigo mismo y con Apolos?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4:6, qu’a fait Paul de ces choses par rapport à lui-même et à Apollos?</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figuratively transferred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he presentado como ejemplo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j'ai fait de ces choses une application</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μετεσχημάτισα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10:9, what was the consequence when some of them tempted Christ?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10:9, ¿cuál fue la consecuencia cuando algunos de ellos tentaron a Cristo?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10:9, quelle a été la conséquence lorsque certains d’entre eux ont tenté Christ?</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were destroyed by serpents;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perecieron por las serpientes.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périrent par les serpents.</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ὑπὸ τῶν ὄφεων ἀπώλλυντο.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2:12, We have received  the spirit who is from God so that we know what?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2:12, ¿Hemos recibido el espíritu que viene de Dios para saber qué?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2:12, Nous avons reçu l'esprit qui vient de Dieu pour que nous sachions quoi?</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things that have been freely given to us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nos ha concedido.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a données par sa grâce.</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χαρισθέντα ἡμῖν·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13:12, what are 2 descriptions of how well we now see?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13:12, ¿cuáles son dos descripciones de lo bien que vemos ahora?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13:12, quelles sont les deux descriptions de la qualité de notre vision actuelle?</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 in what writings did Paul indicate that the gospel was promised beforehand?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 ¿en qué escritos indicó Pablo que el evangelio fue prometido de antemano?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 dans quels écrits Paul a-t-il indiqué que l’Évangile avait été promis d’avance?</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Holy Scriptures,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las santas Escrituras: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les saintes Écritures,</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γραφαῖς ἁγίαις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7:10, what did the author of Romans discover that the commandment brought instead of life?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7:10, ¿qué descubrió el autor de Romanos que el mandamiento traía en lugar de vida?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7:10, qu’est-ce que l’auteur de Romains a découvert que le commandement apportait à la place de la vie?</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found to bring death.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mí me resultó para muerte,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 trouva pour moi conduire à la mort.</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αὕτη εἰς θάνατον·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4:12, what do the apostles do with their own hands?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4:12, ¿qué hacen los apóstoles con sus propias manos?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4:12, que font les apôtres de leurs propres mains?</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we labor,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Nos fatigamos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nous fatiguons à travailler</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κοπιῶμεν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 what did people fail to do in addition to not glorifying God when they knew Him?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 ¿qué dejaron de hacer las personas además de no glorificar a Dios cuando lo conocían?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 qu’est-ce que les gens n’ont pas fait en plus de ne pas glorifier Dieu lorsqu’ils le connaissaient?</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were thankful,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le dieron gracias.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ne lui ont point rendu grâces;</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ηὐχαρίστησαν,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4:12, in what way do the apostles labor?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4:12, ¿de qué manera trabajan los apóstoles?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4:12, de quelle manière travaillent les apôtres?</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working with our own hands.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trabajando con nuestras propias manos;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nos propres mains;</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ἐργαζόμενοι ταῖς ἰδίαις χερσίν·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a mirror, dimly,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espejo, oscuramente;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moyen d'un miroir, d'une manière obscure,</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αἰνίγματι,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 what should we avoid?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 ¿qué debemos evitar?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12:2, que devrions-nous éviter?</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 not be conformed to this world,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os conforméis a este mundo,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vous conformez pas au siècle présent,</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μὴ συσχηματίζεσθε τῷ αἰῶνι τούτῳ,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 where does Paul feel sorrow and grief because he desires Israel to be saved?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 ¿dónde siente Pablo tristeza y pena porque desea que Israel sea salvo?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 où Paul ressent-il de la tristesse parce qu’il désire qu’Israël soit sauvé?</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my heart.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mi corazón,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j'ai dans le coeur</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καρδίᾳ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13:9, list 5 specific commandments that are summed up in the saying that you shall lover your neighbor as yourself?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13:9, enumera 5 mandamientos específicos que se resumen en el dicho: Amarás a tu prójimo como a ti mismo.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13:9, énumérez 5 commandements spécifiques qui sont résumés dans le dicton selon lequel vous devez aimer votre prochain comme vous-même?</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shall not commit adultery,” “You shall not murder,” “You shall not steal,” “You shall not bear false witness,” “You shall not covet,”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adulterarás, no matarás, no hurtarás, no dirás falso testimonio, no codiciarás»,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ne commettras point d'adultère, tu ne tueras point, tu ne déroberas point, tu ne convoiteras point,</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γάρ· Οὐ μοιχεύσεις, Οὐ φονεύσεις, Οὐ κλέψεις, Οὐκ ἐπιθυμήσεις,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 what are the 5 attributes of people with a debased mind? (5 points)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 ¿cuáles son 5 atributos de las personas con una mente depravada? (5 puntos)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 quels sont les 3 attributs des personnes ayant un esprit dégradé? (3 points)</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undiscerning, untrustworthy, unloving, unforgiving, unmerciful;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necios, desleales, sin afecto natural, implacables, sin misericordia.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loyauté, d'affection naturelle, de miséricorde.</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ἀσυνέτους, ἀσυνθέτους, ἀστόργους, ἀνελεήμονας·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5:12, why did death spread to all men?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5:12, ¿por qué la muerte se extendió a todos los hombres?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5:12, pourquoi la mort s’est-elle propagée à tous les hommes?</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all sinned—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cuanto todos pecaron.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tous ont péché,...</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ἐφ’ ᾧ πάντες ἥμαρτον—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14:22, a person is happy if he does not do what?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14:22, ¿una persona es feliz si no hace qué?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14:22, une personne est heureuse si elle ne fait pas quoi?</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9:14, what question is asked to increase the reader's attention to the question asking if there is unrighteousness with God?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9:14, ¿qué pregunta se hace para aumentar la atención del lector a la pregunta de si hay injusticia con Dios?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9:14, quelle question est posée pour attirer l’attention du lecteur sur la question de savoir s’il y a de l’injustice envers Dieu?</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shall we say then?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diremos?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dirons-nous donc?</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ἐροῦμεν;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1:7, why was the testimony of Christ confirmed in you?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1:7, ¿por qué se confirmó en usted el testimonio de Cristo?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1:7, pourquoi le témoignage de Christ a-t-il été confirmé en vous?</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you come short in no gift,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tal manera que nada os falta en ningún don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sorte qu'il ne vous manque aucun don,</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ὑμᾶς μὴ ὑστερεῖσθαι ἐν μηδενὶ χαρίσματι,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11:17, when the brethren in Corinth did something it was not for the better but for the worse.  What was this something?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11:17, cuando los hermanos de Corinto hacían algo no era para bien sino para mal. ¿Qué fue ese algo?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11:17, lorsque les frères de Corinthe faisaient quelque chose, ce n’était pas pour le meilleur mais pour le pire. Qu'est-ce que c'était que ce quelque chose?</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since you come together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os congregáis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que vous vous assemblez,</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συνέρχεσθε.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 how does Paul describe himself in relation to the gospel of God?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 ¿cómo se describe Pablo a sí mismo en relación con el evangelio de Dios?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 comment Paul se décrit-il par rapport à l'Évangile de Dieu?</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separated to the gospel of God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apartado para el evangelio de Dios,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mis à part pour annoncer l'Évangile de Dieu, -</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ἀφωρισμένος εἰς εὐαγγέλιον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16:25, who is able to establish you?  Be specific.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16:25, ¿quién puede establecerte? Se específico.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16:25, qui peut vous établir? Être spécifique.</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to Him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al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celui</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does not condemn himself in what he approves.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se condena a sí mismo en lo que aprueba.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ne se condamne pas lui-même dans ce qu'il approuve!</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μὴ κρίνων ἑαυτὸν ἐν ᾧ δοκιμάζει·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6:11, you were washed, sanctified and justified in what?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6:11, ¿fuiste lavado, santificado y justificado en qué?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6:11, en quoi avez-vous été lavé, sanctifié et justifié?</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name of the Lord Jesus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nombre del Señor Jesús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nom du Seigneur Jésus Christ,</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ὀνόματι τοῦ κυρίου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7:34, what does the unmarried woman do that she may be holy both in body and in spirit?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7:34, ¿qué hace la mujer soltera para ser santa tanto en cuerpo como en espíritu?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7:34, que fait la femme célibataire pour être sainte à la fois de corps et d’esprit?</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unmarried woman cares about the things of the Lord,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doncella se preocupa por las cosas del Señor,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celle qui n'est pas mariée s'inquiète des choses du Seigneur,</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ἡ παρθένος μεριμνᾷ τὰ τοῦ κυρίου,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1:27, what has God chosen the weak things of the world to do?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1:27, ¿para qué ha escogido Dios a las cosas débiles del mundo?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1:27, qu’est-ce que Dieu a choisi de faire pour les choses faibles du monde?</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put to shame the things which are mighty;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avergonzar a lo fuerte;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confondre les fortes;</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καταισχύνῃ τὰ ἰσχυρά,</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16:5, who was the firstfuits of Achaia to Christ and what did Paul ask to be done for him?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16:5, ¿quiénes fueron las primicias de Acaya para Cristo y qué pidió Pablo que se hiciera por él?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16:5, qui fut le premier venu de l’Achaïe auprès de Christ et qu’est-ce que Paul a demandé qu’on fasse pour lui?</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my beloved Epaenetus,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a Epeneto, amado mío,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 Épaïnète, mon bien-aimé,</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 Ἐπαίνετον τὸν ἀγαπητόν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9:19, what question might people ask since God chooses who to have mercy on and chooses who to harden?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9:19, ¿qué pregunta podría hacerse la gente ya que Dios elige de quién tener misericordia y elige a quién endurecer?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9:19, quelle question les gens pourraient-ils poser puisque Dieu choisit à qui avoir pitié et qui endurcir?</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