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when Paul realizes that evil is present with him even though he wants to do good. What does he find?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cuando Pablo se da cuenta de que el mal está presente en él aunque él quiere hacer el bien, ¿qué encuentra?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lorsque Paul se rend compte que le mal est présent en lui même s’il veut faire le bien. Que trouve-t-il?</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find then a law,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hallo esta ley: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trouve donc en moi cette loi: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Εὑρίσκω ἄρα τὸν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are there many gods?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¿hay muchos dioses?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y a-t-il plusieurs dieux?</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there is no other God but one.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hay más que un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n'y a qu'un seul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οὐδεὶς θεὸς εἰ μὴ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judgment which came from one offense resulted in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el juicio que vino por una ofensa?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à quoi aboutit le jugement résultant d’une seule offense?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condemnation,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condenación,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devenu condamnation,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what actions in his own life does Paul describe as evidence that he agrees with the lat that it is good?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¿qué acciones en su propia vida describe Pablo como evidencia de que está de acuerdo con este último en que es bueno?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7:16, quelles actions dans sa propre vie Paul décrit-il comme preuve qu’il est d’accord avec le fait que c’est bon?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I do what I will not to do,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que no quiero, esto hago,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je fais ce que je ne veux pas,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she who is married care about?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le importa a la que está casada?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de quoi se soucie celle qui est mariée?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she may please her husband.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marido.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son mari.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against whom is the wrath of God revealed from heaven for their ungodliness and unrighteousness?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quién se revela la ira de Dios desde el cielo por su impiedad e injusticia?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contre qui la colère de Dieu est-elle révélée du ciel à cause de son impiété et de son injustice?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suppress the truth in unrighteousness,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detienen con injusticia la verdad,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retiennent injustement la vérité captive,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τὴν ἀλήθειαν ἐν ἀδικίᾳ κατεχόντων,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is the outcome for those who do not glorify God and professed to be wise?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¿cuál es el resultado para aquellos que no glorifican a Dios y profesan ser sabios?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quel est le résultat pour ceux qui ne glorifient pas Dieu et prétendent être sages?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became fools,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hicieron necios,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devenus fous;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ἐμωράνθησαν,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on whom is tribulation and anguish?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¿sobre quiénes recae la tribulación y la angustia?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2:9, sur qui sont la tribulation et l’angoisse?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every soul of man who does evil,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todo ser humano que hace lo malo,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toute âme d'homme qui fait le mal,</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ψυχὴν ἀνθρώπου τοῦ κατεργαζομένου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is the status of both Jews and Greeks before God?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¿cuál es el estatus de judíos y griegos ante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 est le statut des Juifs et des Grecs devant Dieu?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all under sin.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bajo el pecado.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sous l'empire du péché,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πάντας ὑφ’ ἁμαρτίαν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his own will, stands steadfast in his heart having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tiene poder sobre su propia voluntad, está firme en su corazón ¿teniendo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le pouvoir de sa propre volonté fait du bien, et qu’il demeure ferme dans son cœur.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no necessity,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tener compromiso que lo obligue,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contrainte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ἔχων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know anything among you except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saber entre vosotros nada, ¿excepto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Paul était déterminé à ne rien savoir parmi vous, sauf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Jesus Christ and Him crucified.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Jesucristo, y a éste crucificado.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chose que Jésus Christ, et Jésus Christ crucifié.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Ἰησοῦν Χριστὸν καὶ τοῦτον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produced death in the author of Romans through what is good?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produjo la muerte en el autor de Romanos a través del bien?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qu’est-ce qui a produit la mort chez l’auteur de Romains à cause de ce qui est bon?</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it might appear sin,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el pecado, para mostrarse como pecado,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afin qu'il se manifestât comme péché</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ἁμαρτία, ἵνα φανῇ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Does the natural man receive the things of the spirit of God?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¿recibe el hombre natural las cosas del espíritu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reçoit-il les choses de l’esprit de Dieu?</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Timothy?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Timoteo?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Timothée?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receive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percibe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reçoit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Gentiles told to do?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los gentiles, que hagan?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 à vous les Gentils?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“Praise the Lord,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«Alabad al Señor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Louez le Seigneur,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Αἰνεῖτε, πάντα τὰ ἔθνη,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virgin does not sin even if she does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¿una virgen no peca aunque haga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une vierge ne pèche pas même si elle fait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 virgin marries, she has not sinned.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doncella se casa, no peca;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vierge s'est mariée, elle n'a point péché;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γήμῃ ἡ παρθένος, οὐχ ἥμαρτεν.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does God grant to those who by patient continuance in doing good seek for glory, honor, and immortality?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NVI, ¿qué concede Dios a quienes, perseverando en hacer el bien, buscan gloria, honra e inmortalidad?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2:7, qu’est-ce que Dieu accorde à ceux qui, en persévérant patiemment dans le bien, recherchent la gloire, l’honneur et l’immortalité?</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eternal life to those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vida eterna a los que,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réservant la vie éternelle à ceux qui,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ζητοῦσιν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was our old man crucified with Jesus?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nuestro viejo hombre fue crucificado con Jesús?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notre vieil homme a-t-il été crucifié avec Jésus?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Timothy,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Timoteo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Timothée,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body of sin might be done away with,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cuerpo del pecado sea destruido,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corps du péché fût détruit,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καταργηθῇ τὸ σῶμα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through one man's offense?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por la ofensa de un solo hombre?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cause de l’offense d’un seul homme?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judgment came to all men,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condenación a todos los hombres,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Who did Paul ask if he had the right to take along as other apostles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¿a quién preguntó Pablo si tenía derecho de llevar consigo como lo hacen los demás apóstoles?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à qui Paul a-t-il demandé s’il avait le droit d’emmener avec lui comme le font les autres apôtres?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believing wife,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hermana por esposa,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soeur qui soit notre femme,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said that he wanted there to be no divisions among you, he pleaded with you by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dijo que quería que no hubiera divisiones entre vosotros, ¿por qué os suplicó?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Paul a dit qu’il voulait qu’il n’y ait pas de divisions parmi vous, il vous a plaidé par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name of our Lord Jesus Christ,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nombre de nuestro Señor Jesucristo,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nom de notre Seigneur Jésus Christ,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ὀνόματος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Who should not boast in men?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¿Quién no debe gloriarse en los hombres?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qui ne devrait pas se vanter des hommes?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boast in men.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ninguno se gloríe en los hombres,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mette sa gloire dans des hommes;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μηδεὶς καυχάσθω ἐν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serve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¿a qué sirven las personas que causan divisiones y ofensas contrarias a la doctrina?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à quoi servent les gens qui provoquent des divisions et des offenses contraires à la doctrine?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their own belly,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sus propios vientres,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leur propre ventre; et,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ἑαυτῶν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Phoebe our sister?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Febe nuestra hermana?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Phoebe notre sœur?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servant of the church in Cenchrea,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diaconisa de la iglesia en Cencrea.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diaconesse de l'Église de Cenchrées,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οὖσαν καὶ διάκονον τῆς ἐκκλησίας τῆς ἐν Κεγχρεαῖς,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question might some people ask since sinful passions were aroused by the law?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pregunta podrían hacerse algunas personas, ya que la ley despertaba las pasiones pecaminosas?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quelle question certains pourraient-ils poser puisque les passions pécheresses sont éveillées par la loi?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Is the law sin?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¿La Ley es pecado?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La loi est-elle péché?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ὁ νόμος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not?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no 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Quelle est cette chose qui n’est pas?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consiste en palabras,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consiste pas en paroles,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ἐν λόγῳ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husbands might do something for their wives.  What did he ask?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los maridos podrían hacer algo por sus esposas. ¿Qué preguntó?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maris pourraient faire quelque chose pour leurs femmes. Qu'a-t-il demandé?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how do you know, O husband, whether you will save your wife?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qué sabes tú, marido, si quizá harás salva a tu mujer?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 sais-tu, mari, si tu sauveras ta femme?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 οἶδας, ἄνερ, εἰ τὴν γυναῖκα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do we know about Christ since he has been raised from the dead?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sabemos acerca de Cristo desde que resucitó de entre los muertos?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 savons-nous du Christ depuis qu’il est ressuscité des morts?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dies no more.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muere;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meurt plus;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about a man remaining as he is?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pensaba Pablo acerca de que un hombre permaneciera como está?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 pensait Paul du fait qu’un homme reste tel qu’il est?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good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hará bien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bon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what happened so that we have peace with God through our Lord Jesus Christ?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¿qué pasó para que tengamos paz con Dios por medio de nuestro Señor Jesucristo?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que s’est-il passé pour que nous ayons la paix avec Dieu par notre Seigneur Jésus-Christ?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having been justified by faith,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Justificados, pues, por la fe,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donc justifiés par la foi,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Δικαιωθέντες οὖν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how is the throat of those described by Paul metaphorically characterized?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¿cómo se caracteriza metafóricamente la garganta de aquellos descritos por Pablo?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comment la gorge de ceux décrits par Paul est-elle métaphoriquement caractérisée?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throat is an open tomb;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Sepulcro abierto es su garganta;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gosier est un sépulcre ouvert;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τάφος ἀνεῳγμένος ὁ λάρυγξ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is anything, nor he who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quelque chose, ni celui qui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 who waters,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que riega,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celui qui arrose,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who have sinned and fall short of the glory of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¿quiénes han pecado y están destituidos de la gloria de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Selon Romains 3:23, qui ont péché et sont privés de la gloire de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have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ont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a person is blessed if who does not impute to him sin?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¿es bienaventurado aquel que no le imputa pecado?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une personne est bénie si celui qui ne lui impute pas le péché?</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the Lord shall not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el Señor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le Seigneur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eyes not seen, nor ear heard, nor have entered in the heart of man?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es lo que los ojos no vieron, ni el oído oyó, ni ha subido al corazón del hombre?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que les yeux n’ont pas vu, que l’oreille n’a pas entendu, et qui n’est pas entré dans le cœur de l’homme?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which God has prepared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las que Dios ha preparado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que Dieu a préparées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ἡτοίμασεν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why did Paul not want to preach the gospel where Christ was named?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¿por qué Pablo no quiso predicar el evangelio donde se nombraba a Cristo?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pourquoi Paul ne voulait-il pas prêcher l’Évangile là où Christ était nommé?</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should build on another man’s foundation,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edificar sobre fundamento ajeno,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bâtir sur le fondement d'autrui,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ἐπ’ ἀλλότριον θεμέλιον οἰκοδομῶ,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was sin before the law?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¿dónde estaba el pecado antes de la ley?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où était le péché avant la loi?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in the world,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mundo;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dans le monde.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talk to them as to carnal and what else?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podía hablarles como a carnales y ¿qué más?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pouvait leur parler de choses charnelles et quoi d’autre?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when you are reproached or when others reproach you, on who bears the reproach?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cuando eres vituperado o cuando otros te vituperan, ¿sobre quién lleva el vituperio?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 lorsque l’on vous fait des reproches ou lorsque d’autres vous font des reproches, sur qui porte le reproche?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fell on Me.”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cayeron sobre mí.»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tombés sur moi.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ἐπέπεσαν ἐπ’ ἐμέ.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Accoridng to 1 Corinthians 9:13, what do those who serve at the alter eat?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sirven en el altar?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que mangent ceux qui servent à l’autel?</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 of the offerings of the altar?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altar participan?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part à l'autel?</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θυσιαστηρίῳ συμμερίζονται;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dit aux Corinthiens qu'ils sont charnels quand on dit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one says, “I am of Paul,”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cuando uno dice: «Yo ciertamente soy de Pablo»,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l'un dit: Moi, je suis de Paul!</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λέγῃ τις· Ἐγὼ μέν εἰμι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who should be thanked that you became slaves of righteousness?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quién se le debe agradecer que se hayan convertido en esclavos de la justicia?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qui devrait être remercié d’être devenus esclaves de la justice?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be thanked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a Dios que,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 de ce que,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babes in Christ.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niños en Cristo.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des enfants en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νηπίοις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Paul said he would come to Rome when he would go to where?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Pablo dijo que vendría a Roma cuando iría ¿adónde?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15:24, Paul a dit qu’il viendrait à Rome, quand il irait où?</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I journey to Spain,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España,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me rendrai en Espagne,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ἂν πορεύωμαι εἰς τὴν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The natural man does not receive  the things of the Spirit of God for they are foolisness to him, nor can he do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El hombre natural no recibe las cosas del Espíritu de Dios porque para él son locura, ¿ni puede hacer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ne reçoit pas les choses de l’Esprit de Dieu car elles sont une folie pour lui, et que peut-il faire?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can he know them,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las puede entender,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 peut les connaître,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δύναται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is the name of our Lord, God's Son, whom God called us into fellowship with?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¿cuál es el nombre de nuestro Señor, el Hijo de Dios, con quien Dios nos llamó a tener comunión?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quel est le nom de notre Seigneur, le Fils de Dieu, avec qui Dieu nous a appelés à la communion?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the wrath of God revealed from heaven against?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qué se revela la ira de Dios desde el cielo?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contre quoi est la colère de Dieu révélée du ciel?</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all ungodliness and unrighteousness of men,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toda impiedad e injusticia de los hombres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toute impiété et toute injustice des hommes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ἀσέβειαν καὶ ἀδικίαν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who does God judge?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¿a quién juzga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qui Dieu juge-t-il?</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are outside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fuera,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du dehors,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δὲ ἔξω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Christ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freely by His grace?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gratuitamente por Su gracia?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gratuitement par sa grâce?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redemption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la redención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moyen de la rédemption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ἀπολυτρώσεως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