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4:21, how convinced was Abraham that God could do what he had promised?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4:21, ¿cuán convencido estaba Abraham de que Dios podía hacer lo que había prometido?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4:21, dans quelle mesure Abraham était-il convaincu que Dieu pouvait faire ce qu’il avait promis?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God,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Dios,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à Dieu,</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why did Paul become all things to all men?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¿por qué Pablo llegó a ser todo para todos los hombres?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pourquoi Paul est-il devenu tout pour tous les hommes?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by all means save some.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de todos modos salve a algunos.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d'en sauver de toute manière quelques-uns.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πάντως τινὰς σώσω.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to not be children in understanding?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no seamos niños en el entendimiento?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équivaut à dire de ne pas être des enfants en termes de compréhension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understanding be mature.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maduros en cuanto al modo de pensar.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l'égard du jugement, soyez des hommes faits.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δὲ φρεσὶν τέλειοι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6:6, in Corinth brother went to law against brother with what category of person as the judge?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6:6, en Corinto el hermano demandaba al hermano ¿con qué categoría de persona era el juez?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6:6, à Corinthe, un frère a intenté une action en justice contre son frère, avec quelle catégorie de personne en tant que juge?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before unbelievers!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hace ante los incrédulos!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devant des infidèles!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ἐπὶ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what did Paul hope to gain by visiting the Romans?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¿qué esperaba ganar Pablo al visitar a los romanos?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qu’espérait Paul gagner en visitant les Romains?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being fully convinced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plenamente convencido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ayant la pleine conviction</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πληροφορηθεὶς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that I may be encouraged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ser mutuamente confortados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plutôt, afin que nous soyons encouragés ensemble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ἐστιν συμπαρακληθῆναι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whom are we more than conquerors?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¿mediante quién somos más que vencedores?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par qui sommes-nous plus que vainqueurs?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Him who loved us.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aquel que nos amó.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celui qui nous a aimés.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ἀγαπήσαντος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with what is sold in the meat market?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con lo que se vende en el mercado de carne?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 dit Paul de ce qui est vendu au marché de la viande?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comed,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kind of service is it to present our bodies a living sacrifice to God?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clase de servicio es presentar nuestros cuerpos en sacrificio vivo a Dios?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quel genre de service est-ce que de présenter notre corps comme un sacrifice vivant à Dieu?</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your reasonable service.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vuestro verdadero culto.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sera de votre part un culte raisonnable.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λογικὴν λατρείαν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2:19, a person who is confident that he is a guide to the blind also does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2:19, una persona que está convencida de que es guía de ciegos, ¿qué hace también?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2:19, celui qui se flatte d’être un guide pour les aveugles, que fait-il aussi?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light to those who are in darkness,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luz de los que están en tinieblas,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lumière de ceux qui sont dans les ténèbres,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φῶς τῶν ἐν σκότει,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in what manner does the apostle Paul describe the process by which the Gentiles' thoughts alternately accuse or defend them?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¿de qué manera describe el apóstol Pablo el proceso mediante el cual los pensamientos de los gentiles alternativamente los acusan o los defienden?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2:15, de quelle manière l’apôtre Paul décrit-il le processus par lequel les pensées des Gentils les accusent ou les défendent tour à tour?</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acknowledge about the things written in these verses?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reconocer una persona que se cree profeta acerca de las cosas escritas en estos versículos?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reconnaître une personne qui se considère comme un prophète à propos des choses écrites dans ces versets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between themselves their thoughts accusing or else excusing them)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acusándolos o defendiéndolos sus razonamientos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leurs pensées s'accusant ou se défendant tour à tour.</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μεταξὺ ἀλλήλων τῶν λογισμῶν κατηγορούντων ἢ καὶ ἀπολογουμένων,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when Paul said that he wished that no one had a spouse.  What did he say it as?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cuando Pablo dijo que deseaba que nadie tuviera esposa. ¿Cómo lo dijo?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7:6, lorsque Paul a dit qu’il souhaitait que personne n’ait de conjoint. Comment l'a-t-il dit?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concession,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como concesión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condescendance,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συγγνώμην,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who was an apostle of Jesus Christ?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¿quién fue apóstol de Jesucristo?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qui était un apôtre de Jésus-Christ?</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Paul, called to be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Pablo, llamado a ser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Paul, appelé</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Παῦλος κλητὸς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something that you did not receive.  What was this thing?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sobre algo que no se recibió. ¿Qué fue esto?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une question est posée sur quelque chose que vous n’avez pas reçu. C'était quoi cette chose?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what do you have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tienes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Qu'as-tu que tu</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δὲ ἔχεις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5 things did Paul say each person had when the brethren in Corinth came together?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5 cosas dijo Pablo que tenía cada persona cuando se reunieron los hermanos en Corinto?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selon Paul, quelles sont les cinq choses que chaque personne possédait lorsque les frères de Corinthe se sont réunis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of you has a psalm, has a teaching, has a tongue, has a revelation, has an interpretation.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tiene salmo, tiene doctrina, tiene lengua, tiene revelación, tiene interpretación.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ou les autres parmi vous ont-ils un cantique, une instruction, une révélation, une langue, une interprétation,</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ψαλμὸν ἔχει, διδαχὴν ἔχει, ἀποκάλυψιν ἔχει, γλῶσσαν ἔχει, ἑρμηνείαν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heirs of God and joint heirs with Christ, what else are we?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herederos de Dios y coherederos con Cristo, ¿qué más somos?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héritiers de Dieu et cohéritiers de Christ, que sommes-nous d’autre?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the commandments of the Lord.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mandamientos del Señor;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commandement du Seigneur.</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κυρίου ἐστὶν·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children,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hijos,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enfants,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τέκνα,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Christ the end of for righteousness?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Cristo para justicia?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Christ pour la justice?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law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fin de la Ley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τέλος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 through our Lord Jesus Christ we have access by faith into what?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 a través de nuestro Señor Jesucristo tenemos acceso por fe ¿a qué?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5:2, à quoi avons-nous accès par la foi par notre Seigneur Jésus-Christ?</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this grace in which we stand,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esta gracia en la cual estamos firmes,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accès à cette grâce, dans laquelle nous demeurons fermes,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χάριν ταύτην ἐν ᾗ ἑστήκαμεν,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beloved?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amado?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bien-aimé?</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not beloved.”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no amada,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n'était pas la bien-aimée;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οὐκ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who will perish without the law?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¿quién perecerá sin la ley?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2:12, qui périra sans la loi?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have sinned without law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sin la Ley han pecado,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ceux qui ont péché sans la loi</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ἀνόμως ἥμαρτον,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took his own supper ahead of others if they had something in which to do two things.  What did he ask them?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que tomaban su propia cena antes que los demás si tenían algo para hacer dos cosas. ¿Qué les preguntó?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qui prenaient leur propre souper avant les autres s’ils avaient quelque chose pour faire deux choses. Que leur a-t-il demandé?</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what did Paul ask the saints in Rome to do with a holy kiss?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¿qué pidió Pablo a los santos en Roma que hicieran con un beso santo?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qu’est-ce que Paul a demandé aux saints de Rome de faire avec un saint baiser?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Do you not have houses to eat and drink in?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¿no tenéis casas en que comáis y bebáis?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N'avez-vous pas des maisons pour y manger et boire?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γὰρ οἰκίας οὐκ ἔχετε εἰς τὸ ἐσθίειν καὶ πίνειν;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whose will did Paul want to be in when he came to Rome?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¿en la voluntad de quién quería estar Pablo cuando llegó a Roma?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15:32, dans quelle volonté Paul voulait-il être lorsqu’il est venu à Rome?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will of God,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si es la voluntad de Dios,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la volonté de Dieu,</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θελήματος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did the author of Romans discover brought death when it was intended to bring life?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descubrió el autor de Romanos que traía muerte cuando lo que se pretendía era traer vida?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l’auteur de Romains a découvert qui apportait la mort alors qu’il était censé apporter la vie?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commandment,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hallé que el mismo mandamiento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le commandement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ἀπέθανον, καὶ εὑρέθη μοι ἡ ἐντολὴ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4:3, what did Abraham do that was accounted to him for righteousness?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4:3, ¿qué hizo Abraham que le fue contado por justicia?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4:3, qu’a fait Abraham qui lui a été imputé à justice?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“Abraham believed God,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Creyó Abraham a Dios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Abraham crut à Dieu,</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Ἐπίστευσεν δὲ Ἀβραὰμ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14:12, who shall give account to God?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14:12, ¿quién dará cuenta a Dios?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14:12, qui rendra compte à Dieu?</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each of us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cada uno de nosotros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chacun de nous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ἕκαστος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how many people are the sons of God?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¿cuántas personas son hijos de Dios?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8:14, combien de personnes sont les fils de Dieu?</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one another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Saludaos los unos a los otros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Saluez-vous les uns les autres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are led by the Spirit of God,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son guiados por el Espíritu de Dios,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sont conduits par l'Esprit de Dieu</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πνεύματι θεοῦ ἄγονται,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does God describe the people to whom he has stretched out His hands all day long?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¿cómo describe Dios al pueblo a quien ha extendido sus manos todo el día?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comment Dieu décrit-il les personnes à qui il a tendu les mains tout au long de la journée?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 disobedient and contrary people.”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 pueblo desobediente y rebelde.»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vers un peuple rebelle Et contredisant.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λαὸν ἀπειθοῦντα καὶ ἀντιλέγοντα.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the eye say to what other member?  (2 points)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el ojo a qué otro miembro? (2 puntos)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l’œil à quel autre membre ? (2 points)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hand, “I have no need of you”;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mano: «No te necesito»,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main: Je n'ai pas besoin de toi;</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χειρί· Χρείαν σου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how did the Corinthians respond when they became aware of this sexual immorality instead of mourning?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¿cómo reaccionaron los corintios cuando se dieron cuenta de esta inmoralidad sexual en lugar de lamentarse?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5:2, comment les Corinthiens ont-ils réagi lorsqu’ils ont pris conscience de cette immoralité sexuelle au lieu de pleurer?</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puffed up,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estáis envanecidos.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enflés d'orgueil!</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ὑμεῖς πεφυσιωμένοι ἐστέ,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are working diligently to give preference to one another, whom should we serve?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cuando trabajamos diligentemente para dar preferencia unos a otros, ¿a quién debemos servir?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lorsque nous travaillons diligemment pour nous donner la préférence les uns aux autres, qui devons-nous servir?</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serving the Lord;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sirviendo al Señor;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Servez le Seigneur.</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κυρίῳ δουλεύοντες,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when did the Lord Jesus take bread?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¿cuándo tomó pan el Señor Jesús?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quand le Seigneur Jésus a-t-il pris du pain?</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what did Paul do as a concession not as a commandment?  Be specific.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¿qué hizo Pablo como una concesión y no como un mandamiento? Se específico.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7:6, qu’est-ce que Paul a fait comme concession et non comme commandement ? Être spécifique.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same night in which He was betrayed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que fue entregado,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nuit où il fut livré,</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νυκτὶ ᾗ παρεδίδετο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even though God sent men with other tongues to speak to his people, what will the result be?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aunque Dios envió hombres en otras lenguas para hablar a su pueblo, ¿cuál será el resultado?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même si Dieu a envoyé des hommes parlant d’autres langues pour parler à son peuple, quel sera le résultat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for all that, they will not hear Me,” says the Lord.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 aun así me oirán, dice el Señor.»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 m'écouteront pas même ainsi, dit le Seigneur.</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 οὕτως εἰσακούσονταί μου,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Paul said the Corinthians should deliver the one who had performed the immoral sexual act to Satan at a specific time or situation.  How did Paul describe this time or situation?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Pablo dijo que los corintios debían entregar a Satanás al que había realizado el acto sexual inmoral en un momento o situación específica. ¿Cómo describió Pablo este tiempo o situación?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5:4, Paul a dit que les Corinthiens devraient livrer à Satan celui qui avait commis un acte sexuel immoral à un moment ou dans une situation spécifique. Comment Paul a-t-il décrit cette période ou cette situation?</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are gathered together,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reunidos vosotros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et mon esprit étant assemblés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συναχθέντων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how did God do what the law could not do?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¿cómo hizo Dios lo que la ley no podía hacer?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comment Dieu a-t-il fait ce que la loi ne pouvait pas faire?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did by sending His own Son in the likeness of sinful flesh,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enviando a su Hijo en semejanza de carne de pecado,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envoyant, à cause du péché, son propre Fils dans une chair semblable à celle du péché,</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τὸν ἑαυτοῦ υἱὸν πέμψας ἐν ὁμοιώματι σαρκὸς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what might happen to someone for whom Christ died because of your knowledge if you are seen eating in an idol's temple?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¿qué le podría pasar a alguien por quien Cristo murió debido a tu conocimiento si te ven comiendo en el templo de un ídolo?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que pourrait-il arriver à quelqu'un pour qui Christ est mort à cause de votre connaissance si on vous voit en train de manger dans le temple d'une idole?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the weak brother perish,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perderá el hermano débil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frère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ἀπόλλυται γὰρ ὁ ἀσθενῶν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did Paul want to impart to the Romans so that they would be established?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quería impartir Pablo a los romanos para que fueran establecidos?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qu’est-ce que Paul voulait transmettre aux Romains pour qu’ils soient établis?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this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lo digo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cela</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impart to you some spiritual gift,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comunicaros algún don espiritual,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communiquer quelque don spirituel,</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τι μεταδῶ χάρισμα ὑμῖν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choose to present yourselves as slaves to sin, what will that lead to?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eligen presentarse como esclavos del pecado, ¿a qué les conducirá eso?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choisissez de vous présenter comme esclaves du péché, à quoi cela mènera-t-il?</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of sin leading to death,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del pecado para muerte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du péché qui conduit à la mort,</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ἤτοι ἁμαρτίας εἰς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in contract to not being for sexual immorality what is the body for?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en contrato de no estar para la inmoralidad sexual ¿para qué sirve el cuerpo?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6:13, par contrat pour ne pas être pour l'immoralité sexuelle, à quoi sert le corps?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the Lord,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el Señor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pour le Seigneur,</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Paul answered a question he asked by saying that he may not abuse his authority in the gospel.  What question did he ask?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Pablo respondió a una pregunta que hizo diciendo que no podía abusar de su autoridad en el evangelio. ¿Qué pregunta hizo?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9:18, Paul a répondu à une question qu’il avait posée en disant qu’il ne pouvait pas abuser de son autorité dans l’Évangile. Quelle question a-t-il posée?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my reward then?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pues, es mi recompensa?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donc ma récompense?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οὖν μού ἐστιν ὁ μισθός;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her that was not beloved?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la llamará Dios si no fue amada?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celle qui n’était pas aimée?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her beloved,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bien-aimée celle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what question is asked about whoever goes to war?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¿qué pregunta se hace acerca de quien va a la guerra?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quelle question est posée à propos de quiconque part en guerre?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1:10, what did Paul do that shows us he wanted to visit Rome?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1:10, ¿qué hizo Pablo que nos muestra que quería visitar Roma?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1:10, qu’a fait Paul qui nous montre qu’il voulait visiter Rome?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his own expense?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sus propias expensas?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ses propres frais?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ἰδίοις ὀψωνίοις ποτέ;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how does Paul consider the suffering of this present time in relation to that which shall be revealed in us?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¿cómo considera Pablo las aflicciones del tiempo presente en relación con lo que será revelado en nosotros?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comment Paul considère-t-il la souffrance du temps présent par rapport à ce qui sera révélé en nous?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worthy to be compared with the glory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comparables con la gloria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être comparées à la gloire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μέλλουσαν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who always eats the fruit of a vineyard?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¿quién come siempre del fruto de una viña?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qui mange toujours le fruit de la vigne?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plants a vineyard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planta una viña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est-ce qui plante une vigne,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φυτεύει ἀμπελῶνα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making request if, by some means,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rogando que de alguna manera,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demandant continuellement dans mes prières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πάντοτε ἐπὶ τῶν προσευχῶν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who is risen from the dead?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¿quién resucita de entre los muertos?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qui est ressuscité des morts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Christ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Cristo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Christ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what statement contrasts both the statement that woman came from man and the statement that man also comes through woman?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¿qué afirmación contrasta tanto la afirmación de que la mujer vino del hombre como la afirmación de que el hombre también viene a través de la mujer?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quelle affirmation contraste à la fois avec l’affirmation selon laquelle la femme vient de l’homme et avec celle selon laquelle l’homme vient aussi par la femme?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things are from God.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 procede de Dios.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vient de Dieu.</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πάντα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do with the natural branches?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hizo Dios con las ramas naturales?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fait avec les branches naturelles?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God did not spare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Dios no perdonó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Dieu n'a pas épargné</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ὁ θεὸς τῶν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day is at hand?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el día está cerca?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déclaration a à peu près la même signification que de dire que le jour est proche?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night is far spent,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está avanzada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nuit est avancée,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νὺξ προέκοψεν,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what has Israel not attained?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¿qué no ha logrado Israel?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9:31, qu’est-ce qu’Israël n’a pas atteint?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attained to the law of righteousness.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iba tras una ley de justicia, no la alcanzó.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parvenu à cette loi.</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νόμον οὐκ ἔφθασεν.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asks about the identity of the person asking the question?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indaga sobre la identidad de la persona que hace la pregunta?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qui demande l'identité de la personne qui pose la question?</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indeed, O man, who are you to reply against God?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hombre, ¿quién eres, para que alterques con Dios?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homme, toi plutôt, qui es-tu pour contester avec Dieu?</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ἄνθρωπε, μενοῦνγε σὺ τίς εἶ ὁ ἀνταποκρινόμενος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each one should lay something aside doing what that there be no collections when I come?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cada uno debe poner algo aparte haciendo ¿qué para que cuando yo venga no haya colectas?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2, chacun devrait mettre quelque chose de côté, faisant quoi pour qu'il n'y ait pas de collecte à mon arrivée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storing up as he may prosper,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haya prosperado, guardándolo,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sa prospérité,</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θησαυρίζων ὅ τι ἐὰν εὐοδῶται,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Why does the natural man cannot know the things of the Spirit of God?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¿Por qué el hombre natural no puede conocer las cosas del Espíritu de Dios?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pourquoi l’homme naturel ne peut-il pas connaître les choses de l’Esprit de Dieu?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they are spiritually discerned.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han de discernir espiritualmente.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c'est spirituellement qu'on en juge.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πνευματικῶς ἀνακρίνεται·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Spirit did you receive? Be specific.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Espíritu recibiste? Sea específico.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quel Esprit avez-vous reçu? Soyez précis.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received the Spirit of adoption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habéis recibido el Espíritu de adopción,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reçu un Esprit d'adoption,</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ἐλάβετε πνεῦμα υἱοθεσίας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suffers?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sufre?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souffre?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suffer with it;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se duelen con él,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souffrent avec lui;</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συμπάσχει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do we have in one body?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tenemos en un solo cuerpo?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qu’avons-nous dans un seul corps?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the Lord will do what in addition to revealing the counsels of the hearts when he comes?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¿qué hará el Señor además de revelar los consejos de los corazones cuando venga?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4:5, que fera le Seigneur en plus de révéler les conseils des cœurs lorsqu’il viendra?</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both bring to light the hidden things of darkness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aclarará también lo oculto de las tinieblas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mettra en lumière ce qui est caché dans les ténèbres,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φωτίσει τὰ κρυπτὰ τοῦ σκότους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people to do but not ans much as he wanted people to prophesy?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Pablo que la gente hiciera pero no tanto como quería que la gente profetizara?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que les gens fassent, mais pas autant qu’il voulait que les gens prophétisent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wish you all spoke with tongues,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desearía que todos vosotros hablarais en lenguas,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désire que vous parliez tous en langues,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ὑμᾶς λαλεῖν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Neither he who plants is anything, nor he who what?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¿Ni el que planta es algo, ni el que qué?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ni celui qui plante n’est quelque chose, ni celui qui quoi?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he who waters,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que riega,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celui qui arrose,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ὁ ποτίζων,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my beloved told to do always?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¿qué se le dice a mi amado que haga siempre?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 doit-on toujours faire à mes bien-aimés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abounding in the work of the Lord,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creciendo en la obra del Señor siempre,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travaillant de mieux en mieux à l'oeuvre du Seigneur,</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περισσεύοντες ἐν τῷ ἔργῳ τοῦ κυρίου πάντοτε,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Who are Paul and Apollos?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¿Quiénes son Pablo y Apolos?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3:5, qui sont Paul et Apollos?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ministers through whom you believed,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Servidores por medio de los cuales habéis creído;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serviteurs, par le moyen desquels vous avez cru,</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διάκονοι δι’ ὧν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we have many members in one body,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en un cuerpo tenemos muchos miembros,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nous avons plusieurs membres dans un seul corps,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ἐν ἑνὶ σώματι πολλὰ μέλη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will the people do to whom He was not announced?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hará el pueblo a quien Él no fue anunciado?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15:21, que feront les gens à qui il n’a pas été annoncé?</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shall see;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verán;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verront,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ὄψονται,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did Paul ask about the fact that the unrighteous will not inherit the kingdom of God?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¿qué preguntó Pablo acerca del hecho de que los injustos no heredarán el reino de Dios?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 demande Paul à propos du fait que les injustes n’hériteront pas du royaume de Dieu?</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is honored?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es honrado?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est honoré?</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rejoice with it.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con él se gozan.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se réjouissent avec lui.</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συγχαίρει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the people from what two areas were sending contributions to Jerusalem by Paul?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¿la gente de qué dos áreas enviaba contribuciones a Jerusalén por parte de Pablo?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les gens de quelles deux régions envoyaient des contributions à Jérusalem par Paul?</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from Macedonia and Achaia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Macedonia y Acaya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Macédoine et l'Achaïe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Μακεδονία καὶ Ἀχαΐα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does not speak to men?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no habla con los hombres?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ne parle pas aux hommes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speaks in a tongue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celui qui parle en langue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some people say that Paul and his companions slanderously say that we should do evil that good may come. What does he say others say about this statement?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algunas personas dicen que Pablo y sus compañeros dicen calumniosamente que debemos hacer el mal para que venga el bien. ¿Qué dice que dicen los demás sobre esta afirmación?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3:8, certaines personnes disent que Paul et ses compagnons disent de manière calomnieuse que nous devrions faire le mal pour que le bien arrive. Que dit-il que les autres disent de cette déclaration?</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why was the law unable to do what God did by sending His own Son?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¿por qué la ley no pudo hacer lo que Dios hizo al enviar a su propio Hijo?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pourquoi la loi était-elle incapable de faire ce que Dieu a fait en envoyant son propre Fils?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it was weak through the flesh,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era débil por la carne,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chair la rendait sans force,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ἠσθένει διὰ τῆς σαρκός,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What was Paul's divine calling?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¿cuál fue el llamado divino de Pablo?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quel était l’appel divin de Paul?</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an apostle,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llamado a ser apóstol,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 à être apôtre,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κλητὸς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kinds of languages are in the world?  Be specific.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¿cuántas clases de idiomas hay en el mundo? Se específico.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sortes de langues existe-t-il dans le monde ? Être spécifique.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it may be, so many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Tantas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nombreuses que puissent être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τοσαῦτα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in addition to the eye speaking to the hand, what member cannot say to what other member that it has no need of the other?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además de que el ojo habla a la mano, ¿qué miembro no puede decir a qué otro miembro que no tiene necesidad del otro?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outre le fait que l’œil parle à la main, quel membre ne peut pas dire à quel autre membre qu’il n’a pas besoin de l’autre?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to the feet,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cabeza a los pies: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dire aux pieds: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κεφαλὴ τοῖς ποσίν·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in what way are man and woman not independent of each other?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¿de qué manera el hombre y la mujer no son independientes el uno del otro?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en quoi l’homme et la femme ne sont-ils pas indépendants l’un de l’autre?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Lord.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Señor,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Seigneur,</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some affirm that we say.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afirman que nosotros decimos):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prétendent que nous le disons?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καθώς φασίν τινες ἡμᾶς λέγειν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3:16, what specifically is said to be present in the paths of those described in the verse?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3:16, ¿qué se dice específicamente que está presente en los caminos de aquellos descritos en el versículo?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3:16, qu’est-ce qui est spécifiquement présent sur les chemins de ceux décrits dans le verset?</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Destruction and misery are in their ways;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destrucción y miseria hay en sus caminos;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destruction et le malheur sont sur leur route;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σύντριμμα καὶ ταλαιπωρία ἐν ταῖς ὁδοῖς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Who did Paul ask if he had the right to take along as other apostles do?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¿a quién preguntó Pablo si tenía derecho de llevar consigo como lo hacen los demás apóstoles?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9:5, à qui Paul a-t-il demandé s’il avait le droit d’emmener avec lui comme le font les autres apôtres?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believing wife,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una hermana por esposa,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soeur qui soit notre femme,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οὐκ ἔχομεν ἐξουσίαν ἀδελφὴν γυναῖκα περιάγειν,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what does Paul not want for us?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¿qué es lo que Pablo no quiere para nosotros?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qu’est-ce que Paul ne veut pas pour nous?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do not want you to have fellowship with demons.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quiero que vosotros os hagáis partícipes con los demonios.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je ne veux pas que vous soyez en communion avec les démons.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κοινωνοὺς τῶν δαιμονίων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how does Paul not fight?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¿cómo es que Pablo no pelea?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comment Paul ne se bat-il pas?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as one who beats the air.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como quien golpea el aire;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comme battant l'air.</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οὐκ ἀέρα δέρων·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who should be thanked that you became slaves of righteousness?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¿a quién se le debe agradecer que se hayan convertido en esclavos de la justicia?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6:17, qui devrait être remercié d’être devenus esclaves de la justice?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be thanked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gracias a Dios que,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grâces soient rendues à Dieu de ce que,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δὲ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what is there at this present time according to the election of grace?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¿qué hay en este tiempo según la elección de la gracia?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qu’y a-t-il à l’heure actuelle selon l’élection de la grâce?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whose husband has died is not called an adulteress even if she has done what?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cuyo marido ha muerto no se llama adúltera aunque haya hecho ¿qué?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dont le mari est décédé n’est pas appelée adultère même si elle a fait quoi?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she has married another man.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si se une a otro marido,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devenant la femme d'un autre.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γενομένην ἀνδρὶ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who, in addition to the women, abandoned natural relations for unnatural ones?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¿quiénes, además de las mujeres, abandonaron las relaciones naturales por las antinaturales?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qui, outre les femmes, a abandonné les relations naturelles pour des relations contre nature?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also the men,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también los hombres,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même les hommes,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τε καὶ οἱ ἄρσενες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done with the base things of the world and the things which are despised?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ha hecho Dios con las cosas viles del mundo y las cosas despreciadas?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qu’a fait Dieu des choses viles du monde et des choses méprisées?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chosen,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escogió Dios,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a choisi les choses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ἐξελέξατο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why are we one bread and one body?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¿por qué somos un solo pan y un solo cuerpo?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pourquoi sommes-nous un seul pain et un seul corps?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all partake of that one bread.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todos participamos de aquel mismo pan.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participons tous à un même pain.</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πάντες ἐκ τοῦ ἑνὸς ἄρτου μετέχομεν.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what question did Paul ask just before writing, "If God is for us, who can be against us?"?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¿qué pregunta hizo Pablo justo antes de escribir: "Si Dios es por nosotros, ¿quién contra nosotros?"?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8:31, quelle question Paul a-t-il posée juste avant d'écrire : « Si Dieu est pour nous, qui sera contre nous?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to these things?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 esto?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à l'égard de ces choses?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πρὸς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remnant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quedado un remanente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un reste,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λεῖμμα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5:5, why does hope not disappoint?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5:5, ¿por qué la esperanza no decepciona?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5:5, pourquoi l’espérance ne déçoit-elle pas?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love of God has been poured out in our hearts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amor de Dios ha sido derramado en nuestros corazones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l'amour de Dieu est répandu dans nos coeurs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ἀγάπη τοῦ θεοῦ ἐκκέχυται ἐν ταῖς καρδίαις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who eats and drinks judgment to himself?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¿quién come y bebe juicio para sí mismo?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11:29, qui mange et boit le jugement contre lui-même?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eats and drinks in an unworthy manner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y bebe indignamente,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mange et boit sans discerner le corps du Seigneur,</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ἐσθίων καὶ πίνων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had God done regarding the sins previously committed and why did he do it?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había hecho Dios con respecto a los pecados cometidos anteriormente y por qué lo hizo?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qu’avait fait Dieu concernant les péchés commis précédemment et pourquoi l’avait-il fait?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in His forbearance God had passed over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causa de haber pasado por alto,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qu'il avait laissé impunis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πάρεσιν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to whom will righteousness be imputed?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¿a quién se le imputará justicia?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4:24, à qui la justice sera-t-elle imputée?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believe in Him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decir, a los que creemos en aquel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nous qui croyons en celui</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πιστεύουσιν ἐπὶ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one who speaks in a tongue speak to whom?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¿a quién habla?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parle à qui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