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related to when the rebellious people come to appear before Him to trample His courts. What question did He ask?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hizo una pregunta relacionada con el momento en que el pueblo rebelde se presentara ante Él para pisotear Sus atrios. ¿Qué pregunta hizo?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posé une question concernant le moment où les peuples rebelles se présenteraient devant lui pour fouler aux pieds ses parvis. Quelle question a-t-il posée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מִכַּף־רֶ֤גֶל וְעַד־רֹאשׁ֙ אֵֽין־בּ֣וֹ מְתֹ֔ם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plante du pied jusqu'à la tête, rien n'est en bon état:</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planta del pie hasta la cabeza no hay en él cosa sana,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sole of the foot even to the head, There is no soundness in it,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the house of Jacob is invited to do what in the light of the Lord?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la casa de Jacob está invitada a hacer ¿qué a la luz de Jehová?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à quoi la maison de Jacob est-elle invitée à faire à la lumière du Seigneur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וְנֵלְכָ֖ה</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marchons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walk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who are God's people?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¿quiénes son el pueblo de Dios?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qui est le peuple de Dieu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maison de Jacob,</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casa de Jacob,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 of Jacob,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the host of exalted ones and the kings of the earth will be gathered together as what?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¿como qué serán amontonados el ejército de los cielos y a los reyes de la tierra?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l’armée des exaltés et les rois de la terre seront rassemblés sous quel nom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אֲסֵפָ֤ה אַסִּיר֙ עַל־בּ֔וֹר</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une prison,</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amontona a los encarcelados en una mazmorra,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are gathered in the pit,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gardens which they have chosen?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huertos que ecogieron?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penseront-ils des jardins qu’ils ont choisis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וְתַ֨חְפְּר֔וּ מֵהַגַּנּ֖וֹת</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rougirez à cause des jardins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sonrojarán los huertos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shall be embarrassed because of the gardens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where will the hand of the Lord rest?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¿dónde se posará la mano de Jehová?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où reposera la main du Seigneur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מִי־בִקֵּ֥שׁ זֹ֛את מִיֶּדְכֶ֖ם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vous demande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¿Quién pide esto de vuestras manos,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has required this from your hand,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este monte;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on this mountain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of Zion?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Sión?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Sion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מִצִּיּוֹן֙ תֵּצֵ֣א תוֹרָ֔ה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Sion sortira la loi,</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Sión saldrá la Ley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Zion shall go forth the law,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Lord do for the children that rebelled against Him?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hizo el Señor por los hijos que se rebelaron contra Él?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qu’a fait le Seigneur pour les enfants qui se sont rebellés contre lui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בָּנִים֙ גִּדַּ֣לְתִּי וְרוֹמַ֔מְתִּי</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nourri et élevé des enfants,</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«Crié hijos y los engrandecí,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nourished and brought up children,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that has no water?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¿a qué será comparado un pueblo rebelde al que le faltan las aguas?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celui qui n’a pas d’eau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וּֽכְגַנָּ֔ה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jardin</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huerto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garden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25:4, what exact words in the verse describe who has been a strength to the poor?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25:4, ¿qué palabras exactas en el versículo describen quién ha sido una fortaleza para los pobres?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25:4, quels mots exacts dans le verset décrivent qui a été une force pour les pauvres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כִּֽי־הָיִ֨יתָ</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été</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fuiste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been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when reasoning with a rebellious people what does the Lord say their sins can become which are currently like scarlet?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al razonar con un pueblo rebelde, ¿en qué dice Jehová que pueden llegar a ser sus pecados, que actualmente son como la grana?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lorsqu'il raisonne avec un peuple rebelle, que dit le Seigneur à propos de leurs péchés qui sont actuellement comme l'écarlate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what two places if the Lord of hosts had not left a very small remnant?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¿cómo habría llegado a ser el pueblo de Dios en dos lugares si el Señor de los ejércitos no hubiera dejado un remanente muy pequeño?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à quels deux endroits le peuple de Dieu serait-il devenu semblable si le Seigneur des armées n’avait pas laissé un très petit reste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כַּשֶּׁ֣לֶג יַלְבִּ֔ינוּ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blancs comme la neige;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nieve serán emblanquecidos;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white as snow;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what shall be heavy upon the earth?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¿qué será pesado sobre la tierra?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qu’est-ce qui sera lourd sur la terre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פִּשְׁעָ֔הּ</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péché</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pecado,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transgression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the Lord said that sins that are red like crimson shall be as what?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Jehová dijo que los pecados que son rojos como el carmesí vendrán a ser ¿como qué?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le Seigneur a dit que les péchés qui sont rouges comme le cramoisi seront comme quoi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כַּצֶּ֥מֶר יִהְיֽוּ׃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deviendront comme la laine.</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a ser como blanca lana.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be as wool.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where will the Lord do what with the surface of the covering cast over all people?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¿qué hará Jehová con la cubierta tendida sobre todos los pueblos? ¿dónde hará esto Jehová?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où le Seigneur fera-t-il quoi de la surface de la couverture jetée sur tous les peuples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וּבִלַּע֙ בָּהָ֣ר הַזֶּ֔ה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cette montagne,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destruirá en este monte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destroy on this mountain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the Lord take away from all the earth?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quitará Jehová de toda la tierra?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que le Seigneur enlèvera de toute la terre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וְחֶרְפַּ֣ת עַמּ֗וֹ</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l'opprobre de son peuple;</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afrenta de su pueblo de toda la tierra;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rebuke of His people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five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¿Cuáles son las cinco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quelles sont les cinq choses que Dieu dit à un peuple rebelle de faire, dont les mains sont pleines de sang et dont Dieu n’écoutera pas les prières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כִּסְדֹ֣ם הָיִ֔ינוּ לַעֲמֹרָ֖ה דָּמִֽינוּ׃ ס</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serions comme Sodome, Nous ressemblerions à Gomorrhe.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seríamos como Sodoma, semejantes a Gomorra.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would have become like Sodom, We would have been made like Gomorrah.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לִמְד֥וּ הֵיטֵ֛ב דִּרְשׁ֥וּ מִשְׁפָּ֖ט אַשְּׁר֣וּ חָמ֑וֹץ שִׁפְט֣וּ יָת֔וֹם רִ֖יבוּ אַלְמָנָֽה׃ ס</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Apprenez à faire le bien, recherchez la justice, Protégez l'opprimé; Faites droit à l'orphelin, Défendez la veuve.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aprended a hacer el bien, buscad el derecho, socorred al agraviado, haced justicia al huérfano, amparad a la viuda.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Learn to do good; Seek justice, Rebuke the oppressor; Defend the fatherless, Plead for the widow.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to Moab?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con Moab?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qu’arrivera-t-il à Moab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וְנָ֤דוֹשׁ מוֹאָב֙ תַּחְתָּ֔יו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Moab est foulé sur place,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Moab será pisoteado en su mismo sitio,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Moab shall be trampled down under Him,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who sahll be caught in the snare?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¿quién será atrapado en la red?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qui sera pris au piège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וְהָֽעוֹלֶה֙ מִתּ֣וֹךְ הַפַּ֔חַת</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celui qui remonte de la fosse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que salga de en medio del foso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who comes up from the midst of the pit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when the Lord reigns on Mount Zion and in Jerusalem, what will people declare about their relationsip with Him?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cuando Jehová reine en el monte Sión y en Jerusalén, ¿qué declarará la gente acerca de su relación con Él?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lorsque le Seigneur régnera sur le mont Sion et à Jérusalem, que déclareront les gens au sujet de leur relation avec Lui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בַּיּ֣וֹם הַה֔וּא הִנֵּ֨ה אֱלֹהֵ֥ינוּ זֶ֛ה</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l'on dira: Voici, c'est notre Dieu,</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dirá en aquel día: «¡He aquí, éste es nuestro Dios!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said in that day: "Behold, this is our God;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25:3, who will glorify the Lord?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25:3, ¿quién glorificará a Jehová?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25:3, qui glorifiera le Seigneur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יְכַבְּד֣וּךָ עַם־עָ֑ז</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les peuples puissants te glorifient,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te glorificará el pueblo fuerte,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strong people will glorify You;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24:7, who sigh?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24:7 ¿Quiénes gimieron?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24:7, qui soupire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is heard in the streets?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oye en las calles?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24:11, qu’entend-on dans les rues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נֶאֶנְח֖וּ כָּל־שִׂמְחֵי־לֵֽב׃</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qui avaient le coeur joyeux soupirent.</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gimieron todos los que eran alegres de corazón.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merry-hearted sigh.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do with dross?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haría con la escoria?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ferait avec les scories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וְאֶצְרֹ֥ף כַּבֹּ֖ר סִיגָ֑יִךְ</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fondrai tes scories, comme avec de la potasse,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limpiaré hasta con lejía tus escorias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thoroughly purge away your dross,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1:20, what did the Lord tell a rebellious people would happen to them if they refuse and rebel?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1:20, ¿qué le dijo Jehová a un pueblo rebelde que les sucedería si no querían y eran rebeldes?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1:20, qu’a dit le Seigneur à un peuple rebelle qui lui arriverait s’il refusait et se rebellait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חֶ֣רֶב תְּאֻכְּל֔וּ</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serez dévorés par le glaive,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seréis consumidos a espada.»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be devoured by the sword";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where will the Lord of hosts make a feast of choice pieces?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¿dónde preparará Jehová de los ejércitos un banquete de manjares suculentos?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où le Seigneur des armées fera-t-il un festin de morceaux de choix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הַזֶּ֔ה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cette montagne,</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este monte a todos los pueblos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this mountain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24:9, what will they not do with a song?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24:9 ¿Qué no harán con cántico?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24:9, que ne feront-ils pas avec une chanson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בַּשִּׁ֖יר לֹ֣א יִשְׁתּוּ־יָ֑יִן</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ne boit plus de vin en chantant;</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beberán vino con canción;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drink wine with a song;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have the inhabitants of earth done with the ordinances of God that has resulted in the curse devouring the earth?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quebrantaron los moradores que ha provocado que la maldición devore la tierra?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qu’ont fait les habitants de la terre avec les ordonnances de Dieu qui ont abouti à la malédiction qui dévore la terre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צְוָחָ֥ה עַל־הַיַּ֖יִן בַּֽחוּצ֑וֹת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crie dans les rues, parce que le vin manque;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Hay clamores en las calles por falta de vino;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is a cry for wine in the streets,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הֵפֵ֖רוּ בְּרִ֥ית עוֹלָֽם׃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rompaient l'alliance éternelle.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quebrantaron el pacto eterno.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Broken the everlasting covenant.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are open?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se abrirán?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qu’est-ce qui est ouvert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כִּֽי־אֲרֻבּ֤וֹת מִמָּרוֹם֙ נִפְתָּ֔חוּ</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écluses d'en haut s'ouvrent,</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lo alto se abrirán ventanas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windows from on high are open,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24:5, what pharse describes who caused the earth to be defiled?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24:5, ¿qué frase describe quién causó que la tierra fuera profanada?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24:5, quelle phrase décrit celui qui a souillé la terre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תַּ֣חַת יֹשְׁבֶ֑יהָ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ses habitants;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sus moradores,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under its inhabitants,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what does God tell the rulers of Sodom to do?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¿qué les dice Dios a los gobernantes de Sodoma que hagan?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que dit Dieu aux dirigeants de Sodome de faire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דְבַר־יְהוָ֖ה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 la parole de l'Éternel,</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la palabra de Jehová!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Hear the word of the Lord,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 what question did God ask just before indicating that His people would revolt more and more even?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 ¿qué pregunta hizo Dios justo antes de dicir "¿Todavía os rebelaréis?"?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 quelle question Dieu a-t-il posée juste avant d’indiquer que son peuple se révolterait de plus en plus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מֶ֥ה תֻכּ֛וּ ע֖וֹד</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Quels châtiments nouveaux vous infliger,</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qué querréis ser castigados aún?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Why should you be stricken again?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what will happen to those who forsake the Lord?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¿qué les sucederá a aquellos que dejan a Jehová?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qu’arrivera-t-il à ceux qui abandonnent le Seigneur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God will not do what even if a rebellious people make many prayers?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hará Dios aunque un pueblo rebelde haga muchas oraciones?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 ne fera pas Dieu même si un peuple rebelle fait de nombreuses prières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יִכְלֽוּ׃</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périront.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consumidos.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consumed.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phrase is used to describe the cities of Israel?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frase se utiliza para describir las ciudades de Israel?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expression est utilisée pour décrire les villes d’Israël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עָרֵיכֶ֖ם שְׂרֻפ֣וֹת אֵ֑שׁ</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villes sont consumées par le feu,</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vuestras ciudades puestas a fuego,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cities are burned with fire;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what four things does the Lord do to the earth?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¿cuáles son las cuatro cosas que el Señor hace en la tierra?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quelles sont les quatre choses que le Seigneur fait à la terre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בּוֹקֵ֥ק הָאָ֖רֶץ וּבֽוֹלְקָ֑הּ וְעִוָּ֣ה פָנֶ֔יהָ וְהֵפִ֖יץ יֹשְׁבֶֽיהָ׃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dévaste le pays et le rend désert, Il en bouleverse la face et en disperse les habitants.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devasta la tierra y la arrasa, trastorna su faz y hace esparcir a sus moradores.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makes the earth empty and makes it waste, Distorts its surface And scatters abroad its inhabitants.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will be embarressed because of which gardens?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huertos se sonrojarán?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à cause de quels jardins seront-ils embarrassés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בְּחַרְתֶּֽם׃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vous faites vos délices;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escogisteis.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chosen.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24:12, what words describe the gate of the city?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24:12, ¿qué palabras describen la puerta de la ciudad?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24:12, quels mots décrivent la porte de la ville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וּשְׁאִיָּ֖ה יֻכַּת־שָֽׁעַר׃</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portes abattues sont en ruines.</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con ruina fue destrozada la puerta.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gate is stricken with destruction.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25:8, what will be gone forever?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25:8, ¿qué destruirá para siempre?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25:8, qu’est-ce qui disparaîtra à jamais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אֵינֶ֣נִּי שֹׁמֵ֑עַ</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n'écoute pas: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no oiré;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not hear.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בִּלַּ֤ע הַמָּ֙וֶת֙ לָנֶ֔צַח</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la mort pour toujours;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Destruirá a la muerte para siempre,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swallow up death forever,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with what shall Zion be redeemed?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¿con qué será rescatada Sión?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avec quoi Sion sera-t-elle rachetée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צִיּ֖וֹן בְּמִשְׁפָּ֣ט</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droiture,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el derecho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justice,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25:10, what will happen on this mountain?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25:10, ¿qué pasará sobre este monte?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25:10, que se passera-t-il sur cette montagne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כִּֽי־תָנ֥וּחַ יַד־יְהוָ֖ה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main de l'Éternel repose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mano de Jehová se posará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hand of the Lord will rest,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24:22, like prisoners are gathered in the pit, what will be done with the host of exalted ones and the kings of the earth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24:22, así como se amontona a los encarcelados en una mazmorra, ¿qué se hará con el ejército de los cielos en lo alto y a los reyes de la tierra?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24:22, comme les prisonniers sont rassemblés dans la fosse, que sera-t-il fait de l'armée des exaltés et des rois de la terre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וְאֻסְּפ֨וּ</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assemblés captifs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amontonados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gathered together,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24:10, what words describe every house?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24:10, ¿qué palabras describen toda casa?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24:10, quels mots décrivent chaque maison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סֻגַּ֥ר כָּל־בַּ֖יִת</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Toutes les maisons sont fermées,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casa se ha cerrado,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house is shut up,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who shall say something like let's go to the mountain of the Lord?  Be specific.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¿quién diría algo como «vamos al monte de Jehová»? Sea específico.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2:3, qui dira : « Allons à la montagne de l'Éternel » ? Soyez précis.</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what did God do to a rebellious people because they were filled with eastern ways, soothsayers, and pleased with the children of foreigners?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¿qué hizo Jehová con su pueblo por haberse llenado de costumbres traídas del oriente, de agoreros y por pactar con hijos de extranjeros?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qu’a fait Dieu à un peuple rebelle parce qu’il était rempli de voies orientales, de devins et qu’il se plaisait aux enfants des étrangers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וְֽהָלְכ֞וּ עַמִּ֣ים רַבִּ֗ים וְאָמְרוּ֙ לְכ֣וּ׀</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peuples s'y rendront en foule, et diront:</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Vendrán muchos pueblos y dirán: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Many people shall come and say,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word is used to describe the condition of the country of Israel?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palabra se utiliza para describir la condición del país de Israel?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 mot est utilisé pour décrire l’état du pays d’Israël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אַרְצְכֶ֣ם שְׁמָמָ֔ה</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pays est dévasté,</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está destruida,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country is desolate,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world?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al mundo?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aux habitants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אֻמְלְלָ֥ה נָבְלָ֖ה תֵּבֵ֑ל</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sont abattus, languissants;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enfermó, cayó el mundo;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world languishes and fades away;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נָטַ֗שְׁתָּה עַמְּךָ֙</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abandonné ton peuple,</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tú has dejado tu pueblo,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forsaken Your people,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 who makes the earth empty?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 ¿quién hace que la tierra sea devastada?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 qui rend la terre vide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יְהוָ֛ה</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l'Éternel</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Jehová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24:17, what are the 3 things described in this verse that lead to harm?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24:17, ¿cuáles son las tres cosas descritas en este versículo que conducen al daño?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24:17, quelles sont les trois choses décrites dans ce verset qui conduisent au mal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פַּ֥חַד וָפַ֖חַת וָפָ֑ח</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la fosse, et le filet,</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¡Terror, foso y red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 and the pit and the snare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24:18, what will happen to he who flees from the noise of the fear?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24:18, ¿qué le sucederá al que huye de la voz del terror?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24:18, qu’arrivera-t-il à celui qui fuit le bruit de la peur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יִפֹּ֣ל אֶל־הַפַּ֔חַת</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 dans la fosse,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en el foso;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into the pit,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replaced silver?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reemplazado a la plata?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qu’est-ce qui avait remplacé l’argent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כַּסְפֵּ֖ךְ הָיָ֣ה לְסִיגִ֑ים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argent s'est changé en scories,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plata se ha convertido en escorias,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silver has become dross,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should we glorify in the coastlands of the sea?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¿qué debemos hacer en las costas del mar?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 devrions-nous glorifier dans les régions côtières de la mer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שֵׁ֥ם יְהוָ֖ה אֱלֹהֵ֥י יִשְׂרָאֵֽל׃ ס</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nom de l'Éternel, Dieu d'Israël,</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nombrado Jehová, Dios de Israel.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name of the Lord God of Israel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did he say would be a city no more?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¿qué dijo que la ciudad no sería?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qu’a-t-il dit qui ne serait plus une ville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אַרְמ֤וֹן זָרִים֙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forteresse des barbares est détruite,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alcázar de los extranjeros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palace of foreigners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from where have we heard songs: "Glory to the righteous!"?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¿de dónde hemos oído cánticos: “¡Gloria al justo!”?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24:16, d'où avons-nous entendu le chant : « Gloire au juste ! »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מִכְּנַ֨ף הָאָ֜רֶץ זְמִרֹ֤ת שָׁמַ֙עְנוּ֙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l'extrémité de la terre nous entendons chanter:</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extremos de la tierra oímos cánticos: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ends of the earth we have heard songs: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was the faithful city full of?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¿de qué estaba llena la ciudad fiel?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de quoi était remplie la ville fidèle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מְלֵאֲתִ֣י מִשְׁפָּ֗ט</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était remplie d'équité,</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 estuvo de justicia,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was full of justice;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after thoroughly purging away the dross, what two things did the Lord say he would restore? (2 points)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Después de limpiar completamente la escoria, ¿cuáles dos cosas dijo el Señor que restauraría? (2 puntos)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après avoir complètement purgé les scories, quelles sont les deux choses que le Seigneur a dit qu'il restaurerait ? (2 points)</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וְאָשִׁ֤יבָה שֹׁפְטַ֙יִךְ֙ כְּבָרִ֣אשֹׁנָ֔ה וְיֹעֲצַ֖יִךְ כְּבַתְּחִלָּ֑ה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rétablirai tes juges tels qu'ils étaient autrefois, Et tes conseillers tels qu'ils étaient au commencement.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tus jueces sean como al principio, y tus consejeros como eran antes;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restore your judges as at the first, And your counselors as at the beginning.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25:2, when Isaiah praised the Lord for the wonderful things He had done, what two descriptions of a place did he say had been made a ruin?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25:2, cuando Isaías alabó a Jehová por las cosas maravillosas que había hecho, ¿cuáles dos descripciones de un lugar dijo que había sido convertido en ruinas?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25:2, quand Ésaïe a loué le Seigneur pour les choses merveilleuses qu’il avait faites, quelles sont les deux descriptions d’un lieu qui, selon lui, a été transformé en ruine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שַׂ֤מְתָּ מֵעִיר֙ לַגָּ֔ל קִרְיָ֥ה בְצוּרָ֖ה לְמַפֵּלָ֑ה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réduit la ville en un monceau de pierres,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convertiste la ciudad en escombros, la ciudad fortificada, en ruina,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made a city a ruin, A fortified city a ruin,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24:20, how will the earth be like a drunkard?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24:20 ¿Cómo será la tierra como un ebrio?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24:20, comment la terre sera-t-elle comme un ivrogne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During the life of which four kings of Judah did Isaiah see visions concerning Judah and Jerusalem?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¿Durante la vida de qué cuatro reyes de Judá vio Isaías visiones acerca de Judá y Jerusalén?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Au cours de la vie de quels quatre rois de Juda Ésaïe a-t-il eu des visions concernant Juda et Jérusalem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בִּימֵ֨י עֻזִּיָּ֧הוּ יוֹתָ֛ם אָחָ֥ז יְחִזְקִיָּ֖הוּ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temps d'Ozias, de Jotham, d'Achaz, d'Ézéchias,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días de Uzías, Jotam, Acaz y Ezequías,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days of Uzziah, Jotham, Ahaz, and Hezekiah,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will the strong and the work of it as a spark do together?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harán juntos el fuerte y una chispa?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que feront ensemble le fort et son œuvre comme une étincelle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וּבָעֲר֧וּ שְׁנֵיהֶ֛ם יַחְדָּ֖ו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brûleront l'un et l'autre ensemble,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ambos serán encendidos juntamente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will burn together,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24:15, what words describe the time of day when we should glorify the Lord?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24:15, ¿dónde glorifica Jehová además de en las costas del mar?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24:15, quels mots décrivent le moment de la journée où nous devrions glorifier le Seigneur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בָּאֻרִ֖ים כַּבְּד֣וּ יְהוָ֑ה</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Glorifiez donc l'Éternel dans les lieux où brille la lumière,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Glorificad por esto a Jehová en los valles;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glorify the Lord in the dawning light,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 list the 6 pairs of contrasting groups of people that will all be treated equally?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 enumera los 6 pares de grupos contrastantes de personas que serán tratados por igual.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 énumérez les 6 paires de groupes de personnes contrastés qui seront tous traités de manière égale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כָעָם֙ כַּכֹּהֵ֔ן כַּעֶ֙בֶד֙ כַּֽאדֹנָ֔יו כַּשִּׁפְחָ֖ה כַּגְּבִרְתָּ֑הּ כַּקּוֹנֶה֙ כַּמּוֹכֵ֔ר כַּמַּלְוֶה֙ כַּלּוֶֹ֔ה כַּנֹּשֶׁ֕ה כַּאֲשֶׁ֖ר נֹשֶׁ֥א בֽוֹ׃</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(fr) Et il en est du sacrificateur comme du peuple, Du maître comme du serviteur, De la maîtresse comme de la servante, Du vendeur comme de l'acheteur, Du prêteur comme de l'emprunteur, Du créancier comme du débiteur.</a:t>
            </a:r>
            <a:endParaRPr b="0" lang="en-US" sz="26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Y sucederá, como al pueblo, así también al sacerdote; como al esclavo, así a su amo; como a la criada, a su ama; como al que compra, al que vende; como al que presta, al que toma prestado; como al acreedor, así también al deudor. </a:t>
            </a:r>
            <a:endParaRPr b="0" lang="en-US" sz="26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200" strike="noStrike" u="none">
                <a:solidFill>
                  <a:srgbClr val="ffffff"/>
                </a:solidFill>
                <a:effectLst/>
                <a:uFillTx/>
                <a:latin typeface="Times New Roman"/>
              </a:rPr>
              <a:t>(en) And it shall be: As with the people, so with the priest; As with the servant, so with his master; As with the maid, so with her mistress; As with the buyer, so with the seller; As with the lender, so with the borrower; As with the creditor, so with the debtor.  </a:t>
            </a:r>
            <a:endParaRPr b="0" lang="en-US" sz="2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what?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estaba lleno de ¿qué costumbres, además de agoreros?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quoi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מָלְאוּ֙ מִקֶּ֔דֶם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qu'ils sont pleins de l'Orient,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están llenos de costumbres traídas del oriente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are filled with eastern ways;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נ֣וֹעַ תָּנ֤וּעַ אֶ֙רֶץ֙</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 chancelle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Temblará la tierra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shall reel to and fro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25:7, the Lord will destroy the veil that is spread over all nations.  What other phrase describes this veil?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25:7, Jehová destruirá el velo que envuelve a todas las naciones. ¿Qué otra frase describe este velo?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25:7, le Seigneur détruira le voile qui s'étend sur toutes les nations. Quelle autre expression décrit ce voile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פְּנֵֽי־הַלּ֥וֹט׀ הַלּ֖וֹט עַל־כָּל־הָֽעַמִּ֑ים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anéantit le voile qui voile tous les peuples,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cubierta tendida sobre todos los pueblos,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surface of the covering cast over all people,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that the Lord is our God will say something about waiting twice.  What will the they say?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que Jehová es nuestro Dios dirán algo sobre esperar dos veces. ¿Qué dirán?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affirment que le Seigneur est notre Dieu diront qu'il faut attendre deux fois. Que diront-ils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 ל֔וֹ</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qui nous avons confiance;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quien hemos esperado!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Him;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in the faithful city, what had happened to their wine?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en la ciudad fiel, ¿qué había pasado con su vino?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1:22, dans la ville fidèle, qu’était-il arrivé à leur vin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סָבְאֵ֖ךְ מָה֥וּל בַּמָּֽיִם׃</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Ton vin a été coupé d'eau.</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vino está mezclado con agua.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wine mixed with water.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24:4, what two things happen to the earth?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24:4, ¿qué dos cosas le suceden a la tierra?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24:4, quelles sont les deux choses qui arrivent au pays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אָבְלָ֤ה נָֽבְלָה֙ הָאָ֔רֶץ</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triste, épuisé;</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destruyó, cayó la tierra;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earth mourns and fades away,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24:16, what statements describe more broadly the same situation as his personal statement, "I am ruined, ruined! Woe is me!"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24:16, ¿qué afirmaciones describen de manera más amplia la misma situación que su declaración personal: «¡Mi desdicha, mi desdicha, ay de mí!»?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24:16, quelles déclarations décrivent plus largement la même situation que sa déclaration personnelle : « Je suis ruiné, ruiné ! Malheur à moi !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בֹּגְדִ֣ים בָּגָ֔דוּ וּבֶ֥גֶד בּוֹגְדִ֖ים בָּגָֽדוּ׃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pillards pillent, et les pillards s'acharnent au pillage.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Traidores han traicionado, y han traicionado con traición de desleales.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treacherous dealers have dealt treacherously, Indeed, the treacherous dealers have dealt very treacherously."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25:6, what three phrases describe in more detail the feast of choice pieces?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25:6, ¿cuáles son las tres frases que describen con más detalle el banquete de manjares suculentos?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25:6, quelles sont les trois phrases qui décrivent le plus en détail le festin des morceaux de choix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what role did Uzziah, Jotham, Ahaz, and Hezekiah have in common?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¿qué papel tenían en común Uzías, Jotam, Acaz y Ezequías?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quel rôle Ozias, Jotham, Achaz et Ézéchias avaient-ils en commun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מַלְכֵ֥י יְהוּדָֽה׃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rois de Juda.</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reyes de Judá.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kings of Judah.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24:3, what happen to the land? Provide both descriptions.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24:3, ¿qué pasó con la tierra? Proporcione ambas descripciones.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24:3, qu'est-il arrivé à la terre ? Donnez les deux descriptions.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הִבּ֧וֹק׀ תִּבּ֛וֹק הָאָ֖רֶץ וְהִבּ֣וֹז׀ תִּבּ֑וֹז</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dévasté, livré au pillage;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totalmente devastada y completamente saqueada,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entirely emptied and utterly plundered,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from Jerusalem?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Jerusalén?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Jérusalem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וּדְבַר־יְהוָ֖ה מִירוּשָׁלִָֽם׃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Jérusalem la parole de l'Éternel.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Jerusalén la palabra de Jehová.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word of the Lord from Jerusalem.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24:14, what are the first two clauses that describe what they shall do for the majesty of the Lord?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24:14, ¿cuáles son las dos primeras cláusulas que indican cómo responden por la grandeza de Jehová? Sé específico.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24:14, quelles sont les deux premières clauses qui décrivent ce qu’ils doivent faire pour la majesté du Seigneur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הֵ֛מָּה יִשְׂא֥וּ קוֹלָ֖ם יָרֹ֑נּוּ</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élèvent leur voix, ils poussent des cris d'allégresse;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Estos alzarán su voz, cantarán gozosos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lift up their voice, they shall sing;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not be done with swords?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no se hará con espadas?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ne fera-t-on pas avec des épées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לֹא־יִשָּׂ֨א ג֤וֹי אֶל־גּוֹי֙ חֶ֔רֶב</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nation ne tirera plus l'épée contre une autre,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alzará espada nación contra nación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Nation shall not lift up sword against nation,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מִשְׁתֵּ֣ה שְׁמָרִ֑ים שְׁמָנִים֙ מְמֻ֣חָיִ֔ם שְׁמָרִ֖ים מְזֻקָּקִֽים׃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festin de vins vieux, De mets succulents, pleins de moelle, De vins vieux, clarifiés.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banquete de vinos refinados, de sustanciosos tuétanos y vinos generosos.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feast of wines on the lees, Of fat things full of marrow, Of well-refined wines on the lees.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where is the house of Jacob invited to walk?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¿hacia dónde es invitada a caminar la casa de Jacob?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où la maison de Jacob est-elle invitée à marcher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בְּא֥וֹר יְהוָֽה׃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lumière de l'Éternel!</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luz de Jehová.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light of the Lord.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to rid Himself of His adversaries, what did the Lord say he would take away?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para vengarse de sus adversarios, ¿qué dijo el Señor que quitaría?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pour se débarrasser de ses adversaires, qu’est-ce que le Seigneur a dit qu’il enlèverait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וְאָסִ֖ירָה כָּל־בְּדִילָֽיִךְ׃</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j'enlèverai toutes tes parcelles de plomb.</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quitaré toda tu impureza.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take away all your alloy.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24:11, what has become darkened?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24:11, ¿qué se ha apagado?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24:11, qu’est-ce qui est devenu obscur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עָֽרְבָה֙ כָּל־שִׂמְחָ֔ה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réjouissance a disparu,</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gozo se ha apagado,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joy is darkened,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what in addition to a donkey that knows its master's crib?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qué, además de a un burro que conoce el pesebre de su amo?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quoi, en plus d'un âne qui connaît la crèche de son maître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יָדַ֥ע שׁוֹר֙ קֹנֵ֔הוּ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boeuf connaît son possesseur,</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buey conoce a su dueño,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ox knows its owner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of how they felt about the children of foreigners. How did they feel about these foreigners?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se llenaron de costumbres traídas del oriente. ¿Cómo era su relación con los hijos de extranjeros?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à cause de ses sentiments envers les enfants des étrangers. Que ressentaient-ils envers ces étrangers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וּבְיַלְדֵ֥י נָכְרִ֖ים יַשְׂפִּֽיקוּ׃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parce qu'ils s'allient aux fils des étrangers.</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pactan con hijos de extranjeros.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are pleased with the children of foreigners.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had the faithful city become?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qué se había convertido la ciudad fiel?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1:21, qu’était devenue la ville fidèle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 For what two reasons did Isaiah say he would praise the name of the Lord?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 ¿Por qué dos razones dijo Isaías que alabaría el nombre del Señor?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 pour quelles deux raisons Ésaïe a-t-il dit qu’il louerait le nom du Seigneur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עָשִׂ֖יתָ פֶּ֑לֶא עֵצ֥וֹת מֵֽרָח֖וֹק אֱמ֥וּנָה אֹֽמֶן׃</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fait des choses merveilleuses; Tes desseins conçus à l'avance se sont fidèlement accomplis.</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has hecho maravillas; tus consejos antiguos son verdad y firmeza.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done wonderful things; Your counsels of old are faithfulness and truth.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receive from the Lord when they come to the mountain of the Lord?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recibir muchas personas de Jehová cuando lleguen al monte de Jehová?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que beaucoup de gens s’attendront à recevoir du Seigneur lorsqu’ils arriveront à la montagne du Seigneur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וְיֹרֵ֙נוּ֙ מִדְּרָכָ֔יו</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nous enseigne ses voies,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nos enseñará sus caminos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teach us His ways,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24:6, who are desolate?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24:6, ¿quiénes fueron asolados?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24:6, qui sont désolés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וַֽיֶּאְשְׁמ֖וּ יֹ֣שְׁבֵי בָ֑הּ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habitants portent la peine de leurs crimes;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moradores fueron asolados;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dwell in it are desolate.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hear the word of the Lord?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escuche la palabra de Jehová?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parole du Seigneur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קְצִינֵ֣י סְדֹ֑ם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chefs de Sodome!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¡Príncipes de Sodoma,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rulers of Sodom;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what will the nations make with their spears?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¿qué harán las naciones con sus lanzas?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que feront les nations avec leurs lances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וַחֲנִיתֽוֹתֵיהֶם֙ לְמַזְמֵר֔וֹת</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leurs lances des serpes: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lanzas en hoces;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spears into pruning hooks;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אֵיכָה֙ הָיְתָ֣ה לְזוֹנָ֔ה</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devenue une prostituée!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te has convertido en ramera,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become a harlot!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24:23, in what two places will the Lord of hosts reign?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24:23, ¿en qué dos lugares reinará Jehová de los ejércitos?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24:23, dans quels deux lieux le Seigneur des armées régnera-t-il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 צִיּוֹן֙ וּבִיר֣וּשָׁלִַ֔ם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 et à Jérusalem,</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monte Sión, en Jerusalén,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Mount Zion and in Jerusalem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2:4, who will the Lord rebuke?  Be specific.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2:4, ¿a quién reprenderá Jehová? Sea específico.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2:4, qui le Seigneur réprimandera-t-il ? Soyez précis.</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לְעַמִּ֣ים רַבִּ֑ים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L'arbitre d'un grand nombre de peuples.</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reprenderá a muchos pueblos.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rebuke many people;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25:9, the people who say, "Behold, this is our God", will describe how they feel about His salvation.  What 2 words describe this?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25:9, quienes dicen: «He aquí, éste es nuestro Dios» describirán cómo se sienten respecto a su salvación. ¿Qué dos palabras describen esto?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25:9, ceux qui disent : « Voici notre Dieu » expriment leurs sentiments à l'égard de son salut. Quels sont les deux mots qui décrivent cela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נָגִ֥ילָה וְנִשְׂמְחָ֖ה בִּישׁוּעָתֽוֹ׃</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Soyons dans l'allégresse, et réjouissons-nous de son salut!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Nos gozaremos y nos alegraremos en su salvación.»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will be glad and rejoice in His salvation."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consumed?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consumidos?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sera consumé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וְעֹזְבֵ֥י יְהוָ֖ה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abandonnent l'Éternel</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dejan a Jehová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forsake the Lord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God's people are described as a person who has no soundness between what to areas of the body?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el pueblo de Dios es descrito como una persona que no tiene sanidad entre ¿qué áreas del cuerpo?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le peuple de Dieu est décrit comme une personne qui n'a aucune solidité entre quelles parties du corps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2025-10-28T23:25:03Z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