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Moab will be trampled down under the Lord like what?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Moab será pisoteado bajo Jehová, ¿cómo?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Moab sera piétiné sous le Seigneur comme quoi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כְּסֻכָּ֣ה בְכָ֑רֶם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restée Comme une cabane dans une vigne,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enramada en viña,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left as a booth in a vineyard,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introductory phrase describes the time relationship between when the gate is stricken with destruction and when it shall be like the shaking of an olive tree?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es la introducción de la descripción de medio de la tierra y medio de los pueblos? Sé específico.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phrase d’introduction décrit la relation temporelle entre le moment où la porte sera frappée de destruction et le moment où elle sera comme le tremblement d’un olivier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יִהְיֶ֛ה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en est</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será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 shall be thus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he could not endure?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le dijo Dios que no podía soportar?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qu’il ne pouvait pas supporter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לֹא־אוּכַ֥ל אָ֖וֶן וַעֲצָרָֽה׃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puis voir le crime s'associer aux solennités.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puedo sufrir. ¡Son iniquidad vuestras fiestas solemnes!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endure iniquity and the sacred meeting.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trees they desired?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árboles que amaron?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ressentiront-ils à propos des arbres qu’ils désiraient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יֵבֹ֔שׁוּ מֵאֵילִ֖ים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aura honte à cause des térébinthes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os avergonzarán las encinas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be ashamed of the terebinth trees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they not learn anymore?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¿para qué no se adiestrarán más las naciones?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 qu’est-ce qu’ils n’apprendront plus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וְלֹא־יִלְמְד֥וּ ע֖וֹד מִלְחָמָֽה׃ פ</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n'apprendra plus la guerre.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adiestrarán más para la guerra.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shall they learn war anymore.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God said he could not endure their sacred meetings. What 3 sacred meetings are mentioned?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con un pueblo rebelde, Dios dijo que no podía soportar sus reuniones sagradas. ¿Cuáles tres reuniones sagradas se mencionan?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s'adressant à un peuple rebelle, Dieu dit qu'il ne supporterait pas leurs assemblées sacrées. Quelles sont les trois assemblées sacrées mentionnées?</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כְּהִדּ֥וּשׁ מַתְבֵּ֖ן ׳בְּמֵי׳ ״בְּמ֥וֹ״ מַדְמֵנָֽה׃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paille est foulée dans une mare à fumier.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 pisoteada la paja en el estercolero.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straw is trampled down for the refuse heap.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 וְשַׁבָּת֙ קְרֹ֣א מִקְרָ֔א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nouvelles lunes, les sabbats et les assemblées;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Luna nueva, sábado y el convocar asambleas,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Moons, the Sabbaths, and the calling of assemblies—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tambourines is similar to saying that the noise of the jubilant ends?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 los panderos es similar a decir que cesó la alegría del arpa?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les tambourins est similaire à celle selon laquelle le bruit des jubilations prend fin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תֻּפִּ֔ים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des tambourins a cessé,</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el regocijo de los panderos,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tambourine ceases,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what specific thing did God ask the rebellious people to bring no more of? (2 points)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cosa específica le pidió Dios al pueblo rebelde que no trajera más? (2 puntos)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quelle chose spécifique Dieu a-t-il demandé au peuple rebelle de ne plus apporter ? (2 points)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תוֹסִ֗יפוּ הָבִיא֙ מִנְחַת־שָׁ֔וְא</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d'apporter de vaines offrandes: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traigáis más vana ofrenda;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no more futile sacrifices;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people do with their swords?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el pueblo con sus espadas?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peuple avec ses épées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וְכִתְּת֨וּ חַרְבוֹתָ֜ם לְאִתִּ֗ים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glaives ils forgeront des hoyaux,</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Convertirán sus espadas en rejas de arado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beat their swords into plowshares,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desire for more offerings of rams from his rebellious children?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deseo del Señor de recibir más ofrendas de carneros de sus hijos rebeldes?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désir du Seigneur d’obtenir davantage d’offrandes de béliers de la part de ses enfants rebelles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שָׂבַ֛עְתִּי</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rassasié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Hastiado estoy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had enough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did the Lord tell a rebellious people they would do if they are willing and obedient?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le dijo Jehová a un pueblo rebelde que haría si querían y escuchaban?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qu’a dit le Seigneur à un peuple rebelle qu’il ferait s’il était disposé et obéissant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would be the result if God were to strike His people again?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¿cuál sería el resultado si Dios volviera a herir a su pueblo?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 serait le résultat si Dieu frappait à nouveau son peuple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ט֥וּב הָאָ֖רֶץ תֹּאכֵֽלוּ׃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mangerez les meilleures productions du pays;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comeréis de lo mejor de la tierra;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eat the good of the land;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In addition to directly saying his soul hates them, what other two ways does he express his feelings about them?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Además de decir directamente que su alma las odia, ¿de qué otras dos maneras expresa sus sentimientos hacia ellas?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envers les Nouvelles Lunes et les fêtes d'un peuple rebelle. Outre le fait qu'il les hait, comment exprime-t-il autrement ses sentiments à leur égard?</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הָי֥וּ עָלַ֖י לָטֹ֑רַח נִלְאֵ֖יתִי נְשֹֽׂא׃</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las de les supporter.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son gravosas y cansado estoy de soportarlas.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a trouble to Me, I am weary of bearing them.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who will be like what kind of plant whose leaf fades?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¿quién será como qué clase de planta cuya hoja se pierde?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qui sera comme quelle sorte de plante dont les feuilles se fanent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תִֽהְי֔וּ כְּאֵלָ֖ה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serez comme un térébinthe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seréis como encina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shall be as a terebinth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words describe the amount of time between when the host of exalted ones and the kings of the earth are shut up in the prison and when they will be punished?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palabras describen el tiempo que transcurrirá entre el momento en que el ejército de los cielos y los reyes de la tierra sean amontonados en una mazmorra, y el momento en que sean castigados?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quels mots décrivent le temps qui s’écoule entre le moment où l’armée des exaltés et les rois de la terre sont enfermés dans la prison et le moment où ils seront punis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וּמֵרֹ֥ב יָמִ֖ים יִפָּקֵֽדוּ׃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après un grand nombre de jours, ils seront châtiés.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cabo de muchos días serán castigados.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 many days they will be punished.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did God allow to happen that resulted in the land of God's people being desolate?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permitió Dios que sucediera y que resultó en que la tierra de su pueblo fuera asolada ?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qu’est-ce que Dieu a permis qu’il se produise pour que le pays du peuple de Dieu soit désolé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זָרִֽים׃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barbares.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asolamiento de extraños.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overthrown by strangers.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Isaiah the son of Amoz received a message concerning what two places?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Isaías hijo de Amoz recibió un mensaje acerca de ¿qué dos lugares?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Ésaïe, fils d’Amots, a reçu un message concernant quels deux endroits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תּוֹסִ֣יפוּ סָרָ֑ה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vos révoltes?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¿Todavía os rebelaréis?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revolt more and more.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עַל־יְהוּדָ֖ה וִירוּשָׁלִָֽם׃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acerca de Judá y de Jerusalén.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Judah and Jerusalem.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hear a rebellious people even if they do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tendría que hacer un pueblo rebelde para que Dios lo escuchara?"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n’entendra pas un peuple rebelle, même s’il fait quoi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כִּֽי־תַרְבּ֥וּ תְפִלָּ֖ה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les prières,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cuando multipliquéis la oración,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though you make many prayers,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will be established on the top of the mountains in the latter days?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será confirmado como cabeza de los montes en el final de los tiempos?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Qu’est-ce qui sera établi sur le sommet des montagnes dans la suite des temps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נָכ֨וֹן יִֽהְיֶ֜ה הַ֤ר בֵּית־יְהוָה֙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la montagne de la maison de l'Éternel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monte de la casa de Jehová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mountain of the Lord’s house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two things did the Lord say he had had enough of from his rebellious children?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dos cosas dijo Jehová: "Hastiado estoy" respecto a sus hijos rebeldes?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quelles sont les deux choses dont le Seigneur a dit qu’il en avait assez de la part de ses enfants rebelles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עֹל֥וֹת אֵילִ֖ים וְחֵ֣לֶב מְרִיאִ֑ים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holocaustes de béliers et de la graisse des veaux;</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holocaustos de carneros y de grasa de animales gordos;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burnt offerings of rams And the fat of fed cattle.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an ox that knows its owner and to what other animal that knows what?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un buey que conoce a su dueño y ¿con qué otro animal que sabe qué?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un bœuf qui connaît son propriétaire, et à quel autre animal qui sait quoi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וַחֲמ֖וֹר אֵב֣וּס בְּעָלָ֑יו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l'âne la crèche de son maître: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asno el pesebre de su señor;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donkey its master’s crib;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will be done to the host of exalted ones and the kings of the earth that will be like prisoners are gathered in the pit until they are punished?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se hará con el ejército de los cielos y con los reyes de la tierra, que serán amontonados como los encarcelados en una mazmorra hasta que del día de su castigo ?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 sera-t-il fait à l’armée des exaltés et aux rois de la terre qui seront comme des prisonniers rassemblés dans la fosse jusqu’à ce qu’ils soient punis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concerning the host of exalted ones, what will the Lord do?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respecto al ejército de los cielos en lo alto, ¿qué hará Jehová?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concernant l’armée des exaltés, que fera le Seigneur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וְסֻגְּר֖וּ עַל־מַסְגֵּ֑ר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enfermés dans des cachots,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prisión quedarán encerrados.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shut up in the prison;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el derecho que ha resultado en que la maldición devore la tierra?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חָ֣לְפוּ חֹ֔ק</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violaient les ordonnances,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falsearon el derecho,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Changed the ordinance,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the blast of the terrible ones like?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¿Cómo es el ímpetu de los violentos?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à quoi ressemble le souffle des terribles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קִֽיר׃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l'ouragan qui frappe une muraille.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como una tormenta que se abate contra el muro.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as a storm against the wall.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is broken down?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está quebrantada?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qu’est-ce qui est décomposé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נִשְׁבְּרָ֖ה קִרְיַת־תֹּ֑הוּ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déserte est en ruines;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Quebrantada está la ciudad a causa del desastre.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confusion is broken down;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burned?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consumidos?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est brûlé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חָרוּ֙ יֹ֣שְׁבֵי אֶ֔רֶץ</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habitants du pays sont consumés,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fueron consumidos los habitantes de la tierra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inhabitants of the earth are burned,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shaken?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cosas temblarán?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ébranlé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châtiera dans le ciel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castigará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punish on high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וַֽיִּרְעֲשׁ֖וּ מ֥וֹסְדֵי אָֽרֶץ׃</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fondements de la terre sont ébranlés.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temblarán los cimientos de la tierra.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foundations of the earth are shaken.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what will happen on Mount Zion and in Jerusalem that will cause the sun to be ashamed?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¿qué sucederá en el monte Sión y en Jerusalén que hará que el sol se confundirá?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 se passera-t-il sur le mont Sion et à Jérusalem qui fera honte au soleil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כִּֽי־מָלַ֞ךְ יְהוָ֣ה צְבָא֗וֹת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des armées régnera</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Jehová de los ejércitos reine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will reign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the health of what to areas of the body did God described when how afflicted his people already were?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¿la salud de qué áreas del cuerpo describió Dios cuando ya estaba tan afligido su pueblo?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quelles sont les zones du corps que Dieu a décrites en termes de santé alors que son peuple était déjà affligé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כָּל־רֹ֣אשׁ לָחֳלִ֔י וְכָל־לֵבָ֖ב דַּוָּֽי׃</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entière est malade, Et tout le coeur est souffrant.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está enferma y todo corazón doliente.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head is sick, And the whole heart faints.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children do whom the Lord nourished and brought up?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hicieron los hijos a quienes Jehová engrandeció y crió?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qu’ont fait les enfants que le Seigneur a nourris et élevés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וְהֵ֖ם פָּ֥שְׁעוּ בִֽי׃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se sont révoltés contre moi.</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se rebelaron contra mí.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rebelled against Me;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give ear to the law of our God?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preste oído a la ley de nuestro Dios?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loi de notre Dieu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עֲמֹרָֽה׃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peuple de Gomorrhe!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de Gomorra!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people of Gomorrah: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question does the Lord ask just before saying that he doesn't delight in the blood of bulls or the fat of cattle?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pregunta hace el Señor justo antes de decir que no quiero sangre de bueyes ni de ovejas ni de muchos cabrios?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 question le Seigneur pose-t-il juste avant de dire qu’il ne prend pas plaisir au sang des taureaux ni à la graisse des bovins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are the people of Gomorrah told to do?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se le dice a la gente de Gomorra que haga?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sont dits aux habitants de Gomorrhe de faire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לָמָּה־לִּ֤י רֹב־זִבְחֵיכֶם֙ יֹאמַ֣ר יְהוָ֔ה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Qu'ai-je affaire de la multitude de vos sacrifices? dit l'Éternel.</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qué me sirve, dice Jehová, la multitud de vuestros sacrificios?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what purpose is the multitude of your sacrifices to Me?" Says the Lord.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words introduce and personalize the phrophet's statement that the treacherous dealers have delt treacherously?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palabras introducen y personalizan la declaración del profeta de que los traidores han traicionado?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mots introduisent et personnalisent la déclaration du prophète selon laquelle les traîtres ont agi de manière traîtresse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רָזִי־לִ֥י רָֽזִי־לִ֖י א֣וֹי לִ֑י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moi je dis: Je suis perdu! je suis perdu! malheur à moi!</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yo dije: «¡Mi desdicha, mi desdicha, ay de mí!»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 said, "I am ruined, ruined! Woe to me!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what will the city be called after God rids Himself of His adversaries?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¿cómo se llamará la ciudad después de que Dios se libre de sus adversarios?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comment s’appellera la ville après que Dieu se sera débarrassé de ses adversaires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אַחֲרֵי־כֵ֗ן יִקָּ֤רֵא לָךְ֙ עִ֣יר הַצֶּ֔דֶק קִרְיָ֖ה נֶאֱמָנָֽה׃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cela, on t'appellera ville de la justice, Cité fidèle.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te llamarán “Ciudad de justicia”, “Ciudad fiel”.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Afterward you shall be called the city of righteousness, the faithful city."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shall fall into the pit?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caerá en el foso?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tombera dans la fosse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הַנָּ֞ס מִקּ֤וֹל הַפַּ֙חַד֙</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fuit devant les cris de terreur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huya de la voz del terror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That he who flees from the noise of the fear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saw visions concerting whom?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¿Isaías vio visiones acerca de quién?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Ésaïe a eu des visions concernant qui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עַל־יְהוּדָ֖ה וִירוּשָׁלִָ֑ם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vio acerca de Judá y Jerusalén,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saw concerning Judah and Jerusalem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like a storm against the wall?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es como una tormenta que se abate contra el muro?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qu’est-ce qui ressemble à une tempête contre le mur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תּוֹרַ֥ת אֱלֹהֵ֖ינוּ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 l'oreille à la loi de notre Dieu,</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la ley de nuestro Dios,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the law of our God,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ר֥וּחַ עָרִיצִ֖ים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souffle des tyrans Est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ímpetu de los violentos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blast of the terrible ones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for whom will they sing and cry aloud from the sea?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¿por quién cantarán gozosos y desde el mar darán voces?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pourquoi élèvent-ils leur voix et poussent-ils des cris d’allégresse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בִּגְא֣וֹן יְהוָ֔ה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bords de la mer,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grandeza de Jehová;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majesty of the Lord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When a rebellious people spread out their hands, what will God do?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Cuando un pueblo rebelde extiende sus manos, ¿qué hará Dios?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quand un peuple rebelle étend ses mains, que fera Dieu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אַעְלִ֤ים עֵינַי֙ מִכֶּ֔ם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détourne de vous mes yeux;</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esconderé de vosotros mis ojos;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hide My eyes from you;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words describe how the earth's transgression shall be?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palabras describen cómo será su pecado de la tierra?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quels mots décrivent comment se déroulera la transgression de la terre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עָלֶ֙יהָ֙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pèse sur elle,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tanto pesará sobre ella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heavy upon it,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people who say "Behold, this is our God" will say this is ________ ________.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las personas que dicen: "He aquí, éste es nuestro Dios", dirán que éste es ________.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les gens qui disent « Voici, c'est notre Dieu » diront que c'est ________ ________.</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יְהוָה֙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Jehová,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Lord;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who received this message concerning Judah and Jerusalem?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¿quién recibió este mensaje acerca de Judá y Jerusalén?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qui a reçu ce message concernant Juda et Jérusalem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totter like what?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¿como qué será removida la tierra?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tremblera comme quoi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הַדָּבָר֙ אֲשֶׁ֣ר חָזָ֔ה יְשַֽׁעְיָ֖הוּ בֶּן־אָמ֑וֹץ</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 fils d'Amots,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vio Isaías hijo de Amoz,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word that Isaiah the son of Amoz saw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will be white as snow?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¿qué dice Jehová que será emblanquecido como la nieve?"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qui sera blanc comme neige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אִם־יִֽהְי֨וּ חֲטָאֵיכֶ֤ם כַּשָּׁנִים֙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vos péchés sont comme le cramoisi,</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vuestros pecados sean como la grana,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your sins are like scarlet,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destroyed together?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a una quebrantados?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tous les rebelles et à tous les pécheurs?</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 פֹּשְׁעִ֛ים וְחַטָּאִ֖ים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ruine atteindra</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los rebeldes y pecadores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of transgressors and of sinners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cabane;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choza,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hut;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24:19, what 3 things happen to the earth?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24:19, ¿Qué 3 cosas le pasan a la tierra?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24:19, quelles sont les trois choses qui arrivent à la terre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רֹ֥עָה הִֽתְרֹעֲעָ֖ה הָאָ֑רֶץ פּ֤וֹר הִֽתְפּוֹרְרָה֙ אֶ֔רֶץ מ֥וֹט הִֽתְמוֹטְטָ֖ה אָֽרֶץ׃</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est déchirée, La terre se brise, La terre chancelle.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destruida del todo la tierra, enteramente desmenuzada será la tierra, en gran manera será la tierra conmovida.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violently broken, The earth is split open, The earth is shaken exceedingly.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gone?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desterró?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a disparu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גָּלָ֖ה מְשׂ֥וֹשׂ הָאָֽרֶץ׃</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L'allégresse est bannie du pays.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alegría se desterró de la tierra.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land is gone.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when Isaiah saw that the Lord of hosts reigning before His elders, he declared his relationship with God.  What did he say?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cuando Isaías vio que el Señor de los ejércitos reinaba ante sus ancianos, declaró su relación con Dios. ¿Qué dijo?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lorsqu'Ésaïe vit l'Éternel des armées régner devant ses anciens, il déclara sa relation avec Dieu. Que dit-il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 אַתָּ֔ה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Éternel! tu es mon Dieu;</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tú eres mi Dios;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You are my God.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the Lord of hosts will reign on Mount Zion and in Jerusalem before whom?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el Señor de los ejércitos reinará en el monte Sión y en Jerusalén ¿delante de quién?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le Seigneur des armées régnera sur le mont Sion et à Jérusalem devant qui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זְקֵנָ֖יו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présence de ses anciens.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 sus ancianos.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His elders,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shall be ashamed of which terebinth trees?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encinas se avergonzarán?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de quels térébinthes auront-ils honte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חֲמַדְתֶּ֑ם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auxquels vous prenez plaisir,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amasteis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desired;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who will the Lord punish on high?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¿a quién castigará Jehová en lo alto?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qui le Seigneur punira-t-il là-haut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עַל־צְבָ֥א הַמָּר֖וֹם בַּמָּר֑וֹם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d'en haut,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ejército de los cielos en lo alto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host of exalted ones,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phrase emphasizes that death really will be gone forever and God really will wipe away all tears?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frase enfatiza que la muerte realmente desaparecerá para siempre y que Dios realmente enjugará todas las lágrimas?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quelle phrase souligne que la mort disparaîtra vraiment pour toujours et que Dieu essuiera vraiment toutes les larmes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פ</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lo ha dicho.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love?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aman los gobernantes rebeldes?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qu’aiment les princes rebelles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כֻּלּוֹ֙ אֹהֵ֣ב שֹׁ֔חַד</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aiment les présents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aman el soborno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loves bribes,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reduce besides the song of the terrible ones?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¿a quién más humillará Jehová, además del renuevo de los poderosos?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 réduira le Seigneur en dehors du chant des hommes terribles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שְׁא֥וֹן זָרִ֖ים תַּכְנִ֑יעַ</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dompté le tumulte des barbares;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humillarás el orgullo de los extranjeros;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reduce the noise of aliens,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was an abomination to Him?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dijo Dios que era abominación para Él?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être une abomination pour lui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קְטֹ֧רֶת תּוֹעֵבָ֛ה הִ֖יא לִ֑י</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en horreur l'encens,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incienso me es abominación.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Incense is an abomination to Me.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the shadow of a cloud"?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calor debajo de una nube”?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à l’ombre d’un nuage »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about who told the rebellious people to trample His courts during a specific time or specific situation. What words are used to describe this time or situation?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preguntó quién ordenó al pueblo rebelde pisotear sus atrios en un momento o situación específicos. ¿Qué palabras se usan para describir este momento o situación?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demandé qui avait ordonné au peuple rebelle de fouler aux pieds ses parvis à un moment ou dans une situation précis. Quels mots sont utilisés pour décrire ce moment ou cette situation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תָבֹ֔אוּ לֵרָא֖וֹת פָּנָ֑י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venez vous présenter devant moi,</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venís a presentaros delante de mí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come to appear before Me,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her penitents be with?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serán rescatados sus convertidos?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Par quoi seront sauvés ceux qui s’y convertiront?</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בִּצְדָקָֽה׃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justice.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justicia.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righteousness.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be bitter?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será amarga?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qu’est-ce qui sera amer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יֵמַ֥ר שֵׁכָ֖ר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liqueurs fortes sont amères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sidra les será amarga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drink is bitter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wine?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pasa con el vino?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24:7, qu’arrive-t-il au vin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תִּיר֖וֹשׁ</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moût est triste,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perdió el vino,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wine fails,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since the fatherless and widows are not defended, what two things does the Lord say he will do? (2 points)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ya que los huérfanos y las viudas no son defendidos, ¿qué dos cosas dice el Señor que hará? (2 puntos)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puisque les orphelins et les veuves ne sont pas défendus, quelles sont les deux choses que le Seigneur dit qu'il fera ? (2 points)</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אֶנָּחֵ֣ם מִצָּרַ֔י וְאִנָּקְמָ֖ה מֵאוֹיְבָֽי׃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Ah! je tirerai satisfaction de mes adversaires, Et je me vengerai de mes ennemis.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«¡Basta ya! ¡Tomaré satisfacción de mis enemigos, me vengaré de mis adversarios!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"Ah, I will rid Myself of My adversaries, And take vengeance on My enemies.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כְּחֹ֣רֶב בְּצָי֔וֹן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tu domptes la chaleur dans une terre brûlante,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calor en lugar seco,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a dry place;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 palace of foreigners had become?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¿en qué dijo que se había convertido un alcázar de extranjeros?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qu’un palais d’étrangers était devenu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מֵעִ֔יר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forte en un tas de ruines;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será ciudad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be a city no more;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surface of the covering cast over all people.  What other phrase describes this covering?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la cubierta tendida sobre todos los pueblos. ¿Qué otra frase describe esta cubierta?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la couverture qui recouvre tous les peuples. Quelle autre expression décrit cette couverture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הַנְּסוּכָ֖ה עַל־כָּל־הַגּוֹיִֽם׃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couverture qui couvre toutes les nations;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velo que envuelve a todas las naciones.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veil that is spread over all nations.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two things are asked to listen to this vision?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¿Cuáles son las dos cosas que se piden para escuchar esta visión?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quelles sont les deux choses demandées pour écouter cette vision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שָׁמַ֙יִם֙ וְהַאֲזִ֣ינִי אֶ֔רֶץ</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Cieux, écoutez! terre, prête l'oreille!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cielos, y escucha tú, tierra,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O heavens, and give ear, O earth!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hemos esperado,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hide His eyes from a rebellious people when they do what?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Dios esconderá Sus ojos de un pueblo rebelde cuando hagan ¿qué?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cachera ses yeux sur un peuple rebelle quand il fera quoi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וּבְפָרִשְׂכֶ֣ם כַּפֵּיכֶ֗ם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étendez vos mains,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extendáis vuestras manos,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spread out your hands,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comes up from the midst of the pit?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salga de en medio del foso?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remontera du milieu de la fosse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will rescue the strong and the work of it when they burn?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rescatará al fuerte y su obra cuando estén encendidos juntamente?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sauvera les forts et leur œuvre quand ils brûleront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מְכַבֶּֽה׃ ס</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n'y aura personne pour éteindre.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habrá quien apague el fuego.»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shall quench them.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happen to the earth so that it shall not rise again?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hay duda al respecto. La traducción RVR1995 no incluye explícitamente una frase que responda a esta pregunta.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qu’arrivera-t-il à la terre pour qu’elle ne se relève plus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pregunta; por tanto no hay respuesta.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fall,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feeling about the blood of bulls, lambs, or goats offered by his rebellious children?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sentimiento de Jehová acerca de la sangre de bueyes, de ovejas, y de machos cabríos ofrecidos por sus hijos rebeldes?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sentiment du Seigneur à l’égard du sang des taureaux, des agneaux ou des boucs offerts par ses enfants rebelles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חָפָֽצְתִּי׃</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prends point plaisir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quiero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do not delight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the harp is similar to saying that the noise of the jubilant ends?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arpa es similar a decir que se acabó el estruendo de los que se alegran?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la harpe est similaire à celle selon laquelle le bruit de la jubilation prend fin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כִּנּֽוֹר׃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 la harpe a cessé.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la alegría del arpa.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joy of the harp ceases.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sentence emphasizes the truth that a people who refuse and rebel will be devoured by the sword?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frase enfatiza la verdad de que un pueblo que no quería y era rebela sería consumidos a espada?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quelle phrase souligne la vérité selon laquelle un peuple qui refuse et se rebelle sera dévoré par l’épée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פִּ֥י יְהוָ֖ה דִּבֵּֽר׃ ס</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bouche de l'Éternel a parlé.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boca de Jehová lo ha dicho.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mouth of the Lord has spoken.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יִלָּכֵ֖ד בַּפָּ֑ח</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prend au filet;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atrapado en la red;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caught in the snare;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who is invited to walk in the light of the Lord?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¿quién está invitado a caminar a la luz de Jehová?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qui est invité à marcher dans la lumière du Seigneur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Maison de Jacob,</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casa de Jacob,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house of Jacob,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does the Lord ask a rebellious people to do with him? (2 points)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le pide Jehová a un pueblo rebelde que haga con él? (2 puntos)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demande le Seigneur à un peuple rebelle de faire à son égard ? (2 points)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לְכוּ־נָ֛א וְנִוָּֽכְחָ֖ה יֹאמַ֣ר יְהוָ֑ה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plaidons! dit l'Éternel.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luego, dice Jehová, y estemos a cuenta: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now, and let us reason together," Says the Lord,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fear the Lord?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temerá a Jehová?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craindra le Seigneur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גּוֹיִ֥ם עָרִיצִ֖ים יִירָאֽוּךָ׃</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des nations puissantes te craignent.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temerá la ciudad de gente poderosa.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the terrible nations will fear You.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had become rebellious and companions of thieves?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¿quiénes se habían vuelto rebeldes y compañeros de ladrones?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était devenu rebelle et compagnon de voleurs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שָׂרַ֣יִךְ</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chefs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gobernantes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princes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a dry place"?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el calor en lugar seco”?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dans un lieu sec »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בְּצֵ֣ל עָ֔ב</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chaleur est étouffée par l'ombre d'un nuage,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calor debajo de una nube,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the shadow of a cloud,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in what way will the earth be lika hut?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¿de que manera será la tierra como una choza?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de quelle manière la terre sera-t-elle comme la hutte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four phrases does God use to describe his people?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¿Cuáles cuatro frases usa Dios para describir a su pueblo?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quatre expressions que Dieu utilise pour décrire son peuple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גּ֣וֹי חֹטֵ֗א עַ֚ם כֶּ֣בֶד עָוֺ֔ן זֶ֣רַע מְרֵעִ֔ים בָּנִ֖ים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nation pécheresse, au peuple chargé d'iniquités, A la race des méchants, aux enfants corrompus!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gente pecadora, pueblo cargado de maldad, generación de malhechores, hijos depravados!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Alas, sinful nation, A people laden with iniquity, A brood of evildoers, Children who are corrupters!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is defiled because the inhabitants have broken the everlasting covenant?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fue profanada porque sus moradores quebrantaron el pacto eterno?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qu’est-ce qui est souillé parce que les habitants ont rompu l’alliance éternelle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וְהָאָ֥רֶץ חָנְפָ֖ה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était profané</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fue profanada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also defiled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the Lord does not delight in the blood of what three animals when offered by his rebellious children?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¿el Señor no se deleita en la sangre de qué tres animales cuando es ofrecida por sus hijos rebeldes?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sont les trois animaux que le Seigneur ne prend pas plaisir à offrir en sacrifice à ses enfants rebelles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וְדַ֨ם פָּרִ֧ים וּכְבָשִׂ֛ים וְעַתּוּדִ֖ים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sang des taureaux, des brebis et des boucs.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sangre de bueyes ni de ovejas ni de machos cabríos.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blood of bulls, Or of lambs or goats.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fear and the pit and the snare are uppon whom?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¿sobre quién están terror, foso y red?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sur qui reposent la peur, la fosse et le piège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עָלֶ֖יךָ יוֹשֵׁ֥ב הָאָֽרֶץ׃</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sur toi, habitant du pays!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ti, morador de la tierra!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upon you, O inhabitant of the earth.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3 things did God say his people had done?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¿Qué tres cosas dijo Dios que su pueblo había hecho?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trois choses que Dieu a dites à son peuple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מַשְׁחִיתִ֑ים עָזְב֣וּ אֶת־יְהוָ֗ה נִֽאֲצ֛וּ אֶת־קְד֥וֹשׁ יִשְׂרָאֵ֖ל נָזֹ֥רוּ אָחֽוֹר׃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abandonné l'Éternel, ils ont méprisé le Saint d'Israël. Ils se sont retirés en arrière...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¡Dejaron a Jehová, provocaron a ira al Santo de Israel, se volvieron atrás!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forsaken the Lord, They have provoked to anger The Holy One of Israel, They have turned away backward.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וְהִֽתְנוֹדְדָ֖ה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vacille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removida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totter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will turn?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volvería?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vers quoi le Seigneur a-t-il dit qu’il se tournerait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יָדִי֙ עָלַ֔יִךְ</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porterai ma main sur toi,</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Volveré mi mano contra ti,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turn My hand against you,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Who left a very small remnant?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¿Quién dejó un remanente muy pequeño?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Qui a laissé un très petit reste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לוּלֵי֙ יְהוָ֣ה צְבָא֔וֹת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l'Éternel des armées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Jehová de los ejércitos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Unless the Lord of hosts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4 things had the Lord been?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¿Cuáles fueron las 4 cosas que Jehová había sido?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quelles étaient les quatre choses que le Seigneur avait été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לַדָּ֛ל מָע֥וֹז לָאֶבְי֖וֹן בַּצַּר־ל֑וֹ מַחְסֶ֤ה מִזֶּ֙רֶם֙ צֵ֣ל מֵחֹ֔רֶב</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refuge pour le faible, Un refuge pour le malheureux dans la détresse, Un abri contre la tempête, Un ombrage contre la chaleur;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para el pobre, fortaleza para el necesitado en su aflicción, refugio contra la tormenta, sombra contra el calor;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strength to the poor, A strength to the needy in his distress, A refuge from the storm, A shade from the heat;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three phrases describe the one who says he will rid himself of his adversaries because the fatherless and widows are not defended? (3 points)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tres frases describen a quien dice que se librará de sus adversarios porque los huérfanos y las viudas no son defendidos? (3 puntos)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trois phrases qui décrivent celui qui dit qu'il se débarrassera de ses adversaires parce que les orphelins et les veuves ne sont pas défendus ? (3 points)</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נְאֻ֤ם הָֽאָדוֹן֙ יְהוָ֣ה צְבָא֔וֹת אֲבִ֖יר יִשְׂרָאֵ֑ל</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voici ce que dit le Seigneur, l'Éternel des armées, Le Fort d'Israël: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dice el Señor, Jehová de los ejércitos, el Fuerte de Israel: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says, The Lord of hosts, the Mighty One of Israel,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in a vineyard?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¿cómo es la hija de Sión en una viña?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quoi ressemble la fille de Sion dans une vigne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2025-10-28T23:25:14Z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