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happen with justice?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pasará con el derecho?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qu’adviendra-t-il de la justice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 לֹ֥א הִתְבּוֹנָֽן׃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 n'a point d'intelligence.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pueblo no tiene conocimiento.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do not consider."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two things will happen to the mountain of the Lord's house in the latter days?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dos cosas le sucederán al monte de la casa de Jehová en el final de los tiempos?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quelles sont les deux choses qui arriveront à la montagne de la maison de l’Éternel dans les derniers jours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בְּרֹ֣אשׁ הֶהָרִ֔ים וְנִשָּׂ֖א מִגְּבָע֑וֹת</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fondée sur le sommet des montagnes, Qu'elle s'élèvera par-dessus les collines,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cabeza de los montes; será exaltado sobre los collados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established on the top of the mountains, And shall be exalted above the hills;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How does He feel about them in addition to being a trouble to Him and Him being weary of bearing them?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¿Cómo se siente al respecto, además decir que le son gravosas y que está cansado de soportarlas?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à l'égard des Nouvelles Lunes et des fêtes d'un peuple rebelle. Que ressent-il à leur égard, outre le fait qu'elles lui causent du souci et qu'il est las de les supporter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שָׂנְאָ֣ה נַפְשִׁ֔י</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me sont à charge;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alma aborrece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soul hates;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what words describe the time relationship between when the earth shall fall and when the Lord will punish on high the host of exalted ones?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¿qué palabras describen la relación temporal entre el momento en que la tierra caerá y el momento en que Jehová castigará al ejército de los cielos en lo alto?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quels mots décrivent la relation temporelle entre le moment où la terre tombera et le moment où le Seigneur punira en haut l’armée des exaltés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a terebinth tree with what kind of leaf?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un pueblo rebelde será como una encina, ¿con qué tipo de hojas?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un térébinthe avec quel genre de feuilles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 עָלֶ֑הָ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feuillage flétri,</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pierde la hoja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leaf fades,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Lord do between the nations?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Jehová entre las naciones?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Seigneur entre les nations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תִּפָּדֶ֑ה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Sion sera sauvée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Sión será rescatada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Zion shall be redeemed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בֵּ֣ין הַגּוֹיִ֔ם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juge des nations,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juzgará entre las naciones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between the nations,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where should we glorify the name of the Lord God of Israel?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¿en qué lugar debe ser nombrado el nombre Jehová?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où devrions-nous glorifier le nom du Seigneur Dieu d’Israël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בְּאִיֵּ֣י הַיָּ֔ם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îles de la mer! -</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costas del mar sea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coastlands of the sea.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Sodom and Gomorrah if the Lord of hosts had not done what?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el pueblo de Dios habría llegado a ser como Sodoma y Gomorra si el Señor de los ejércitos no hubiera hecho ¿qué?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le peuple de Dieu serait devenu comme Sodome et Gomorrhe si le Seigneur des armées n’avait pas fait quoi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הוֹתִ֥יר לָ֛נוּ שָׂרִ֖יד כִּמְעָ֑ט</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nous eût conservé un faible reste,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nos hubiera dejado un resto pequeño,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Had left to us a very small remnant,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for whom will strong drink be bitter?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¿para quién será amarga la sidra?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pour qui les boissons fortes seront-elles amères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לְשֹׁתָֽיו׃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buveur.</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la beben.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drink it.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have the princes of the city that was once faithful become? (2 points)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¿en qué se han convertido los gobernantes de la ciudad que una vez fue fiel? (2 puntos)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que sont devenus les princes de la ville qui étaient autrefois fidèles ? (2 points)</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סוֹרְרִ֗ים וְחַבְרֵי֙ גַּנָּבִ֔ים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rebelles et complices des voleurs,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rebeldes y cómplices de ladrones.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rebellious, And companions of thieves;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vine?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le sucede a la vid?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qu’arrive-t-il à la vigne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tinder?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estopa?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de l’amadou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אֻמְלְלָה־גָ֑פֶן</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est flétrie;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la vid,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vine languishes,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was the son of whom??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¿de quién era hijo Isaías?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1:1, Isaïe était le fils de qui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בֶן־אָמ֔וֹץ</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d'Amots,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Amoz,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Amoz,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when the Lord punishes on high the host of exalted ones, who will he punish on the earth?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cuando Jehová castigue en lo alto al ejército de los cielos, ¿a quién castigará en la tierra?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lorsque le Seigneur punira en haut l’armée des exaltés, qui punira-t-il sur la terre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וְעַל־מַלְכֵ֥י הָאֲדָמָ֖ה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rois de la terre.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reyes de la tierra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kings of the earth.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the Lord told a rebellious people they they would eat the good of the land if they do what two things? (2 points)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Jehová le dijo a un pueblo rebelde que comería de lo mejor de la tierra si hacía ¿qué dos cosas? (2 puntos)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le Seigneur a dit à un peuple rebelle qu'il mangerait les bonnes choses du pays s'il faisait quelles sont les deux choses ? (2 points)</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אִם־תֹּאב֖וּ וּשְׁמַעְתֶּ֑ם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avez de la bonne volonté et si vous êtes dociles,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queréis y escucháis,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are willing and obedient,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be with righteousness?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sucederá con la justicia?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que deviendra la justice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וְשָׁבֶ֖יהָ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s'y convertiront seront sauvés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convertidos de ella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her penitents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eastern ways and what like whom? (2 points)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orientes y ¿qué, cómo quiénes? (2 puntos)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voies orientales et quoi comme qui ? (2 points)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הֶחָסֹן֙ לִנְעֹ֔רֶת</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fort sera comme de l'étoupe,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fuerte será como estopa,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strong shall be as tinder,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וְעֹֽנְנִ֖ים כַּפְּלִשְׁתִּ֑ים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adonnés à la magie comme les Philistins,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agoreros, como los filisteos;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soothsayers like the Philistines,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has become a harlot?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se ha convertido en ramera?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qu’une prostituée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נֶאֱמָנָ֑ה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Quoi donc! la cité fidèle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la ciudad fiel?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the faithful city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things had not been done to help care for the wounds, bruises, and putrefying sores in God's people?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son las tres cosas que no se habían hecho para ayudar a curar las heridas, los moretones y las llagas putrefactas en el pueblo de Dios?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quelles sont les trois choses qui n’ont pas été faites pour aider à soigner les blessures, les contusions et les plaies putréfiantes du peuple de Dieu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לֹא־זֹ֙רוּ֙ וְלֹ֣א חֻבָּ֔שׁוּ וְלֹ֥א רֻכְּכָ֖ה בַּשָּֽׁמֶן׃</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n'ont été ni pansées, ni bandées, Ni adoucies par l'huile.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están curadas ni vendadas ni suavizadas con aceite.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not been closed or bound up, Or soothed with ointment.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not happen after the earth falls?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no sucederá después de que la tierra caiga?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n’arrivera pas après la chute de la terre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וְלֹא־תֹסִ֥יף קֽוּם׃ ס</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se relève plus.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nunca más se levantará.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 rise again.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in what type of place is desolation left?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¿en qué tipo de lugar quedó desolada?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dans quel type d’endroit la désolation est-elle laissée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בָּעִ֖יר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ville,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city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when the gate is stricken with descruction what will it be like in addition to being like the gleaning of grapes when the vitage is done?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cuando ruina fue destrozada la puerta, ¿cómo será, además de ser como rebuscos después de la vendimia?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lorsque la porte sera frappée de destruction, à quoi cela ressemblera-t-il, en plus d'être comme le grappillage des raisins lorsque la vendange sera terminée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four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¿Cuáles son las cuatro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quelles sont les quatre choses que Dieu dit à un peuple rebelle de faire, dont les mains sont pleines de sang et dont Dieu n’écoute pas les prières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olivo sacudido,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like the shaking of an olive tree,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done about the rebuke of His people?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 hará ante la afrenta de su pueblo?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 sera-t-il fait à propos de la réprimande de son peuple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 מֵעַ֣ל כָּל־הָאָ֔רֶץ</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disparaître de toute la terre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quitará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take away from all the earth;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the rebellious people who required them to trample a specific place.  What place did He ask about?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pidió al pueblo rebelde que pisoteara un lugar específico. ¿Sobre qué lugar preguntó?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demanda au peuple rebelle de fouler aux pieds un lieu précis. De quel lieu s'agit-il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רְמֹ֥ס חֲצֵרָֽי׃</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souiller mes parvis?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pisotear mis atrios?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trample My courts?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how many are left?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¿Cuántos quedan?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combien en reste-t-il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 אֱנ֖וֹשׁ מִזְעָֽר׃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n'en reste qu'un petit nombre.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disminuyó la población.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few men are left.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from what type of area will they sing for the majesty of the Lord?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¿desde qué tipo de área cantarán por la grandeza de Jehová?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de quel type de région chanteront-ils la majesté du Seigneur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צָהֲל֖וּ מִיָּֽם׃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célèbrent la majesté de l'Éternel.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mar darán voces.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cry aloud from the sea.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removed from faces?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será quitado de los rostros?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sera enlevé des visages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רַחֲצוּ֙ הִזַּכּ֔וּ הָסִ֛ירוּ רֹ֥עַ מַעַלְלֵיכֶ֖ם מִנֶּ֣גֶד עֵינָ֑י חִדְל֖וּ הָרֵֽעַ׃</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Lavez-vous, purifiez-vous, Otez de devant mes yeux la méchanceté de vos actions; Cessez de faire le mal.</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Lavaos y limpiaos, quitad la iniquidad de vuestras obras de delante de mis ojos, dejad de hacer lo malo,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"Wash yourselves, make yourselves clean; Put away the evil of your doings from before My eyes. Cease to do evil,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וּמָחָ֨ה אֲדֹנָ֧י יְהוִ֛ה דִּמְעָ֖ה מֵעַ֣ל כָּל־פָּנִ֑ים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essuie les larmes de tous les visages,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enjugará Jehová el Señor las lágrimas de todos los rostros y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God will wipe away tears from all faces;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kind of a city?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¿a qué clase de ciudad se parece la hija de Sión?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quel genre de ville ressemble la fille de Sion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כְּעִ֥יר נְצוּרָֽה׃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ville épargnée.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ciudad asolada.»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besieged city.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moon feel when the Lord of hosts reigns on Mount Zion?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la luna cuando Jehová de los ejércitos reine en el monte Sión?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se sentira la lune lorsque le Seigneur des armées régnera sur le mont Sion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וְחָֽפְרָה֙ הַלְּבָנָ֔ה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lune sera couverte de honte,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luna se avergonzará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moon will be disgraced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many people shall come and say to go where?  Give both names for this place. (2 points)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muchos vendrán y dirán: "Venid, subamos al..." ¿Dónde? Da ambos nombres para este lugar. (2 puntos)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beaucoup de gens viendront et diront : « Où aller ? » Donnez les deux noms de ce lieu. (2 points)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וְנַעֲלֶ֣ה אֶל־הַר־יְהוָ֗ה אֶל־בֵּית֙ אֱלֹהֵ֣י יַעֲקֹ֔ב</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montons à la montagne de l'Éternel, A la maison du Dieu de Jacob,</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subamos al monte de Jehová, a la casa del Dios de Jacob.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go up to the mountain of the Lord, To the house of the God of Jacob;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wine?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pasa con el vino?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24:7, qu’arrive-t-il au vin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תִּיר֖וֹשׁ</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moût est triste,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perdió el vino,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wine fails,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word is used to describe the condition of the country of Israel?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palabra se utiliza para describir la condición del país de Israel?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 mot est utilisé pour décrire l’état du pays d’Israël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after the Lord of hosts had shut up the prisoners in the prison and was reigning on Mount Zion and in Jerusalem, Isaiah declared he would do two things.  What are they?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después de que el Señor de los ejércitos encerró a los presos en la cárcel y reinaba en el monte Sión y en Jerusalén, Isaías declaró que haría dos cosas. ¿Cuáles son?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après que l'Éternel des armées eut enfermé les prisonniers dans la prison et qu'il eut régné sur le mont Sion et à Jérusalem, Ésaïe déclara qu'il ferait deux choses. Lesquelles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אַרְצְכֶ֣ם שְׁמָמָ֔ה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pays est dévasté,</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está destruida,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country is desolate,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burned?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consumidos?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est brûlé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חָרוּ֙ יֹ֣שְׁבֵי אֶ֔רֶץ</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habitants du pays sont consumés,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fueron consumidos los habitantes de la tierra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inhabitants of the earth are burned,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 list the 6 pairs of contrasting groups of people that will all be treated equally?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 enumera los 6 pares de grupos contrastantes de personas que serán tratados por igual.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 énumérez les 6 paires de groupes de personnes contrastés qui seront tous traités de manière égale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כָעָם֙ כַּכֹּהֵ֔ן כַּעֶ֙בֶד֙ כַּֽאדֹנָ֔יו כַּשִּׁפְחָ֖ה כַּגְּבִרְתָּ֑הּ כַּקּוֹנֶה֙ כַּמּוֹכֵ֔ר כַּמַּלְוֶה֙ כַּלּוֶֹ֔ה כַּנֹּשֶׁ֕ה כַּאֲשֶׁ֖ר נֹשֶׁ֥א בֽוֹ׃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Et il en est du sacrificateur comme du peuple, Du maître comme du serviteur, De la maîtresse comme de la servante, Du vendeur comme de l'acheteur, Du prêteur comme de l'emprunteur, Du créancier comme du débiteur.</a:t>
            </a:r>
            <a:endParaRPr b="0" lang="en-US" sz="26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Y sucederá, como al pueblo, así también al sacerdote; como al esclavo, así a su amo; como a la criada, a su ama; como al que compra, al que vende; como al que presta, al que toma prestado; como al acreedor, así también al deudor. </a:t>
            </a:r>
            <a:endParaRPr b="0" lang="en-US" sz="26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(en) And it shall be: As with the people, so with the priest; As with the servant, so with his master; As with the maid, so with her mistress; As with the buyer, so with the seller; As with the lender, so with the borrower; As with the creditor, so with the debtor.  </a:t>
            </a:r>
            <a:endParaRPr b="0" lang="en-US" sz="2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question does the Lord ask just before saying that he doesn't delight in the blood of bulls or the fat of cattle?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pregunta hace el Señor justo antes de decir que no quiero sangre de bueyes ni de ovejas ni de muchos cabrios?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 question le Seigneur pose-t-il juste avant de dire qu’il ne prend pas plaisir au sang des taureaux ni à la graisse des bovins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לָמָּה־לִּ֤י רֹב־זִבְחֵיכֶם֙ יֹאמַ֣ר יְהוָ֔ה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Qu'ai-je affaire de la multitude de vos sacrifices? dit l'Éternel.</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qué me sirve, dice Jehová, la multitud de vuestros sacrificios?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what purpose is the multitude of your sacrifices to Me?" Says the Lord.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of Zion?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Sión?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Sion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מִצִּיּוֹן֙ תֵּצֵ֣א תוֹרָ֔ה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Sion sortira la loi,</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Sión saldrá la Ley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Zion shall go forth the law,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glorify the Lord?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glorificará a Jehová?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glorifiera le Seigneur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אֲרֽוֹמִמְךָ֙ אוֹדֶ֣ה שִׁמְךָ֔</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t'exalterai, je célébrerai ton nom,</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exaltaré, alabaré tu nombre,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You, I will praise Your name,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יְכַבְּד֣וּךָ עַם־עָ֑ז</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peuples puissants te glorifient,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te glorificará el pueblo fuerte,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strong people will glorify You;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what are the first two clauses that describe what they shall do for the majesty of the Lord?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¿cuáles son las dos primeras cláusulas que indican cómo responden por la grandeza de Jehová? Sé específico.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quelles sont les deux premières clauses qui décrivent ce qu’ils doivent faire pour la majesté du Seigneur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הֵ֛מָּה יִשְׂא֥וּ קוֹלָ֖ם יָרֹ֑נּוּ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leur voix, ils poussent des cris d'allégresse;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Estos alzarán su voz, cantarán gozosos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lift up their voice, they shall sing;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was the faithful city full of?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¿de qué estaba llena la ciudad fiel?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de quoi était remplie la ville fidèle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מְלֵאֲתִ֣י מִשְׁפָּ֗ט</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remplie d'équité,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 estuvo de justicia,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was full of justice;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are the people of Gomorrah told to do?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se le dice a la gente de Gomorra que haga?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sont dits aux habitants de Gomorrhe de faire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תּוֹרַ֥ת אֱלֹהֵ֖ינוּ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 l'oreille à la loi de notre Dieu,</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la ley de nuestro Dios,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the law of our God,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is broken down?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está quebrantada?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qu’est-ce qui est décomposé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נִשְׁבְּרָ֖ה קִרְיַת־תֹּ֑הוּ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déserte est en ruines;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Quebrantada está la ciudad a causa del desastre.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confusion is broken down;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they not do with a song?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no harán con cántico?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 ne feront-ils pas avec une chanson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reel to and fro like what?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la tierra temblará, ¿de qué manera?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chancellera comme quoi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בַּשִּׁ֖יר לֹ֣א יִשְׁתּוּ־יָ֑יִן</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boit plus de vin en chantant;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beberán vino con canción;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drink wine with a song;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When a rebellious people spread out their hands, what will God do?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Cuando un pueblo rebelde extiende sus manos, ¿qué hará Dios?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quand un peuple rebelle étend ses mains, que fera Dieu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אַעְלִ֤ים עֵינַי֙ מִכֶּ֔ם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détourne de vous mes yeux;</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esconderé de vosotros mis ojos;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hide My eyes from you;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what did God do to a rebellious people because they were filled with eastern ways, soothsayers, and pleased with the children of foreigners?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¿qué hizo Jehová con su pueblo por haberse llenado de costumbres traídas del oriente, de agoreros y por pactar con hijos de extranjeros?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qu’a fait Dieu à un peuple rebelle parce qu’il était rempli de voies orientales, de devins et qu’il se plaisait aux enfants des étrangers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נָטַ֗שְׁתָּה עַמְּךָ֙</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abandonné ton peuple,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tú has dejado tu pueblo,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forsaken Your people,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כַּשִּׁכּ֔וֹר</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ebrio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drunkard,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reason is provided in this verse for the land being entirely emptied and utterly plundered?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razón se da en este versículo para que la tierra fuera totalmente devastada y completamente saqueada?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quelle raison est donnée dans ce verset pour laquelle la terre a été entièrement vidée et complètement pillée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אֶת־הַדָּבָ֥ר הַזֶּֽה׃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l'a décrété.</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pronunciado esta palabra.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this word.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phrase means about ths same thing as saying, "It shall be like the shaking of an olive tree"?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significa aproximadamente lo mismo que decir: "Será como un olivo sacudido"?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expression signifie à peu près la même chose que de dire : « Ce sera comme si on secouait un olivier »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כְּעוֹלֵלֹ֖ת אִם־כָּלָ֥ה בָצִֽיר׃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grappille après la vendange.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rebuscos después de la vendimia.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gleaning of grapes when the vintage is done.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who was a son of Amoz and how did he receive the word of the Lord?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¿Quién era hijo de Amoz y cómo recibió la palabra del Señor?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qui était le fils d’Amots et comment a-t-il reçu la parole du Seigneur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חֲזוֹן֙ יְשַֽׁעְיָ֣הוּ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Visión de Isaías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vision of Isaiah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a spark?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una chispa?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une étincelle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וּפֹעֲל֖וֹ לְנִיצ֑וֹץ</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oeuvre comme une étincelle;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hizo, como una chispa;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work of it as a spark;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whose cause does not come before the rebellious princes?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¿la causa de quién no llega ante los gobernantes rebeldes?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quelle cause ne vient pas devant les princes rebelles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וְרִ֥יב אַלְמָנָ֖ה לֹֽא־יָב֥וֹא אֲלֵיהֶֽם׃ פ</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cause de la veuve ne vient pas jusqu'à eux.</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llega a ellos la causa de la viuda.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does the cause of the widow come before them.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Lord of hosts appear that helps to explain why the moon will be disgraced and sun ashamed?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aparecerá Jehová de los ejércitos, lo cual ayuda a explicar por qué la luna quedará avergonzada y el sol confundido?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le Seigneur des armées apparaîtra-t-il, ce qui aide à expliquer pourquoi la lune sera déshonorée et le soleil honteux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כָּבֽוֹד׃ פ</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Resplendissant de gloire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brille su gloria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gloriously.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is the condition of the land of God's people as overthrown by strangers?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¿cuál es la condición de la tierra del pueblo de Dios después de ser conquistada por extraños?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est la condition du pays du peuple de Dieu lorsqu’il est renversé par des étrangers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וּשְׁמָמָ֖ה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ravagent et détruisent,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asolada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is desolate,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Who will flow to the Lord's house in the latter days when it is exalted above the hills?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¿Quiénes correrán a la casa de Jehová en el final de los tiempos, cuando sea exaltada sobre los collados?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Qui affluera vers la maison de l’Éternel dans la suite des temps, quand elle sera élevée au-dessus des montagnes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וְנָהֲר֥וּ אֵלָ֖יו כָּל־הַגּוֹיִֽם׃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toutes les nations y afflueront.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correrán a él todas las naciones.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nations shall flow to it.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the Lord told a rebellious people they will be devoured by the sword if they do what two things?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Jehová le dijo a un pueblo rebelde que serían consumidos a espada si hacían ¿qué dos cosas?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le Seigneur a dit à un peuple rebelle qu’il serait dévoré par l’épée s’il faisait quelles deux choses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וְאִם־תְּמָאֲנ֖וּ וּמְרִיתֶ֑ם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si vous résistez et si vous êtes rebelles,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queréis y sois rebeldes,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if you refuse and rebel,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do rebellious princes not defend?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¿a quién no defienden los gobernantes rebeldes?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les princes rebelles ne défendent-ils pas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יָתוֹם֙ לֹ֣א יִשְׁפֹּ֔טוּ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font pas droit à l'orphelin,</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hacen justicia al huérfano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defend the fatherless,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in this mountain who will prepare a feast of choice pieces for all people?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en este monte ¿quién preparará un banquete de manjares suculentos?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qui préparera sur cette montagne un festin de morceaux de choix pour tous les peuples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sun feel when the Lord of hosts reigns on Mount Zion?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el sol cuando Jehová de los ejércitos reine en el monte Sión?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quel effet aura le soleil lorsque le Seigneur des armées régnera sur le mont Sion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וּבוֹשָׁ֖ה הַֽחַמָּ֑ה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soleil de confusion;</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sol se confundirá,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sun ashamed;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what it is like in the city?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cómo es la ciudad?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à quoi ressemble la ville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נִשְׁאַ֥ר בָּעִ֖יר שַׁמָּ֑ה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dévastation est restée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quedó desolada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desolation is left,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the faithful city, what replaced justice and righteousness?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la ciudad fiel, ¿qué reemplazó la justicia y la equidad?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dans la ville fidèle, qu’est-ce qui a remplacé la justice et la droiture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מְרַצְּחִֽים׃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il y a des assassins!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la habitan los homicidas!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murderers.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how will the destruction of transgressors and of sinners be timed?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¿cómo se cronometrará la destrucción de los rebeldes y pecadores?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seront détruits ensemble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rebelles et les pécheurs,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 una quebrantados,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together,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who is left as a booth in a vineyard?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¿quién queda como enramada en viña?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qui est laissé comme une cabane dans une vigne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וְנוֹתְרָ֥ה בַת־צִיּ֖וֹן</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fille de Sion</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 la hija de Sión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daughter of Zion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וְעָשָׂה֩ יְהוָ֨ה צְבָא֜וֹת לְכָל־הָֽעַמִּים֙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prépare à tous les peuples,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hará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make for all people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a hut where?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la hija de Sión es como una cabaña, ¿dónde?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1:8, la fille de Sion est comme une hutte où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 בְמִקְשָׁ֖ה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hutte dans un champ de concombres,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cabaña en melonar,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hut in a garden of cucumbers,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do strangers do in the land of God's people?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hacen los extranjeros en la tierra del pueblo de Dios?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 font les étrangers dans le pays du peuple de Dieu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אַדְמַתְכֶ֗ם לְנֶגְדְּכֶם֙ זָרִים֙ אֹכְלִ֣ים אֹתָ֔הּ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étrangers dévorent vos campagnes sous vos yeux,</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delante de vosotros comida por extranjeros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Strangers devour your land in your presence;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explanation is given for God not hearing the prayers of a rebellious people?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explicación se da para que Dios no escuche las oraciones de un pueblo rebelde?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 explication est donnée au fait que Dieu n’entend pas les prières d’un peuple rebelle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יְדֵיכֶ֖ם דָּמִ֥ים מָלֵֽאוּ׃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mains sont pleines de sang.</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llenas están de sangre vuestras manos.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hands are full of blood.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God compares an ox and a donkey to whom?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¿con quién compara Dios a un buey y a un burro?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Dieu compare un bœuf et un âne à qui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יִשְׂרָאֵל֙ לֹ֣א יָדַ֔ע</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ne connaît rien,</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Israel no entiende,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Israel does not know,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When will the mountain of the Lord's house be established on the top of the mountains?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¿Cuándo será confirmado el monte de la casa de Jehová como cabeza de los montes?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Quand la montagne de la maison de l’Éternel sera-t-elle fondée sur le sommet des montagnes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בְּאַחֲרִ֣ית הַיָּמִ֗ים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arrivera, dans la suite des temps,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al final de los tiempos será confirmado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the latter days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words describe how there is no soundness in the health of God's people from sole of the foot even to the head?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tres palabras describen cómo no hay salud sana en el pueblo de Dios desde la planta del pie hasta la cabeza?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quels sont les trois mots qui décrivent comment il n’y a aucune santé saine dans le peuple de Dieu, de la plante du pied jusqu’à la tête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know how to do when they go up to the mountain of the Lord?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saber hacer muchas personas cuando suban al monte de Jehová?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 s’attendront à savoir faire de nombreuses personnes lorsqu’elles monteront à la montagne du Seigneur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וְנֵלְכָ֖ה בְּאֹרְחֹתָ֑יו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nous marchions dans ses sentiers.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por sus sendas.»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shall walk in His paths."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done with the laws of God that has resulted in the curse devouring the earth?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las leyes de Dios que ha resultado en que la maldición devore la tierra?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des lois de Dieu qui ont conduit à la malédiction qui dévore la terre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כִּֽי־עָבְר֤וּ תוֹרֹת֙</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transgressaient les lois,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traspasaron las leyes,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transgressed the laws,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why is every house shut up?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¿Por qué está toda casa cerrada?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pourquoi toutes les maisons sont-elles fermées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מִבּֽוֹא׃</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n'y entre plus.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entre nadie.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none may go in.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like what shall be as wool?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como ¿qué serán como lana?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ressemblent à quoi seront comme de la laine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אִם־יַאְדִּ֥ימוּ כַתּוֹלָ֖ע</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S'ils sont rouges comme la pourpre,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sean rojos como el carmesí,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they are red like crimson,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about the future of what had been a palace of foreigners?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pasaría con el alcázar de extranjeros?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 dit-il à propos de l’avenir de ce qui avait été un palais d’étrangers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לְעוֹלָ֖ם לֹ֥א יִבָּנֶֽה׃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Jamais elle ne sera rebâtie.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nunca más será reedificado.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never be rebuilt.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פֶּ֥צַע וְחַבּוּרָ֖ה וּמַכָּ֣ה טְרִיָּ֑ה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sont que blessures, contusions et plaies vives,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herida, hinchazón y podrida llaga;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wounds and bruises and putrefying sores;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who languishes?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¿quiénes enfermaron?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qui sont sans force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 מְר֥וֹם עַם־הָאָֽרֶץ׃</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du peuple sont sans force.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enfermaron los altos pueblos de la tierra.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haughty people of the earth languish.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noise is similar to saying that the mirth of the tambourine ceases?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estruendo es similar a decir que cesó el regocijo de los panderos?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 bruit est similaire à celle selon laquelle la joie du tambourin cesse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 שְׁא֣וֹן עַלִּיזִ֑ים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gaîté bruyante a pris fin,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acabó el estruendo de los que se alegran,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the jubilant ends,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know that the Lord will do something.  What do they say he will do?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saben que el Señor hará algo. ¿Qué dicen que hará?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que le Seigneur est notre Dieu savent qu'il fera quelque chose. Que disent-ils qu'il fera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וְיֽוֹשִׁיעֵ֑נוּ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c'est lui qui nous sauve;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nos salvará.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save us.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two phrases describe the place where it shall be like the shaking of an olive tree?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¿cuáles son las dos frases que describen el lugar donde será como un olivo sacudido?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quelles sont les deux expressions qui décrivent le lieu où ce sera comme le tremblement d’un olivier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 בְּת֣וֹךְ הָֽעַמִּ֑ים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au milieu des peuples,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en medio de los pueblos,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among the people,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lodged in the faithful city?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habitó en la ciudad que antes era fiel?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qui logeait dans la ville fidèle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יָלִ֥ין בָּ֖הּ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y habitait,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ella habitó la equidad,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lodged in it,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will be entirely emptied and utterly plundered?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será totalmente devastada y completamente saqueada?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qu’est-ce qui sera entièrement vidé et complètement pillé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when speaking to a rebellious people, what did God say His soul hates? (2 points)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al hablar a un pueblo rebelde, ¿qué dijo Dios que su alma odia? (2 puntos)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lorsqu'il s'adressait à un peuple rebelle, qu'est-ce que Dieu a dit que son âme déteste ? (2 points)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חָדְשֵׁיכֶ֤ם וּמוֹעֲדֵיכֶם֙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hait vos nouvelles lunes et vos fêtes;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lunas nuevas y vuestras fiestas solemnes;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New Moons and your appointed feasts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where will the Lord punish the kings of the earth?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¿dónde castigará Jehová a los reyes de la tierra?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où le Seigneur punira-t-il les rois de la terre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עַל־הָאֲדָמָֽה׃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terre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the earth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songs are heard from the ends of the earth?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cánticos se escuchan desde los extremos de la tierra?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chants entend-on depuis les extrémités de la terre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לַצַּדִּ֔יק</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Gloire au juste!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al justo!»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"Glory to the righteous!"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phrase summmarizes the type of feast the Lord of hosts will make for all people?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¿qué frase resume el tipo de fiesta que Jehová de los ejércitos hará para todos los pueblos?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 phrase résume le type de fête que le Seigneur des armées fera pour tous les peuples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שְׁמָנִ֖ים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mets succulents,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manjares suculentos,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choice pieces,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who spoke the words in this verse?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¿quién pronunció las palabras de este versículo?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qui a prononcé les paroles de ce verset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parle.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habla Jehová: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הָאָ֔רֶץ</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kind of garden?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¿como qué tipo de huerto será un pueblo rebelde?"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à quel genre de jardin ressemblera un peuple rebelle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אֲשֶׁר־מַ֖יִם אֵ֥ין לָֽהּ׃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n'a pas d'eau.</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le faltan las aguas.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has no water.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what has devoured the earth because the inhapitance of the earth have broken the everlasting covenant?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¿con qué frase comienza la explicación de por qué la tierra fue consumida? — Sé específico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qu’est-ce qui a dévoré la terre parce que les habitants de la terre ont rompu l’alliance éternelle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אָלָה֙ אָ֣כְלָה אֶ֔רֶץ</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malédiction dévore le pays,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la maldición consumió la tierra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curse has devoured the earth,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follow after in addition to loving bribes?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hacen los gobernantes rebeldes además de amar el soborno?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recherchent les princes rebelles en plus d’aimer les pots-de-vin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שַׁלְמֹנִ֑ים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courent après les récompenses;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van tras las recompensas;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follows after rewards.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diminish besides the noise of aliens?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más marchitará el Señor, además del orgullo de los extranjeros?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qu’est-ce que le Seigneur diminuera, à part le bruit des étrangers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זְמִ֥יר עָֽרִיצִ֖ים יַעֲנֶֽה׃ פ</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ont été étouffés les chants de triomphe des tyrans.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harás marchitar el renuevo de los poderosos.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song of the terrible ones will be diminished.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When comparing Israel to an ox and a donkey what does God call Israel?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al comparar a Israel con un buey y un burro, ¿cómo llama Dios a Israel?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lorsqu’il compare Israël à un bœuf et à un âne, comment Dieu appelle-t-il Israël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2025-10-28T23:25:25Z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