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question does the Lord ask just before saying that he doesn't delight in the blood of bulls or the fat of cattle?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pregunta hace el Señor justo antes de decir que no quiero sangre de bueyes ni de ovejas ni de muchos cabrios?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 question le Seigneur pose-t-il juste avant de dire qu’il ne prend pas plaisir au sang des taureaux ni à la graisse des bovins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כִּֽי־תַרְבּ֥וּ תְפִלָּ֖ה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les prières,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cuando multipliquéis la oración,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though you make many prayers,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in a vineyard?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¿cómo es la hija de Sión en una viña?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quoi ressemble la fille de Sion dans une vigne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כְּסֻכָּ֣ה בְכָ֑רֶם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restée Comme une cabane dans une vigne,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enramada en viña,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left as a booth in a vineyard,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receive from the Lord when they come to the mountain of the Lord?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recibir muchas personas de Jehová cuando lleguen al monte de Jehová?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que beaucoup de gens s’attendront à recevoir du Seigneur lorsqu’ils arriveront à la montagne du Seigneur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וְיֹרֵ֙נוּ֙ מִדְּרָכָ֔יו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nous enseigne ses voies,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nos enseñará sus caminos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teach us His ways,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whose cause does not come before the rebellious princes?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¿la causa de quién no llega ante los gobernantes rebeldes?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quelle cause ne vient pas devant les princes rebelles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וְרִ֥יב אַלְמָנָ֖ה לֹֽא־יָב֥וֹא אֲלֵיהֶֽם׃ פ</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cause de la veuve ne vient pas jusqu'à eux.</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llega a ellos la causa de la viuda.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does the cause of the widow come before them.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things had not been done to help care for the wounds, bruises, and putrefying sores in God's people?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son las tres cosas que no se habían hecho para ayudar a curar las heridas, los moretones y las llagas putrefactas en el pueblo de Dios?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quelles sont les trois choses qui n’ont pas été faites pour aider à soigner les blessures, les contusions et les plaies putréfiantes du peuple de Dieu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לֹא־זֹ֙רוּ֙ וְלֹ֣א חֻבָּ֔שׁוּ וְלֹ֥א רֻכְּכָ֖ה בַּשָּֽׁמֶן׃</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n'ont été ni pansées, ni bandées, Ni adoucies par l'huile.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están curadas ni vendadas ni suavizadas con aceite.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not been closed or bound up, Or soothed with ointment.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from Jerusalem?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Jerusalén?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Jérusalem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לָמָּה־לִּ֤י רֹב־זִבְחֵיכֶם֙ יֹאמַ֣ר יְהוָ֔ה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Qu'ai-je affaire de la multitude de vos sacrifices? dit l'Éternel.</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qué me sirve, dice Jehová, la multitud de vuestros sacrificios?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what purpose is the multitude of your sacrifices to Me?" Says the Lord.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וּדְבַר־יְהוָ֖ה מִירוּשָׁלִָֽם׃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Jérusalem la parole de l'Éternel.</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Jerusalén la palabra de Jehová.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word of the Lord from Jerusalem.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When comparing Israel to an ox and a donkey what does God call Israel?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al comparar a Israel con un buey y un burro, ¿cómo llama Dios a Israel?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lorsqu’il compare Israël à un bœuf et à un âne, comment Dieu appelle-t-il Israël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 לֹ֥א הִתְבּוֹנָֽן׃</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 n'a point d'intelligence.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pueblo no tiene conocimiento.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do not consider."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a spark?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una chispa?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une étincelle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וּפֹעֲל֖וֹ לְנִיצ֑וֹץ</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oeuvre comme une étincelle;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hizo, como una chispa;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work of it as a spark;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was the faithful city full of?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¿de qué estaba llena la ciudad fiel?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de quoi était remplie la ville fidèle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מְלֵאֲתִ֣י מִשְׁפָּ֗ט</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remplie d'équité,</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 estuvo de justicia,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was full of justice;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During the life of which four kings of Judah did Isaiah see visions concerning Judah and Jerusalem?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¿Durante la vida de qué cuatro reyes de Judá vio Isaías visiones acerca de Judá y Jerusalén?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Au cours de la vie de quels quatre rois de Juda Ésaïe a-t-il eu des visions concernant Juda et Jérusalem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בִּימֵ֨י עֻזִּיָּ֧הוּ יוֹתָ֛ם אָחָ֥ז יְחִזְקִיָּ֖הוּ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temps d'Ozias, de Jotham, d'Achaz, d'Ézéchias,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días de Uzías, Jotam, Acaz y Ezequías,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days of Uzziah, Jotham, Ahaz, and Hezekiah,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related to when the rebellious people come to appear before Him to trample His courts. What question did He ask?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hizo una pregunta relacionada con el momento en que el pueblo rebelde se presentara ante Él para pisotear Sus atrios. ¿Qué pregunta hizo?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posé une question concernant le moment où les peuples rebelles se présenteraient devant lui pour fouler aux pieds ses parvis. Quelle question a-t-il posée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since the fatherless and widows are not defended, what two things does the Lord say he will do? (2 points)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ya que los huérfanos y las viudas no son defendidos, ¿qué dos cosas dice el Señor que hará? (2 puntos)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puisque les orphelins et les veuves ne sont pas défendus, quelles sont les deux choses que le Seigneur dit qu'il fera ? (2 points)</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מִי־בִקֵּ֥שׁ זֹ֛את מִיֶּדְכֶ֖ם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vous demande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pide esto de vuestras manos,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required this from your hand,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question did God ask just before indicating that His people would revolt more and more even?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¿qué pregunta hizo Dios justo antes de dicir "¿Todavía os rebelaréis?"?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 question Dieu a-t-il posée juste avant d’indiquer que son peuple se révolterait de plus en plus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מֶ֥ה תֻכּ֛וּ ע֖וֹד</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Quels châtiments nouveaux vous infliger,</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qué querréis ser castigados aún?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should you be stricken again?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not be done with swords?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no se hará con espadas?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ne fera-t-on pas avec des épées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לֹא־יִשָּׂ֨א ג֤וֹי אֶל־גּוֹי֙ חֶ֔רֶב</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nation ne tirera plus l'épée contre une autre,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alzará espada nación contra nación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Nation shall not lift up sword against nation,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eastern ways and what like whom? (2 points)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orientes y ¿qué, cómo quiénes? (2 puntos)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voies orientales et quoi comme qui ? (2 points)</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וְעֹֽנְנִ֖ים כַּפְּלִשְׁתִּ֑ים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adonnés à la magie comme les Philistins,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agoreros, como los filisteos;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soothsayers like the Philistines,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had become rebellious and companions of thieves?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¿quiénes se habían vuelto rebeldes y compañeros de ladrones?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était devenu rebelle et compagnon de voleurs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שָׂרַ֣יִךְ</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chefs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gobernantes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princes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who spoke the words in this verse?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¿quién pronunció las palabras de este versículo?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qui a prononcé les paroles de ce verset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אֶנָּחֵ֣ם מִצָּרַ֔י וְאִנָּקְמָ֖ה מֵאוֹיְבָֽי׃</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Ah! je tirerai satisfaction de mes adversaires, Et je me vengerai de mes ennemis.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«¡Basta ya! ¡Tomaré satisfacción de mis enemigos, me vengaré de mis adversarios!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"Ah, I will rid Myself of My adversaries, And take vengeance on My enemies.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parle.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habla Jehová: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when speaking to a rebellious people, what did God say His soul hates? (2 points)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al hablar a un pueblo rebelde, ¿qué dijo Dios que su alma odia? (2 puntos)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lorsqu'il s'adressait à un peuple rebelle, qu'est-ce que Dieu a dit que son âme déteste ? (2 points)</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חָדְשֵׁיכֶ֤ם וּמוֹעֲדֵיכֶם֙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hait vos nouvelles lunes et vos fêtes;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lunas nuevas y vuestras fiestas solemnes;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New Moons and your appointed feasts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he could not endure?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le dijo Dios que no podía soportar?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qu’il ne pouvait pas supporter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לֹא־אוּכַ֥ל אָ֖וֶן וַעֲצָרָֽה׃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puis voir le crime s'associer aux solennités.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puedo sufrir. ¡Son iniquidad vuestras fiestas solemnes!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endure iniquity and the sacred meeting.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trees they desired?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árboles que amaron?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ressentiront-ils à propos des arbres qu’ils désiraient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יֵבֹ֔שׁוּ מֵאֵילִ֖ים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aura honte à cause des térébinthes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os avergonzarán las encinas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be ashamed of the terebinth trees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who was a son of Amoz and how did he receive the word of the Lord?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¿Quién era hijo de Amoz y cómo recibió la palabra del Señor?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qui était le fils d’Amots et comment a-t-il reçu la parole du Seigneur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חֲזוֹן֙ יְשַֽׁעְיָ֣הוּ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Visión de Isaías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vision of Isaiah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who will the Lord rebuke?  Be specific.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¿a quién reprenderá Jehová? Sea específico.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qui le Seigneur réprimandera-t-il ? Soyez précis.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many people shall come and say to go where?  Give both names for this place. (2 points)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muchos vendrán y dirán: "Venid, subamos al..." ¿Dónde? Da ambos nombres para este lugar. (2 puntos)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beaucoup de gens viendront et diront : « Où aller ? » Donnez les deux noms de ce lieu. (2 points)</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לְעַמִּ֣ים רַבִּ֑ים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L'arbitre d'un grand nombre de peuples.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reprenderá a muchos pueblos.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rebuke many people;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kind of a city?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¿a qué clase de ciudad se parece la hija de Sión?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quel genre de ville ressemble la fille de Sion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כְּעִ֥יר נְצוּרָֽה׃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ville épargnée.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ciudad asolada.»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besieged city.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five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¿Cuáles son las cinco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quelles sont les cinq choses que Dieu dit à un peuple rebelle de faire, dont les mains sont pleines de sang et dont Dieu n’écoutera pas les prières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לִמְד֥וּ הֵיטֵ֛ב דִּרְשׁ֥וּ מִשְׁפָּ֖ט אַשְּׁר֣וּ חָמ֑וֹץ שִׁפְט֣וּ יָת֔וֹם רִ֖יבוּ אַלְמָנָֽה׃ ס</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Apprenez à faire le bien, recherchez la justice, Protégez l'opprimé; Faites droit à l'orphelin, Défendez la veuve.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aprended a hacer el bien, buscad el derecho, socorred al agraviado, haced justicia al huérfano, amparad a la viuda.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Learn to do good; Seek justice, Rebuke the oppressor; Defend the fatherless, Plead for the widow.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who will be like what kind of plant whose leaf fades?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¿quién será como qué clase de planta cuya hoja se pierde?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qui sera comme quelle sorte de plante dont les feuilles se fanent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תִֽהְי֔וּ כְּאֵלָ֖ה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serez comme un térébinthe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seréis como encina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shall be as a terebinth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the Lord told a rebellious people they they would eat the good of the land if they do what two things? (2 points)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Jehová le dijo a un pueblo rebelde que comería de lo mejor de la tierra si hacía ¿qué dos cosas? (2 puntos)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le Seigneur a dit à un peuple rebelle qu'il mangerait les bonnes choses du pays s'il faisait quelles sont les deux choses ? (2 points)</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אִם־תֹּאב֖וּ וּשְׁמַעְתֶּ֑ם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avez de la bonne volonté et si vous êtes dociles,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queréis y escucháis,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are willing and obedient,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do rebellious princes not defend?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¿a quién no defienden los gobernantes rebeldes?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les princes rebelles ne défendent-ils pas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וְנַעֲלֶ֣ה אֶל־הַר־יְהוָ֗ה אֶל־בֵּית֙ אֱלֹהֵ֣י יַעֲקֹ֔ב</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montons à la montagne de l'Éternel, A la maison du Dieu de Jacob,</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subamos al monte de Jehová, a la casa del Dios de Jacob.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and let us go up to the mountain of the Lord, To the house of the God of Jacob;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יָתוֹם֙ לֹ֣א יִשְׁפֹּ֔טוּ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font pas droit à l'orphelin,</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hacen justicia al huérfano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defend the fatherless,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will be embarressed because of which gardens?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huertos se sonrojarán?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à cause de quels jardins seront-ils embarrassés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בְּחַרְתֶּֽם׃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vous faites vos délices;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escogisteis.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chosen.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who are God's people?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¿quiénes son el pueblo de Dios?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qui est le peuple de Dieu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maison de Jacob,</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casa de Jacob,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 of Jacob,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who is invited to walk in the light of the Lord?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¿quién está invitado a caminar a la luz de Jehová?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qui est invité à marcher dans la lumière du Seigneur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Maison de Jacob,</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casa de Jacob,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house of Jacob,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would be the result if God were to strike His people again?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¿cuál sería el resultado si Dios volviera a herir a su pueblo?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 serait le résultat si Dieu frappait à nouveau son peuple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תּוֹסִ֣יפוּ סָרָ֑ה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vos révoltes?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¿Todavía os rebelaréis?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revolt more and more.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know how to do when they go up to the mountain of the Lord?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saber hacer muchas personas cuando suban al monte de Jehová?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 s’attendront à savoir faire de nombreuses personnes lorsqu’elles monteront à la montagne du Seigneur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kind of garden?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¿como qué tipo de huerto será un pueblo rebelde?"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à quel genre de jardin ressemblera un peuple rebelle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וְנֵלְכָ֖ה בְּאֹרְחֹתָ֑יו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nous marchions dans ses sentiers.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por sus sendas.»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shall walk in His paths."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will turn?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volvería?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vers quoi le Seigneur a-t-il dit qu’il se tournerait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יָדִי֙ עָלַ֔יִךְ</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porterai ma main sur toi,</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Volveré mi mano contra ti,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turn My hand against you,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that has no water?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¿a qué será comparado un pueblo rebelde al que le faltan las aguas?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celui qui n’a pas d’eau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וּֽכְגַנָּ֔ה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jardin</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huerto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garden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three phrases describe the one who says he will rid himself of his adversaries because the fatherless and widows are not defended? (3 points)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tres frases describen a quien dice que se librará de sus adversarios porque los huérfanos y las viudas no son defendidos? (3 puntos)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trois phrases qui décrivent celui qui dit qu'il se débarrassera de ses adversaires parce que les orphelins et les veuves ne sont pas défendus ? (3 points)</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נְאֻ֤ם הָֽאָדוֹן֙ יְהוָ֣ה צְבָא֔וֹת אֲבִ֖יר יִשְׂרָאֵ֑ל</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voici ce que dit le Seigneur, l'Éternel des armées, Le Fort d'Israël:</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dice el Señor, Jehová de los ejércitos, el Fuerte de Israel: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says, The Lord of hosts, the Mighty One of Israel,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has become a harlot?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se ha convertido en ramera?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qu’une prostituée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נֶאֱמָנָ֑ה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Quoi donc! la cité fidèle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la ciudad fiel?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the faithful city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feeling about the blood of bulls, lambs, or goats offered by his rebellious children?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sentimiento de Jehová acerca de la sangre de bueyes, de ovejas, y de machos cabríos ofrecidos por sus hijos rebeldes?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sentiment du Seigneur à l’égard du sang des taureaux, des agneaux ou des boucs offerts par ses enfants rebelles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אֲשֶׁר־מַ֖יִם אֵ֥ין לָֽהּ׃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n'a pas d'eau.</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le faltan las aguas.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has no water.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חָפָֽצְתִּי׃</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prends point plaisir</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quiero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do not delight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about who told the rebellious people to trample His courts during a specific time or specific situation. What words are used to describe this time or situation?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preguntó quién ordenó al pueblo rebelde pisotear sus atrios en un momento o situación específicos. ¿Qué palabras se usan para describir este momento o situación?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demandé qui avait ordonné au peuple rebelle de fouler aux pieds ses parvis à un moment ou dans une situation précis. Quels mots sont utilisés pour décrire ce moment ou cette situation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תָבֹ֔אוּ לֵרָא֖וֹת פָּנָ֑י</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venez vous présenter devant moi,</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venís a presentaros delante de mí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come to appear before Me,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was an abomination to Him?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dijo Dios que era abominación para Él?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être une abomination pour lui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קְטֹ֧רֶת תּוֹעֵבָ֛ה הִ֖יא לִ֑י</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en horreur l'encens,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incienso me es abominación.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Incense is an abomination to Me.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what role did Uzziah, Jotham, Ahaz, and Hezekiah have in common?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¿qué papel tenían en común Uzías, Jotam, Acaz y Ezequías?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quel rôle Ozias, Jotham, Achaz et Ézéchias avaient-ils en commun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מַלְכֵ֥י יְהוּדָֽה׃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rois de Juda.</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reyes de Judá.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kings of Judah.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destroyed together?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a una quebrantados?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tous les rebelles et à tous les pécheurs?</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 פֹּשְׁעִ֛ים וְחַטָּאִ֖ים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ruine atteindra</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los rebeldes y pecadores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of transgressors and of sinners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they not learn anymore?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¿para qué no se adiestrarán más las naciones?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 qu’est-ce qu’ils n’apprendront plus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the Lord told a rebellious people they will be devoured by the sword if they do what two things?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Jehová le dijo a un pueblo rebelde que serían consumidos a espada si hacían ¿qué dos cosas?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le Seigneur a dit à un peuple rebelle qu’il serait dévoré par l’épée s’il faisait quelles deux choses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וְלֹא־יִלְמְד֥וּ ע֖וֹד מִלְחָמָֽה׃ פ</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n'apprendra plus la guerre.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adiestrarán más para la guerra.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shall they learn war anymore.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where is the house of Jacob invited to walk?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¿hacia dónde es invitada a caminar la casa de Jacob?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où la maison de Jacob est-elle invitée à marcher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בְּא֥וֹר יְהוָֽה׃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lumière de l'Éternel!</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luz de Jehová.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light of the Lord.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of Zion?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Sión?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Sion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מִצִּיּוֹן֙ תֵּצֵ֣א תוֹרָ֔ה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Sion sortira la loi,</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Sión saldrá la Ley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Zion shall go forth the law,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וְאִם־תְּמָאֲנ֖וּ וּמְרִיתֶ֑ם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vous résistez et si vous êtes rebelles,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queréis y sois rebeldes,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if you refuse and rebel,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who is left as a booth in a vineyard?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¿quién queda como enramada en viña?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qui est laissé comme une cabane dans une vigne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וְנוֹתְרָ֥ה בַת־צִיּ֖וֹן</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fille de Sion</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 la hija de Sión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daughter of Zion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how will the destruction of transgressors and of sinners be timed?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¿cómo se cronometrará la destrucción de los rebeldes y pecadores?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seront détruits ensemble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rebelles et les pécheurs,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 una quebrantados,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together,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be with righteousness?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sucederá con la justicia?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1:27, que deviendra la justice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וְשָׁבֶ֖יהָ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s'y convertiront seront sauvés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convertidos de ella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her penitents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when reasoning with a rebellious people what does the Lord say their sins can become which are currently like scarlet?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al razonar con un pueblo rebelde, ¿en qué dice Jehová que pueden llegar a ser sus pecados, que actualmente son como la grana?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lorsqu'il raisonne avec un peuple rebelle, que dit le Seigneur à propos de leurs péchés qui sont actuellement comme l'écarlate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כַּשֶּׁ֣לֶג יַלְבִּ֔ינוּ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deviendront blancs comme la neige;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nieve serán emblanquecidos;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as white as snow;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give ear to the law of our God?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preste oído a la ley de nuestro Dios?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loi de notre Dieu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עֲמֹרָֽה׃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peuple de Gomorrhe!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de Gomorra!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people of Gomorrah: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Who will flow to the Lord's house in the latter days when it is exalted above the hills?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¿Quiénes correrán a la casa de Jehová en el final de los tiempos, cuando sea exaltada sobre los collados?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Qui affluera vers la maison de l’Éternel dans la suite des temps, quand elle sera élevée au-dessus des montagnes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וְנָהֲר֥וּ אֵלָ֖יו כָּל־הַגּוֹיִֽם׃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toutes les nations y afflueront.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correrán a él todas las naciones.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nations shall flow to it.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did the Lord tell a rebellious people they would do if they are willing and obedient?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le dijo Jehová a un pueblo rebelde que haría si querían y escuchaban?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qu’a dit le Seigneur à un peuple rebelle qu’il ferait s’il était disposé et obéissant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ט֥וּב הָאָ֖רֶץ תֹּאכֵֽלוּ׃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mangerez les meilleures productions du pays;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comeréis de lo mejor de la tierra;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eat the good of the land;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Who left a very small remnant?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¿Quién dejó un remanente muy pequeño?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Qui a laissé un très petit reste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לוּלֵי֙ יְהוָ֣ה צְבָא֔וֹת</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l'Éternel des armées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Jehová de los ejércitos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Unless the Lord of hosts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God said he could not endure their sacred meetings. What 3 sacred meetings are mentioned?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con un pueblo rebelde, Dios dijo que no podía soportar sus reuniones sagradas. ¿Cuáles tres reuniones sagradas se mencionan?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s'adressant à un peuple rebelle, Dieu dit qu'il ne supporterait pas leurs assemblées sacrées. Quelles sont les trois assemblées sacrées mentionnées?</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 וְשַׁבָּת֙ קְרֹ֣א מִקְרָ֔א</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nouvelles lunes, les sabbats et les assemblées;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Luna nueva, sábado y el convocar asambleas,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Moons, the Sabbaths, and the calling of assemblies—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 who received this message concerning Judah and Jerusalem?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 ¿quién recibió este mensaje acerca de Judá y Jerusalén?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 qui a reçu ce message concernant Juda et Jérusalem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הַדָּבָר֙ אֲשֶׁ֣ר חָזָ֔ה יְשַֽׁעְיָ֖הוּ בֶּן־אָמ֑וֹץ</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 fils d'Amots,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vio Isaías hijo de Amoz,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word that Isaiah the son of Amoz saw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do rebellious princes follow after in addition to loving bribes?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¿qué hacen los gobernantes rebeldes además de amar el soborno?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recherchent les princes rebelles en plus d’aimer les pots-de-vin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nations make with their spears?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harán las naciones con sus lanzas?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feront les nations avec leurs lances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וַחֲנִיתֽוֹתֵיהֶם֙ לְמַזְמֵר֔וֹת</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leurs lances des serpes: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lanzas en hoces;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spears into pruning hooks;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God described how He feels about a rebellious people's New Moons and appointed feasts. In addition to directly saying his soul hates them, what other two ways does he express his feelings about them?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Dios describió cómo se siente ante las lunas nuevas y las fiestas señaladas de un pueblo rebelde. Además de decir directamente que su alma las odia, ¿de qué otras dos maneras expresa sus sentimientos hacia ellas?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Dieu décrit ses sentiments envers les Nouvelles Lunes et les fêtes d'un peuple rebelle. Outre le fait qu'il les hait, comment exprime-t-il autrement ses sentiments à leur égard?</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הָי֥וּ עָלַ֖י לָטֹ֑רַח נִלְאֵ֖יתִי נְשֹֽׂא׃</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las de les supporter.</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son gravosas y cansado estoy de soportarlas.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a trouble to Me, I am weary of bearing them.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God described how He feels about a rebellious people's New Moons and appointed feasts. How does He feel about them in addition to being a trouble to Him and Him being weary of bearing them?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Dios describió cómo se siente ante las lunas nuevas y las fiestas señaladas de un pueblo rebelde. ¿Cómo se siente al respecto, además decir que le son gravosas y que está cansado de soportarlas?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Dieu décrit ses sentiments à l'égard des Nouvelles Lunes et des fêtes d'un peuple rebelle. Que ressent-il à leur égard, outre le fait qu'elles lui causent du souci et qu'il est las de les supporter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שָׂנְאָ֣ה נַפְשִׁ֔י</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me sont à charge;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alma aborrece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soul hates;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Israel and God's people along with what they know are compared to an ox that knows its owner and to what other animal that knows what?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Israel y el pueblo de Dios junto con lo que saben son comparados a un buey que conoce a su dueño y ¿con qué otro animal que sabe qué?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Israël et le peuple de Dieu, ainsi que ce qu’ils savent, sont comparés à un bœuf qui connaît son propriétaire, et à quel autre animal qui sait quoi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וַחֲמ֖וֹר אֵב֣וּס בְּעָלָ֑יו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l'âne la crèche de son maître: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asno el pesebre de su señor;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donkey its master’s crib;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When will the mountain of the Lord's house be established on the top of the mountains?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¿Cuándo será confirmado el monte de la casa de Jehová como cabeza de los montes?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Quand la montagne de la maison de l’Éternel sera-t-elle fondée sur le sommet des montagnes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בְּאַחֲרִ֣ית הַיָּמִ֗ים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arrivera, dans la suite des temps,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al final de los tiempos será confirmado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the latter days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שַׁלְמֹנִ֑ים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courent après les récompenses;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van tras las recompensas;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follows after rewards.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Lord do between the nations?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 Jehová entre las naciones?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fera le Seigneur entre les nations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בֵּ֣ין הַגּוֹיִ֔ם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juge des nations,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juzgará entre las naciones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between the nations,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God compares an ox and a donkey to whom?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¿con quién compara Dios a un buey y a un burro?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Dieu compare un bœuf et un âne à qui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יִשְׂרָאֵל֙ לֹ֣א יָדַ֔ע</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ne connaît rien,</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Israel no entiende,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Israel does not know,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did God allow to happen that resulted in the land of God's people being desolate?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permitió Dios que sucediera y que resultó en que la tierra de su pueblo fuera asolada ?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qu’est-ce que Dieu a permis qu’il se produise pour que le pays du peuple de Dieu soit désolé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זָרִֽים׃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barbares.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asolamiento de extraños.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overthrown by strangers.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who shall say something like let's go to the mountain of the Lord?  Be specific.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¿quién diría algo como «vamos al monte de Jehová»? Sea específico.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 qui dira : « Allons à la montagne de l'Éternel » ? Soyez précis.</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וְֽהָלְכ֞וּ עַמִּ֣ים רַבִּ֗ים וְאָמְרוּ֙ לְכ֣וּ׀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peuples s'y rendront en foule, et diront: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muchos pueblos y dirán: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Many people shall come and say,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people do with their swords?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 el pueblo con sus espadas?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fera le peuple avec ses épées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וְכִתְּת֨וּ חַרְבוֹתָ֜ם לְאִתִּ֗ים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glaives ils forgeront des hoyaux,</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Convertirán sus espadas en rejas de arado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beat their swords into plowshares,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two things did the Lord say he had had enough of from his rebellious children?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dos cosas dijo Jehová: "Hastiado estoy" respecto a sus hijos rebeldes?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quelles sont les deux choses dont le Seigneur a dit qu’il en avait assez de la part de ses enfants rebelles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do rebellious princes love?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¿qué aman los gobernantes rebeldes?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1:23, qu’aiment les princes rebelles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כֻּלּוֹ֙ אֹהֵ֣ב שֹׁ֔חַד</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aiment les présents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aman el soborno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loves bribes,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God's people are described as a person who has no soundness between what to areas of the body?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el pueblo de Dios es descrito como una persona que no tiene sanidad entre ¿qué áreas del cuerpo?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le peuple de Dieu est décrit comme une personne qui n'a aucune solidité entre quelles parties du corps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מִכַּף־רֶ֤גֶל וְעַד־רֹאשׁ֙ אֵֽין־בּ֣וֹ מְתֹ֔ם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plante du pied jusqu'à la tête, rien n'est en bon état: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 planta del pie hasta la cabeza no hay en él cosa sana,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sole of the foot even to the head, There is no soundness in it,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the faithful city, what replaced justice and righteousness?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la ciudad fiel, ¿qué reemplazó la justicia y la equidad?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dans la ville fidèle, qu’est-ce qui a remplacé la justice et la droiture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מְרַצְּחִֽים׃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il y a des assassins!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la habitan los homicidas!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murderers.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two things will happen to the mountain of the Lord's house in the latter days?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dos cosas le sucederán al monte de la casa de Jehová en el final de los tiempos?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quelles sont les deux choses qui arriveront à la montagne de la maison de l’Éternel dans les derniers jours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בְּרֹ֣אשׁ הֶהָרִ֔ים וְנִשָּׂ֖א מִגְּבָע֑וֹת</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fondée sur le sommet des montagnes, Qu'elle s'élèvera par-dessus les collines,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cabeza de los montes; será exaltado sobre los collados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established on the top of the mountains, And shall be exalted above the hills;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four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¿Cuáles son las cuatro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quelles sont les quatre choses que Dieu dit à un peuple rebelle de faire, dont les mains sont pleines de sang et dont Dieu n’écoute pas les prières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רַחֲצוּ֙ הִזַּכּ֔וּ הָסִ֛ירוּ רֹ֥עַ מַעַלְלֵיכֶ֖ם מִנֶּ֣גֶד עֵינָ֑י חִדְל֖וּ הָרֵֽעַ׃</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Lavez-vous, purifiez-vous, Otez de devant mes yeux la méchanceté de vos actions; Cessez de faire le mal.</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Lavaos y limpiaos, quitad la iniquidad de vuestras obras de delante de mis ojos, dejad de hacer lo malo,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"Wash yourselves, make yourselves clean; Put away the evil of your doings from before My eyes. Cease to do evil,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עֹל֥וֹת אֵילִ֖ים וְחֵ֣לֶב מְרִיאִ֑ים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holocaustes de béliers et de la graisse des veaux;</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holocaustos de carneros y de grasa de animales gordos;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burnt offerings of rams And the fat of fed cattle.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Israel and God's people along with what they know are compared to what in addition to a donkey that knows its master's crib?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Israel y el pueblo de Dios junto con lo que saben son comparados ¿a qué, además de a un burro que conoce el pesebre de su amo?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Israël et le peuple de Dieu, ainsi que ce qu'ils savent, sont comparés à quoi, en plus d'un âne qui connaît la crèche de son maître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יָדַ֥ע שׁוֹר֙ קֹנֵ֔הוּ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boeuf connaît son possesseur,</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buey conoce a su dueño,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ox knows its owner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what specific thing did God ask the rebellious people to bring no more of? (2 points)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cosa específica le pidió Dios al pueblo rebelde que no trajera más? (2 puntos)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quelle chose spécifique Dieu a-t-il demandé au peuple rebelle de ne plus apporter ? (2 points)</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תוֹסִ֗יפוּ הָבִיא֙ מִנְחַת־שָׁ֔וְא</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Cessez d'apporter de vaines offrandes: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traigáis más vana ofrenda;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Bring no more futile sacrifices;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are the people of Gomorrah told to do?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se le dice a la gente de Gomorra que haga?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sont dits aux habitants de Gomorrhe de faire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תּוֹרַ֥ת אֱלֹהֵ֖ינוּ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 l'oreille à la loi de notre Dieu,</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la ley de nuestro Dios,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the law of our God,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When a rebellious people spread out their hands, what will God do?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Cuando un pueblo rebelde extiende sus manos, ¿qué hará Dios?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quand un peuple rebelle étend ses mains, que fera Dieu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אַעְלִ֤ים עֵינַי֙ מִכֶּ֔ם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détourne de vous mes yeux;</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esconderé de vosotros mis ojos;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hide My eyes from you;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saw visions concerting whom?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¿Isaías vio visiones acerca de quién?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Ésaïe a eu des visions concernant qui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עַל־יְהוּדָ֖ה וִירוּשָׁלִָ֑ם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vio acerca de Judá y Jerusalén,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saw concerning Judah and Jerusalem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the Lord said that sins that are like what shall be as wool?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Jehová dijo que los pecados que son como ¿qué serán como lana?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le Seigneur a dit que les péchés qui ressemblent à quoi seront comme de la laine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did the children do whom the Lord nourished and brought up?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¿qué hicieron los hijos a quienes Jehová engrandeció y crió?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qu’ont fait les enfants que le Seigneur a nourris et élevés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וְהֵ֖ם פָּ֥שְׁעוּ בִֽי׃</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se sont révoltés contre moi.</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ellos se rebelaron contra mí.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rebelled against Me;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phrase is used to describe the cities of Israel?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frase se utiliza para describir las ciudades de Israel?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quelle expression est utilisée pour décrire les villes d’Israël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עָרֵיכֶ֖ם שְׂרֻפ֣וֹת אֵ֑שׁ</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Vos villes sont consumées par le feu,</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ciudades puestas a fuego,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cities are burned with fire;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with what shall Zion be redeemed?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¿con qué será rescatada Sión?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1:27, avec quoi Sion sera-t-elle rachetée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צִיּ֖וֹן בְּמִשְׁפָּ֣ט</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droiture,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el derecho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do what even if a rebellious people make many prayers?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hará Dios aunque un pueblo rebelde haga muchas oraciones?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 ne fera pas Dieu même si un peuple rebelle fait de nombreuses prières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אֵינֶ֣נִּי שֹׁמֵ֑עַ</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n'écoute pas: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no oiré;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not hear.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her penitents be with?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¿con qué serán rescatados sus convertidos?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Par quoi seront sauvés ceux qui s’y convertiront?</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בִּצְדָקָֽה׃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justice.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justicia.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righteousness.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אִם־יַאְדִּ֥ימוּ כַתּוֹלָ֖ע</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S'ils sont rouges comme la pourpre,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sean rojos como el carmesí,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they are red like crimson,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the house of Jacob is invited to do what in the light of the Lord?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la casa de Jacob está invitada a hacer ¿qué a la luz de Jehová?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à quoi la maison de Jacob est-elle invitée à faire à la lumière du Seigneur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וְנֵלְכָ֖ה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marchons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and let us walk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hide His eyes from a rebellious people when they do what?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Dios esconderá Sus ojos de un pueblo rebelde cuando hagan ¿qué?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cachera ses yeux sur un peuple rebelle quand il fera quoi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וּבְפָרִשְׂכֶ֣ם כַּפֵּיכֶ֗ם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étendez vos mains,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extendáis vuestras manos,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spread out your hands,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happen with justice?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pasará con el derecho?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qu’adviendra-t-il de la justice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תִּפָּדֶ֑ה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Sion sera sauvée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Sión será rescatada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Zion shall be redeemed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a hut where?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la hija de Sión es como una cabaña, ¿dónde?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1:8, la fille de Sion est comme une hutte où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 בְמִקְשָׁ֖ה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hutte dans un champ de concombres,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cabaña en melonar,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hut in a garden of cucumbers,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hear a rebellious people even if they do what?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tendría que hacer un pueblo rebelde para que Dios lo escuchara?"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n’entendra pas un peuple rebelle, même s’il fait quoi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2025-10-28T23:23:00Z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