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24:16, what songs are heard from the ends of the earth?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24:16, ¿qué cánticos se escuchan desde los extremos de la tierra?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24:16, quels chants entend-on depuis les extrémités de la terre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וְהָאָ֥רֶץ חָנְפָ֖ה</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pays était profané</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tierra fue profanada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earth is also defiled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13:2, what 3 things should be done so that people enter the gates of the nobles?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13:2, ¿Cuáles son las 3 cosas que se deben hacer para que la gente entre por las puertas de jefes?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13:2, quelles sont les trois choses qui doivent être faites pour que les gens entrent par les portes des nobles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 הַר־נִשְׁפֶּה֙ שְֽׂאוּ־נֵ֔ס הָרִ֥ימוּ ק֖וֹל לָהֶ֑ם הָנִ֣יפוּ יָ֔ד</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une montagne nue dressez une bannière, Élevez la voix vers eux, Faites des signes avec la main,</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Levantad bandera sobre un alto monte. Alzad la voz a ellos, alzad la mano,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"Lift up a banner on the high mountain, Raise your voice to them; Wave your hand,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1:10, what are the people of Gomorrah told to do?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1:10, ¿Qué se le dice a la gente de Gomorra que haga?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1:10, que sont dits aux habitants de Gomorrhe de faire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הַאֲזִ֛ינוּ תּוֹרַ֥ת אֱלֹהֵ֖ינוּ</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Prête l'oreille à la loi de notre Dieu,</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¡Escuchad la ley de nuestro Dios,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Give ear to the law of our God,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29:11, to the seers and prophets, what has become like a sealed book?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29:11, para los videntes y profetas, ¿qué ha llegado a ser como un libro sellado?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29:11, pour les voyants et les prophètes, qu’est-ce qui est devenu comme un livre scellé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וַתְּהִ֨י לָכֶ֜ם חָז֣וּת הַכֹּ֗ל</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Toute la révélation est pour vous</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os será toda visión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whole vision has become to you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 the strength of Pharaoh shall be what to those who trust in the shadow of Egypt?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 la protección a la sombra de Egipto se os cambiará en confusión. ¿Qué será la fuerza del faraón?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 que sera la force de Pharaon pour ceux qui se confient dans l’ombre de l’Égypte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לְבֹ֑שֶׁת</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pour vous une honte,</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os cambiará en vergüenza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your shame,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19:14, What has the perverse spirit caused Egypt to do?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19:14, ¿Qué hizo el espíritu de vértigo en Egipto?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19:14, Qu’est-ce que l’esprit pervers a poussé l’Égypte à faire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צְבִ֣י לַצַּדִּ֔יק</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Gloire au juste!</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«¡Gloria al justo!»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"Glory to the righteous!"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וְהִתְע֤וּ אֶת־מִצְרַ֙יִם֙ בְּכָֽל־מַעֲשֵׂ֔הוּ</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qu'ils fassent chanceler les Égyptiens dans tous leurs actes,</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extraviaron a Egipto en toda su obra,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have caused Egypt to err in all her work,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11:16, what will there be for the remnant of His people from Assyria?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11:16, ¿qué habrá para el resto de su pueblo de Asiria?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11:16, qu’y aura-t-il pour le reste de son peuple d’Assyrie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מְסִלָּ֔ה</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y aura une route</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habrá camino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will be a highway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13:5, what two things will destroy the whole land?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13:5, ¿cuáles son las dos cosas que destruirán toda la tierra?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13:5, quelles sont les deux choses qui détruiront tout le pays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וּכְלֵ֣י זַעְמ֔וֹ</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et les instruments de sa colère</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y los instrumentos de su ira,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and His weapons of indignation,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 God's people would have become like what two places if the Lord of hosts had not left a very small remnant?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 ¿cómo habría llegado a ser el pueblo de Dios en dos lugares si el Señor de los ejércitos no hubiera dejado un remanente muy pequeño?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 à quels deux endroits le peuple de Dieu serait-il devenu semblable si le Seigneur des armées n’avait pas laissé un très petit reste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כִּסְדֹ֣ם הָיִ֔ינוּ לַעֲמֹרָ֖ה דָּמִֽינוּ׃ ס</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Nous serions comme Sodome, Nous ressemblerions à Gomorrhe.</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seríamos como Sodoma, semejantes a Gomorra.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would have become like Sodom, We would have been made like Gomorrah.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7:3, the Lord told Isaiah and his son to meet Ahaz. What was the name of Isaiah's son ?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7:3, Jehová les dijo a Isaías y a su hijo que se encontraran con Ahas. ¿Cómo se llamaba el hijo de Isaías?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7:3, le Seigneur dit à Ésaïe et à son fils d'aller à la rencontre d'Ahas. Quel était le nom du fils d'Ésaïe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אַתָּ֕ה וּשְׁאָ֖ר יָשׁ֣וּב בְּנֶ֑ךָ</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toi et Schear Jaschub, ton fils,</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tú y Sear-jasub, tu hijo,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and Shear-Jashub your son,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11:3, the Rod or Branch will not judge by sight or by what other sense?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11:3, el vástago o la vara no juzgará por la vista ¿o por qué otro sentido?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11:3, la verge ou le rameau ne jugera pas par la vue ou par quel autre sens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 what did God allow to happen that resulted in the land of God's people being desolate?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 ¿qué permitió Dios que sucediera y que resultó en que la tierra de su pueblo fuera asolada ?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 qu’est-ce que Dieu a permis qu’il se produise pour que le pays du peuple de Dieu soit désolé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וְלֹֽא־לְמִשְׁמַ֥ע אָזְנָ֖יו יוֹכִֽיחַ׃</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ne prononcera point sur un ouï-dire.</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resolverá por lo que oigan sus oídos,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decide by the hearing of His ears;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19:4, God said He would give the Egyptians over to what kind of master?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19:4, ¿a qué clase de amo dijo Jehová que entregaría a Egipto?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19:4, Dieu a dit qu’il livrerait les Égyptiens à quel genre de maître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בְּיַ֖ד אֲדֹנִ֣ים קָשֶׁ֑ה</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entre les mains d'un maître sévère;</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manos de un amo duro,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Into the hand of a cruel master,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 Israel and God's people along with what they know are compared to an ox that knows its owner and to what other animal that knows what?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 Israel y el pueblo de Dios junto con lo que saben son comparados a un buey que conoce a su dueño y ¿con qué otro animal que sabe qué?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 Israël et le peuple de Dieu, ainsi que ce qu’ils savent, sont comparés à un bœuf qui connaît son propriétaire, et à quel autre animal qui sait quoi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וַחֲמ֖וֹר אֵב֣וּס בְּעָלָ֑יו</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l'âne la crèche de son maître:</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asno el pesebre de su señor;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donkey its master’s crib;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25:6, what phrase summmarizes the type of feast the Lord of hosts will make for all people?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25:6, ¿qué frase resume el tipo de fiesta que Jehová de los ejércitos hará para todos los pueblos?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25:6, quelle phrase résume le type de fête que le Seigneur des armées fera pour tous les peuples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מִשְׁתֵּ֥ה שְׁמָנִ֖ים</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festin de mets succulents,</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banquete de manjares suculentos,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feast of choice pieces,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11:2, what will the Spirit of the Lord do upon the Rod that shall come forth from the stem of Jesse?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11:2, ¿qué hará el espíritu de Jehová sobre la vara que saldrá del tronco de Isaí?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11:2, que fera l’Esprit du Seigneur sur la verge qui sortira du tronc d’Isaï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וְנָחָ֥ה עָלָ֖יו</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reposera sur lui:</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reposará sobre él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rest upon Him,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11:11, from what 8 places will the Lord recover the remnant of His people?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11:11, ¿de qué ocho lugares recobrará Jehová el resto de su pueblo?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11:11, de quels 8 endroits le Seigneur récupérera-t-il le reste de son peuple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כְּמַהְפֵּכַ֥ת זָרִֽים׃</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des barbares.</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asolamiento de extraños.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overthrown by strangers.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מֵאַשּׁ֨וּר וּמִמִּצְרַ֜יִם וּמִפַּתְר֣וֹס וּמִכּ֗וּשׁ וּמֵעֵילָ֤ם וּמִשִּׁנְעָר֙ וּמֵ֣חֲמָ֔ת וּמֵאִיֵּ֖י הַיָּֽם׃</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Dispersé en Assyrie et en Égypte, A Pathros et en Éthiopie, A Élam, à Schinear et à Hamath, Et dans les îles de la mer.</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Asiria, Egipto, Patros, Etiopía, Elam, Sinar y Hamat, y en las costas del mar.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Assyria and Egypt, From Pathros and Cush, From Elam and Shinar, From Hamath and the islands of the sea.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30:15, what did the Lord God say would be their strength?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30:15, ¿qué dijo el Señor que sería su fortaleza?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30:15, quelle serait leur force selon le Seigneur Dieu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בְּהַשְׁקֵט֙ וּבְבִטְחָ֔ה תִּֽהְיֶ֖ה גְּבֽוּרַתְכֶ֑ם</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dans le calme et la confiance que sera votre force.</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la quietud y en confianza estará vuestra fortaleza.»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quietness and confidence shall be your strength."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24:7, who sigh?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24:7 ¿Quiénes gimieron?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24:7, qui soupire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נֶאֶנְח֖וּ כָּל־שִׂמְחֵי־לֵֽב׃</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ceux qui avaient le coeur joyeux soupirent.</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gimieron todos los que eran alegres de corazón.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the merry-hearted sigh.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11:4, who will the Rod or Branch judge with righteousness?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11:4, ¿a quién juzgará la vara con justicia?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11:4, qui la Verge ou le Germe jugera-t-il avec justice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דַּלִּ֔ים</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pauvres avec équité,</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los pobres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judge the poor,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6:5, God is the Lord of What?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6:5, ¿Dios es Jehová de qué?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6:5, Dieu est le Seigneur de quoi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אֶת־הַמֶּ֛לֶךְ יְהוָ֥ה צְבָא֖וֹת</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 armées.</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de los ejércitos.»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of hosts."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7:9, What will happen if you do not believe?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7:9 ¿Qué pasará si no crees?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7:9, que se passera-t-il si vous ne croyez pas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1:18, the Lord said that sins that are like what shall be as wool?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1:18, Jehová dijo que los pecados que son como ¿qué serán como lana?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1:18, le Seigneur a dit que les péchés qui ressemblent à quoi seront comme de la laine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לֹ֥א תֵאָמֵֽנוּ׃ ס</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ne subsisterez pas.</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cierto no permaneceréis.”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Surely you shall not be established." ’ "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17:11, Isaiah describes the coming day of harvest as a day of what two things? (2 points)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17:11, Isaías describe el próximo día de la cosecha como un día de ¿qué dos cosas? (2 puntos)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17:11, Ésaïe décrit le jour de la moisson à venir comme un jour de quelles deux choses ? (2 points)</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נַחֲלָ֖ה וּכְאֵ֥ב אָנֽוּשׁ׃ ס</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moment de la jouissance: Et la douleur est sans remède.</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día de la angustia y del dolor desesperado.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day of grief and desperate sorrow.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6:6, what did one of the seraphim have in his hand ?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6:6, ¿qué tenía uno de los serafines en su mano?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6:6, qu'avait l'un des séraphins dans sa main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וּבְיָד֖וֹ רִצְפָּ֑ה</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tenant à la main une pierre ardente,</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trayendo en su mano un carbón encendido,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having in his hand a live coal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11:6, what will the leopard do?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11:6, ¿qué hará el leopardo?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11:6, que fera le léopard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וְנָמֵ֖ר עִם־גְּדִ֣י יִרְבָּ֑ץ</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panthère se couchera avec le chevreau;</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leopardo con el cabrito se acostará;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leopard shall lie down with the young goat,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25:3, who will glorify the Lord?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25:3, ¿quién glorificará a Jehová?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25:3, qui glorifiera le Seigneur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יְכַבְּד֣וּךָ עַם־עָ֑ז</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les peuples puissants te glorifient,</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esto te glorificará el pueblo fuerte,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strong people will glorify You;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17:13, God will rebuke the nations that will do what?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17:13, ¿qué harán los pueblos que Dios reprenderá?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17:13, Dieu réprimandera les nations qui feront quoi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אִם־יַאְדִּ֥ימוּ כַתּוֹלָ֖ע</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S'ils sont rouges comme la pourpre,</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aunque sean rojos como el carmesí,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Though they are red like crimson,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לְאֻמִּ֗ים כִּשְׁא֞וֹן מַ֤יִם רַבִּים֙ יִשָּׁא֔וּן</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nations grondent comme grondent les grandes eaux...</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pueblos harán estrépito como el ruido de muchas aguas;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nations will rush like the rushing of many waters;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24:20, how will the earth be like a drunkard?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24:20 ¿Cómo será la tierra como un ebrio?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24:20, comment la terre sera-t-elle comme un ivrogne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נ֣וֹעַ תָּנ֤וּעַ אֶ֙רֶץ֙</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terre chancelle</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Temblará la tierra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earth shall reel to and fro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11:15, with His mighty wind the Lord will strike what in addition to the River?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11:15, ¿qué herirá Jehová con el poder de su aliento, además del río?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11:15, avec son vent puissant, L'Éternel frappera quoi en plus du fleuve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וְהִכָּ֙הוּ֙ לְשִׁבְעָ֣ה נְחָלִ֔ים</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le partagera en sept canaux,</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 herirá en sus siete brazos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strike it in the seven streams,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 what would be the result if God were to strike His people again?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 ¿cuál sería el resultado si Dios volviera a herir a su pueblo?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 quel serait le résultat si Dieu frappait à nouveau son peuple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תּוֹסִ֣יפוּ סָרָ֑ה</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vous multipliez vos révoltes?</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¿Todavía os rebelaréis?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revolt more and more.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1:24, since the fatherless and widows are not defended, what two things does the Lord say he will do? (2 points)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1:24, ya que los huérfanos y las viudas no son defendidos, ¿qué dos cosas dice el Señor que hará? (2 puntos)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1:24, puisque les orphelins et les veuves ne sont pas défendus, quelles sont les deux choses que le Seigneur dit qu'il fera ? (2 points)</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אֶנָּחֵ֣ם מִצָּרַ֔י וְאִנָּקְמָ֖ה מֵאוֹיְבָֽי׃</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Ah! je tirerai satisfaction de mes adversaires, Et je me vengerai de mes ennemis.</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«¡Basta ya! ¡Tomaré satisfacción de mis enemigos, me vengaré de mis adversarios!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"Ah, I will rid Myself of My adversaries, And take vengeance on My enemies.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 trust in the shadow of Egypt shall be what?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 la fuerza del faraón se os cambiará en vergüenza. ¿Qué será la protección a la sombra de Egipto?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 que sera la confiance dans l’ombre de l’Égypte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 what two things did the Lord say he had had enough of from his rebellious children?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 ¿De qué dos cosas dijo Jehová: "Hastiado estoy" respecto a sus hijos rebeldes?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 quelles sont les deux choses dont le Seigneur a dit qu’il en avait assez de la part de ses enfants rebelles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לִכְלִמָּֽה׃</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une ignominie.</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confusión.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your humiliation.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29:17, it will be a very little while till 2 things happen.  One of them is that the fruitful field be esteemed as a forest.  What is the other?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29:17, pasará muy poco tiempo hasta que sucedan dos cosas. Una de ellas es que el campo fértil parecerá un bosque. ¿Cuál es la otra?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29:17, il faudra très peu de temps avant que deux choses se produisent. L'une d'elles est que le champ fertile soit considéré comme une forêt. Quelle est l'autre chose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מְעַ֣ט מִזְעָ֔ר וְשָׁ֥ב לְבָנ֖וֹן לַכַּרְמֶ֑ל</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Liban se changera en verger,</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Líbano en un campo fértil,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Till Lebanon shall be turned into a fruitful field,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6:10, FILL IN THE BLANK: Lest they _____ with their _______, And ______ with their ______, And ______ with their _____, And _____ and be________________.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6:10, COMPLETE EL ESPACIO EN BLANCO: para que no ___ con sus ____ ni ___ con sus _____ ni su ______ ________, ni __ _________ y haya para él ______.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6:10, REMPLISSEZ LE BLANCHIMENT : Pour qu'il ne ____ ______ de ses ____, n'_______ _____ de ses ________, Ne __________ _____ de son _____, Ne se ___________ _____ et ne soit _____ _____.</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פֶּן־יִרְאֶ֨ה בְעֵינָ֜יו וּבְאָזְנָ֣יו יִשְׁמָ֗ע וּלְבָב֥וֹ יָבִ֛ין וָשָׁ֖ב וְרָ֥פָא לֽוֹ׃</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000" strike="noStrike" u="none">
                <a:solidFill>
                  <a:srgbClr val="ffffff"/>
                </a:solidFill>
                <a:effectLst/>
                <a:uFillTx/>
                <a:latin typeface="Times New Roman"/>
              </a:rPr>
              <a:t>(fr) Pour qu'il ne voie point de ses yeux, n'entende point de ses oreilles, Ne comprenne point de son coeur, Ne se convertisse point et ne soit point guéri.</a:t>
            </a:r>
            <a:endParaRPr b="0" lang="en-US" sz="30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que no vea con sus ojos ni oiga con sus oídos ni su corazón entienda, ni se convierta y haya para él sanidad.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Lest they see with their eyes, And hear with their ears, And understand with their heart, And return and be healed."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24:6, who are burned?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24:6 ¿Quiénes fueron consumidos?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24:6, qui est brûlé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חָרוּ֙ יֹ֣שְׁבֵי אֶ֔רֶץ</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les habitants du pays sont consumés,</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esta causa fueron consumidos los habitantes de la tierra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inhabitants of the earth are burned,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17:6, Isaiah compares the coming punishment of Jacob with how many olives would be left at the top of the uppermost bough?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17:6, ¿con cuántos frutos en la punta de la rama se compara el castigo venidero de Jacob?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17:6, Isaïe compare la punition à venir de Jacob au nombre d’oliviers qui resteraient au sommet de la branche la plus haute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שְׁנַ֧יִם שְׁלֹשָׁ֛ה גַּרְגְּרִ֖ים בְּרֹ֣אשׁ אָמִ֑יר</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Deux, trois olives, au haut de la cime,</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dos o tres frutos en la punta de la rama,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Two or three olives at the top of the uppermost bough,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7:14, Who will give a sign ?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7:14, ¿quién dará señal?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7:14, Qui donnera un signe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עֹל֥וֹת אֵילִ֖ים וְחֵ֣לֶב מְרִיאִ֑ים</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holocaustes de béliers et de la graisse des veaux;</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holocaustos de carneros y de grasa de animales gordos;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of burnt offerings of rams And the fat of fed cattle.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יִתֵּ֨ן אֲדֹנָ֥י ה֛וּא לָכֶ֖ם א֑וֹת</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le Seigneur lui-même vous donnera un signe,</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el Señor mismo os dará señal: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Lord Himself will give you a sign: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7:5, Who plotted evil against you ?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7:5, ¿quiénes concertarán un maligno plan contra ti?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7:5, Qui a comploté le mal contre toi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אֲרָ֖ם רָעָ֑ה אֶפְרַ֥יִם וּבֶן־רְמַלְיָ֖הוּ לֵאמֹֽר׃</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ce que la Syrie médite du mal contre toi, De ce qu'Éphraïm et le fils de Remalia disent:</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sirio, con Efraín y con el hijo de Remalías, diciendo: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Syria, Ephraim, and the son of Remaliah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18:4, the Lord said he would look from His dwelling place like two different things. What is the first thing this would be like?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18:4, el Señor dijo que desde su morada se vería de dos maneras diferentes. ¿Cuál sería la primera?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18:4, le Seigneur a dit qu'il regarderait depuis sa demeure deux choses différentes. À quoi ressemblerait la première chose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כְּחֹ֥ם צַח֙ עֲלֵי־א֔וֹר</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la chaleur brillante de la lumière,</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el sol claro después de la lluvia,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clear heat in sunshine,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1:21, in the faithful city, what replaced justice and righteousness?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1:21, en la ciudad fiel, ¿qué reemplazó la justicia y la equidad?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1:21, dans la ville fidèle, qu’est-ce qui a remplacé la justice et la droiture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וְעַתָּ֥ה מְרַצְּחִֽים׃</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maintenant il y a des assassins!</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ahora la habitan los homicidas!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now murderers.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1:27, what will be with righteousness?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1:27, ¿qué sucederá con la justicia?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1:27, que deviendra la justice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וְשָׁבֶ֖יהָ</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ceux qui s'y convertiront seront sauvés</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convertidos de ella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her penitents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25:9, the people who say that the Lord is our God know that the Lord will do something.  What do they say he will do?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25:9, quienes dicen que Jehová es nuestro Dios saben que el Señor hará algo. ¿Qué dicen que hará?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25:9, ceux qui disent que le Seigneur est notre Dieu savent qu'il fera quelque chose. Que disent-ils qu'il fera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 what question does the Lord ask just before saying that he doesn't delight in the blood of bulls or the fat of cattle?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 ¿qué pregunta hace el Señor justo antes de decir que no quiero sangre de bueyes ni de ovejas ni de muchos cabrios?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 quelle question le Seigneur pose-t-il juste avant de dire qu’il ne prend pas plaisir au sang des taureaux ni à la graisse des bovins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וְיֽוֹשִׁיעֵ֑נוּ</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c'est lui qui nous sauve;</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nos salvará.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will save us.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1:23, who do rebellious princes not defend?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1:23, ¿a quién no defienden los gobernantes rebeldes?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1:23, qui les princes rebelles ne défendent-ils pas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יָתוֹם֙ לֹ֣א יִשְׁפֹּ֔טוּ</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ne font pas droit à l'orphelin,</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hacen justicia al huérfano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do not defend the fatherless,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25:5, what phrase is similar to saying "As heat in a dry place"?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25:5, ¿qué frase es similar a decir “Como el calor en lugar seco”?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25:5, quelle expression est similaire à « Comme la chaleur dans un lieu sec »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חֹ֚רֶב בְּצֵ֣ל עָ֔ב</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la chaleur est étouffée par l'ombre d'un nuage,</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como calor debajo de una nube,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heat in the shadow of a cloud,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לָמָּה־לִּ֤י רֹב־זִבְחֵיכֶם֙ יֹאמַ֣ר יְהוָ֔ה</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Qu'ai-je affaire de la multitude de vos sacrifices? dit l'Éternel.</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qué me sirve, dice Jehová, la multitud de vuestros sacrificios?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what purpose is the multitude of your sacrifices to Me?" Says the Lord.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29:21, what do the terrible ones do to those who reprove them?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29:21, ¿qué hacen los violentos al que reprende?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29:21, que font les terribles à ceux qui les réprimandent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וְלַמּוֹכִ֥יחַ בַּשַּׁ֖עַר יְקֹשׁ֑וּן</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Tendaient des pièges à qui défendait sa cause à la porte,</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que arman trampa al que reprende en la puerta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lay a snare for him who reproves in the gate,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29:21, what do the terrible ones do to the just people?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29:21 ¿Qué hacen los violentos a los justos?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29:21, que font les terribles aux justes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וַיַּטּ֥וּ בַתֹּ֖הוּ צַדִּֽיק׃ ס</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violaient par la fraude les droits de l'innocent.</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pervierten la causa del justo con falsedad.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turn aside the just by empty words.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1:28, who shall be destroyed together?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1:28, ¿quiénes serán a una quebrantados?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1:28, Qu'arrivera-t-il à tous les rebelles et à tous les pécheurs?</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וְשֶׁ֧בֶר פֹּשְׁעִ֛ים וְחַטָּאִ֖ים</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la ruine atteindra</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los rebeldes y pecadores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destruction of transgressors and of sinners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11:2, the Spirit of the Lord that shall rest upon the Branch is described with 3 pairs of descriptions. What are these 6 descriptions?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11:2, el espíritu de Jehová que reposará sobre el vástago se describe con tres pares de descripciones. ¿Cuáles son estas seis descripciones?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11:2, l'Esprit du Seigneur qui reposera sur le rameau est décrit par trois paires de descriptions. Quelles sont ces six descriptions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ר֧וּחַ חָכְמָ֣ה וּבִינָ֗ה ר֤וּחַ עֵצָה֙ וּגְבוּרָ֔ה ר֥וּחַ דַּ֖עַת וְיִרְאַ֥ת יְהוָֽה׃</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Esprit de sagesse et d'intelligence, Esprit de conseil et de force, Esprit de connaissance et de crainte de l'Éternel.</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espíritu de sabiduría y de inteligencia, espíritu de consejo y de poder, espíritu de conocimiento y de temor de Jehová.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Spirit of wisdom and understanding, The Spirit of counsel and might, The Spirit of knowledge and of the fear of the Lord.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12:5, who knows that the Lord has done excellent things?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12:5, ¿quién sabe que el Señor ha hecho cosas excelentes?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12:5, qui sait que L'Éternel a fait des choses excellentes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׳מְיֻדַּעַת׳ ״מוּדַ֥עַת״ זֹ֖את בְּכָל־הָאָֽרֶץ׃</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Qu'elles soient connues par toute la terre!</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sea sabido esto por toda la tierra.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is known in all the earth.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 what does Isaiah said  filled the temple?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 ¿qué dijo Isaías que llenó el Templo?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 qu’est-ce qui, selon Ésaïe, remplissait le temple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וְשׁוּלָ֖יו מְלֵאִ֥ים אֶת־הַהֵיכָֽל׃</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pans de sa robe remplissaient le temple.</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sus faldas llenaban el Templo.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train of His robe filled the temple.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13:4, who selects the soldiers from the nations to form the army?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13:4, ¿quién pasa revista a las tropas de las naciones para formar el ejército?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13:4, qui choisit les soldats parmi les nations pour former l’armée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צְבָא֔וֹת מְפַקֵּ֖ד</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 armées passe en revue</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de los ejércitos pasa revista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of hosts musters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19:11, Who are fools?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19:11 ¿Quiénes son los necios?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19:11, Qui sont les fous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אַךְ־אֱוִלִים֙ שָׂ֣רֵי צֹ֔עַן</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princes de Tsoan ne sont que des insensés,</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Ciertamente son necios los príncipes de Zoán;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Surely the princes of Zoan are fools;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11:7, what will the cow do?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11:7 ¿Qué hará la vaca?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11:7, que fera la vache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וּפָרָ֤ה וָדֹב֙ תִּרְעֶ֔ינָה</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vache et l'ourse auront un même pâturage,</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vaca pacerá junto a la osa,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cow and the bear shall graze;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1:29, how will they feel about the trees they desired?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1:29, ¿cómo se sentirán acerca de los árboles que amaron?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1:29, que ressentiront-ils à propos des arbres qu’ils désiraient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יֵבֹ֔שׁוּ מֵאֵילִ֖ים</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aura honte à cause des térébinthes</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os avergonzarán las encinas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they shall be ashamed of the terebinth trees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17:12, the rushing of nations is compared to what?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17:12, ¿cómo será ese bramar de naciones?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17:12, à quoi est comparée la ruée des nations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7:21, after the Lord whistles for the bee and the fly, how many animals of what kind will be needed to have an abundance of milk?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7:21, después de que Jehová silba a la abeja y al tábano, ¿cuántos animales de qué tipo se necesitarán para tener abundancia de leche?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7:21, après que le Seigneur aura sifflé l’abeille et la mouche, combien d’animaux de quelle espèce seront nécessaires pour avoir une abondance de lait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יְחַיֶּה־אִ֛ישׁ עֶגְלַ֥ת בָּקָ֖ר וּשְׁתֵּי־צֹֽאן׃</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Chacun entretiendra une jeune vache et deux brebis;</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criará un hombre una vaca y dos ovejas,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a man will keep alive a young cow and two sheep;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7:16, When will the land be forsaken ?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7:16, ¿Cuándo será abandonada la tierra?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7:16, Quand le pays sera-t-il abandonné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בְּטֶ֨רֶם יֵדַ֥ע הַנַּ֛עַר מָאֹ֥ס בָּרָ֖ע וּבָחֹ֣ר בַּטּ֑וֹב</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avant que l'enfant sache rejeter le mal et choisir le bien,</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antes que el niño sepa desechar lo malo y escoger lo bueno,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before the Child shall know to refuse the evil and choose the good,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 how were his heart and the heart of the people moved?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 ¿cómo se estremecieron el corazón de Acaz y el de su pueblo?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 comment son cœur et celui du peuple étaient-ils émus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כְּנ֥וֹעַ עֲצֵי־יַ֖עַר מִפְּנֵי־רֽוּחַ׃</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les arbres de la forêt sont agités par le vent.</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se estremecen los árboles del monte a causa del viento.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the trees of the woods are moved with the wind.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25:10, what will happen on this mountain?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25:10, ¿qué pasará sobre este monte?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25:10, que se passera-t-il sur cette montagne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כִּֽי־תָנ֥וּחַ יַד־יְהוָ֖ה</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la main de l'Éternel repose</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la mano de Jehová se posará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hand of the Lord will rest,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 what will the Lord do between the nations?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 ¿qué hará Jehová entre las naciones?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 que fera le Seigneur entre les nations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וְשָׁפַט֙ בֵּ֣ין הַגּוֹיִ֔ם</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sera le juge des nations,</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Él juzgará entre las naciones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judge between the nations,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כִּשְׁא֛וֹן מַ֥יִם כַּבִּירִ֖ים יִשָּׁאֽוּן׃</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Elles grondent comme grondent les eaux puissantes.</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será como el bramido de muchas aguas!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make a rushing like the rushing of mighty waters!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11:14, what will Ephraim and Judah do to Edom and Moab?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11:14, ¿qué harán Efraín y Judá con Edom y Moab?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11:14, que feront Éphraïm et Juda à Édom et Moab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אֱד֤וֹם וּמוֹאָב֙ מִשְׁל֣וֹח יָדָ֔ם</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Édom et Moab seront la proie de leurs mains,</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Edom y Moab los servirán,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lay their hand on Edom and Moab;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24:20, what words describe how the earth's transgression shall be?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24:20, ¿qué palabras describen cómo será su pecado de la tierra?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24:20, quels mots décrivent comment se déroulera la transgression de la terre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וְכָבַ֤ד עָלֶ֙יהָ֙</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pèse sur elle,</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tanto pesará sobre ella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heavy upon it,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1:28, what will happen to those who forsake the Lord?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1:28, ¿qué les sucederá a aquellos que dejan a Jehová?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1:28, qu’arrivera-t-il à ceux qui abandonnent le Seigneur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יִכְלֽוּ׃</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périront.</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consumidos.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consumed.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13:10, what words describe what the stars will do when the day of the Lord comes?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13:10, ¿qué palabras describen lo que harán las estrellas cuando llegue el día de Jehová?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13:10, quels mots décrivent ce que feront les étoiles lorsque le jour du Seigneur viendra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כִּֽי־כוֹכְבֵ֤י הַשָּׁמַ֙יִם֙ וּכְסִ֣ילֵיהֶ֔ם לֹ֥א יָהֵ֖לּוּ אוֹרָ֑ם</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les étoiles des cieux et leurs astres Ne feront plus briller leur lumière,</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lo cual las estrellas de los cielos y sus luceros no darán su luz;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stars of heaven and their constellations Will not give their light;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29:8, the enemies of Ariel will vanish like food when who dreams?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29:8, los enemigos de Ariel desaparecerán como comida cuando ¿quién sueña?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29:8, les ennemis d'Ariel disparaîtront comme de la nourriture quand qui rêve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כַּאֲשֶׁר֩ יַחֲלֹ֨ם הָרָעֵ֜ב</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celui qui a faim rêve</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Les sucederá como al que tiene hambre y sueña: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even be as when a hungry man dreams,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 What two things will happen to the mountain of the Lord's house in the latter days?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 ¿Qué dos cosas le sucederán al monte de la casa de Jehová en el final de los tiempos?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 quelles sont les deux choses qui arriveront à la montagne de la maison de l’Éternel dans les derniers jours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19:11, Isaiah asked the wise counselors of Pharaoh how they could say to him two specific statements with similar meaning.  What were these statements?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19:11, Isaías preguntó a los prudentes consejeros del faraón cómo podían decirle dos declaraciones específicas con significado similar. ¿Cuáles eran estas declaraciones?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19:11, Ésaïe demanda aux sages conseillers de Pharaon comment ils pouvaient lui dire deux paroles précises ayant une signification similaire. Quelles étaient ces paroles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בֶּן־חֲכָמִ֥ים אֲנִ֖י בֶּן־מַלְכֵי־קֶֽדֶם׃</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suis fils des sages, fils des anciens rois?</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«Yo soy hijo de los sabios e hijo de los reyes antiguos»?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am the son of the wise, The son of ancient kings?"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29:13, even though some people draw near to the Lord with their mouths, in what way might they be far from Him?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29:13, aunque algunas personas se acercan al Señor con la boca, ¿de qué manera podrían estar lejos de Él?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29:13, même si certaines personnes s’approchent du Seigneur par leur bouche, de quelle manière peuvent-elles s’éloigner de Lui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וְלִבּ֖וֹ רִחַ֣ק מִמֶּ֑נִּי</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son coeur est éloigné de moi,</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su corazón está lejos de mí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have removed their hearts far from Me,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12:6, who should do what because the Holy One of Israel is great?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12:6, ¿quién debería hacer qué porque el Santo de Israel es grande?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12:6, qui doit faire quoi parce que le Saint d’Israël est grand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צַהֲלִ֥י וָרֹ֖נִּי יוֹשֶׁ֣בֶת צִיּ֑וֹן</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Pousse des cris de joie et d'allégresse, habitant de Sion!</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Regocíjate y canta, moradora de Sión;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Cry out and shout, O inhabitant of Zion,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 what two clauses indicate the passage of many years?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 ¿cuáles dos cláusulas indican el paso de muchos años?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 quelles sont les deux clauses qui indiquent le passage de nombreuses années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סְפ֥וּ שָׁנָ֛ה עַל־שָׁנָ֖ה חַגִּ֥ים יִנְקֹֽפוּ׃</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Ajoutez année à année, Laissez les fêtes accomplir leur cycle.</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Añadid un año a otro, y que las fiestas sigan su curso.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Add year to year; Let feasts come around.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13:3, In addition to the mighty ones for my anger, who has God called to join His side to punish the world for its evil?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13:3, Además de los valientes de me ira, ¿a quiénes ha llamado Dios para unirse a Su lado para castigar al mundo por su maldad?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13:3, Outre les puissants de ma colère, qui Dieu a-t-il appelé à se joindre à lui pour punir le monde de sa méchanceté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אֲנִ֥י צִוֵּ֖יתִי לִמְקֻדָּשָׁ֑י</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J'ai donné des ordres à ma sainte milice,</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Yo mandé a mis consagrados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have commanded My sanctified ones;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בְּרֹ֣אשׁ הֶהָרִ֔ים וְנִשָּׂ֖א מִגְּבָע֑וֹת</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fondée sur le sommet des montagnes, Qu'elle s'élèvera par-dessus les collines,</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cabeza de los montes; será exaltado sobre los collados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established on the top of the mountains, And shall be exalted above the hills;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6:12, Once the land is utterly desolate, the Lord has done what with men?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6:12, una vez que la tierra esté hecha un desierto, ¿qué hizo el Señor con los hombres?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6:12, Que fait l'Éternel des hommes lorsqu'il rend le pays un immense désert?</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וְרִחַ֥ק</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ait éloigné les hommes,</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haya echado lejos a los hombres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has removed men far away,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17:3, The fortress was going to cease from which tribe?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17:3, ¿de qué tribu iba a cesar la fortificación?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17:3, la forteresse allait cesser à partir de quelle tribu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וְנִשְׁבַּ֤ת מִבְצָר֙ מֵֽאֶפְרַ֔יִם</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C'en est fait de la forteresse d'Éphraïm,</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Cesará la fortificación de Efraín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fortress also will cease from Ephraim,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24:12, what words describe the gate of the city?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24:12, ¿qué palabras describen la puerta de la ciudad?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24:12, quels mots décrivent la porte de la ville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וּשְׁאִיָּ֖ה יֻכַּת־שָֽׁעַר׃</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portes abattues sont en ruines.</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con ruina fue destrozada la puerta.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gate is stricken with destruction.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 Why did the kings go to Jerusalem ?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 ¿Por qué subieron los reyes a Jerusalén?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7:1, Pourquoi les rois sont-ils allés à Jérusalem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לַמִּלְחָמָ֖ה עָלֶ֑יהָ</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l'assiéger;</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combatirla;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make war against it,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 What kind of witnesses does the Lord say he will take for himself ?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 ¿qué clase de testigos dice Jehová que tomará para sí?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 Quel genre de témoins le Seigneur dit-il qu’il prendra pour lui-même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וְאָעִ֣ידָה לִּ֔י עֵדִ֖ים נֶאֱמָנִ֑ים</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pris avec moi des témoins dignes de foi,</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junté conmigo por testigos fieles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 will take for Myself faithful witnesses to record,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18:5, what thee statements describe the stage of development when God will cut off the sprigs with pruning hooks?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18:5, ¿cuáles son cuatro afirmaciones que describen la etapa de desarrollo cuando Jehová cortará las ramas con podaderas?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18:5, quelles sont ces trois déclarations qui décrivent le stade de développement où Dieu coupera les branches avec des serpes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11:7, what will both the lion and ox do?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11:7 ¿Qué harán el león y el buey?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11:7, que feront le lion et le bœuf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וְאַרְיֵ֖ה כַּבָּקָ֥ר יֹֽאכַל־תֶּֽבֶן׃</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lion, comme le boeuf, mangera de la paille.</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león, como el buey, comerá paja.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lion shall eat straw like the ox.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24:21, what words describe the time relationship between when the earth shall fall and when the Lord will punish on high the host of exalted ones?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24:21, ¿qué palabras describen la relación temporal entre el momento en que la tierra caerá y el momento en que Jehová castigará al ejército de los cielos en lo alto?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24:21, quels mots décrivent la relation temporelle entre le moment où la terre tombera et le moment où le Seigneur punira en haut l’armée des exaltés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temps-là,</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en aquel día,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come to pass in that day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24:9, what will be bitter?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24:9 ¿Qué será amarga?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24:9, qu’est-ce qui sera amer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יֵמַ֥ר שֵׁכָ֖ר</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liqueurs fortes sont amères</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sidra les será amarga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Strong drink is bitter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 "Woe to the rebellious children," says the Lord. These peole add what to what?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 «¡Ay de los hijos que se apartan, dice Jehová!» ¿Estos hijos añaden qué a qué?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30:1, « Malheur aux enfants rebelles », dit le Seigneur. Ces gens ajoutent quoi à quoi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לְמַ֛עַן סְפ֥וֹת חַטָּ֖את עַל־חַטָּֽאת׃</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accumuler péché sur péché!</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añadiendo pecado a pecado!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they may add sin to sin;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6:5, What did Isaiah say about himself?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6:5, ¿Qué dijo Isaías acerca de sí mismo?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6:5, qu’a dit Ésaïe à propos de lui-même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 אֽוֹי־לִ֣י כִֽי־נִדְמֵ֗יתִי כִּ֣י אִ֤ישׁ טְמֵֽא־שְׂפָתַ֙יִם֙ אָנֹ֔כִי</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je dis: Malheur à moi! je suis perdu, car je suis un homme dont les lèvres sont impures,</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dije: «¡Ay de mí que soy muerto!, porque siendo hombre inmundo de labios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I said: "Woe is me, for I am undone! Because I am a man of unclean lips,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כִּֽי־לִפְנֵ֤י קָצִיר֙ כְּתָם־פֶּ֔רַח וּבֹ֥סֶר גֹּמֵ֖ל יִֽהְיֶ֣ה נִצָּ֑ה</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avant la moisson, quand la pousse est achevée, Quand la fleur devient un raisin qui mûrit,</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antes de la siega, cuando el fruto sea perfecto y pasada la flor, se maduren los frutos,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before the harvest, when the bud is perfect And the sour grape is ripening in the flower,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 many people shall come and say to go where?  Give both names for this place. (2 points)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 muchos vendrán y dirán: "Venid, subamos al..." ¿Dónde? Da ambos nombres para este lugar. (2 puntos)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 beaucoup de gens viendront et diront : « Où aller ? » Donnez les deux noms de ce lieu. (2 points)</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וְנַעֲלֶ֣ה אֶל־הַר־יְהוָ֗ה אֶל־בֵּית֙ אֱלֹהֵ֣י יַעֲקֹ֔ב</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Venez, et montons à la montagne de l'Éternel, A la maison du Dieu de Jacob,</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«Venid, subamos al monte de Jehová, a la casa del Dios de Jacob.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"Come, and let us go up to the mountain of the Lord, To the house of the God of Jacob;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24:20, what will happen to the earth so that it shall not rise again?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No hay duda al respecto. La traducción RVR1995 no incluye explícitamente una frase que responda a esta pregunta.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24:20, qu’arrivera-t-il à la terre pour qu’elle ne se relève plus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וְנָפְלָ֖ה</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tombe,</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hay pregunta; por tanto no hay respuesta.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will fall,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13:4, the noise of a multitude or the noise of the kingdoms is from which people gathered together?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13:4, ¿el estruendo de multitud o el estruendo de ruido de reinos proviene de quiénes reunidos?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13:4, le bruit d’une multitude ou le bruit des royaumes provient de quels peuples rassemblés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גּוֹיִם֙ נֶֽאֱסָפִ֔ים</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nations rassemblées:</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naciones reunidas: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of nations gathered together!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30:16, instead of returning and resting like God said to do, what is did they say they would do in addition to saying that they would ride on swift horses?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30:16, en lugar de convertirse y reposar como Dios les dijo que hicieran, ¿qué dijeron que harían además de decir que montarían caballos veloces?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30:16, au lieu de revenir et de se reposer comme Dieu l'a dit, qu'ont-ils dit qu'ils feraient en plus de dire qu'ils monteraient sur des chevaux rapides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וַתֹּ֨אמְר֥וּ לֹא־כִ֛י עַל־ס֥וּס נָנ֖וּס</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avez dit: Non! nous prendrons la course à cheval!</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dijisteis: «No, antes huiremos en caballos»;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you said, "No, for we will flee on horses"—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24:5, what is defiled because the inhabitants have broken the everlasting covenant?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24:5, ¿qué fue profanada porque sus moradores quebrantaron el pacto eterno?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24:5, qu’est-ce qui est souillé parce que les habitants ont rompu l’alliance éternelle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2025-10-28T23:27:05Z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