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mean nearly the same as "they will carry ... their treasures on the humps of camels"?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significan casi lo mismo que “llevarán… sus tesoros sobre jorobas de camellos”?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ont presque la même signification que « ils porteront... sur la bosse des chameaux leurs trésors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יִשְׂאוּ֩ עַל־כֶּ֨תֶף עֲיָרִ֜ים חֵֽילֵהֶ֗ם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portent à dos d'ânes leurs richesses,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llevan sobre lomos de asnos sus riquezas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their riches on the backs of young donkeys,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2025-10-28T23:27:15Z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