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 the daughter of Zion is like a hut where?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 la hija de Sión es como una cabaña, ¿dónde?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1:8, la fille de Sion est comme une hutte où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הַטּ֖וּ מִנֵּי־אֹ֑רַח</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Écartez-vous du sentier,</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apartaos de la senda,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Turn aside from the path,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With what was Isaiah told to write on a large scroll ?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¿qué se le dijo a Isaías que escribiera en una tabla grande?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 avec quoi Ésaïe a-t-il été chargé d’écrire sur un grand rouleau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וּכְתֹ֤ב עָלָיו֙ בְּחֶ֣רֶט אֱנ֔וֹשׁ</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écris dessus, d'une manière intelligible:</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escribe en ella con caracteres legibles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write on it with a man’s pen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 God's people would have become like Sodom and Gomorrah if the Lord of hosts had not done what?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 el pueblo de Dios habría llegado a ser como Sodoma y Gomorra si el Señor de los ejércitos no hubiera hecho ¿qué?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 le peuple de Dieu serait devenu comme Sodome et Gomorrhe si le Seigneur des armées n’avait pas fait quoi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הוֹתִ֥יר לָ֛נוּ שָׂרִ֖יד כִּמְעָ֑ט</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nous eût conservé un faible reste,</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nos hubiera dejado un resto pequeño,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Had left to us a very small remnant,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29:14, what will perish?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29:14, ¿qué perecerá?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29:14, qu’est-ce qui périra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וְאָֽבְדָה֙ חָכְמַ֣ת חֲכָמָ֔יו</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sagesse de ses sages périra,</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perecerá la sabiduría de sus sabios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wisdom of their wise men shall perish,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how were the ambassadors being sent by sea?  Fill in the blanks:  "Even in _______ of _______ on the _______." (3 points)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¿cómo se enviaban los embajadores por mar? Completa los espacios en blanco: "en ______ de ______ sobre las ______!" (3 puntos)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18:2, comment les ambassadeurs étaient-ils envoyés par mer ? Complétez les espaces vides : « Même en _______ de _______ sur le _______. » (3 points)</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וּבִכְלֵי־גֹמֶא֮ עַל־פְּנֵי־מַיִם֒</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des navires de jonc voguant à la surface des eaux!</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naves de junco sobre las aguas!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Even in vessels of reed on the waters,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25:7, where will the Lord do what with the surface of the covering cast over all people?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25:7, ¿qué hará Jehová con la cubierta tendida sobre todos los pueblos? ¿dónde hará esto Jehová?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25:7, où le Seigneur fera-t-il quoi de la surface de la couverture jetée sur tous les peuples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כִּמְלוּנָ֥ה בְמִקְשָׁ֖ה</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une hutte dans un champ de concombres,</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cabaña en melonar,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hut in a garden of cucumbers,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וּבִלַּע֙ בָּהָ֣ר הַזֶּ֔ה</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cette montagne,</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destruirá en este monte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destroy on this mountain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what will happen near the cobra's hole?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¿qué sucederá cerca de la cueva de la cobra?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que se passera-t-il près du trou du vipère?</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וְשִֽׁעֲשַׁ֥ע יוֹנֵ֖ק עַל־ חֻ֣ר פָּ֑תֶן</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nourrisson s'ébattra sur l'antre de la vipère,</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niño de pecho jugará sobre la cueva de la cobra;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nursing child shall play by the cobra’s hole,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what did the seraphim use to take the live coal?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¿qué usaron los serafines para tomar el carbón encendido?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qu’ont utilisé les séraphins pour prendre les charbons ardents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בְּמֶ֨לְקַחַ֔יִם לָקַ֖ח מֵעַ֥ל הַמִּזְבֵּֽחַ׃</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 avait prise sur l'autel avec des pincettes.</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tomado del altar con unas tenazas.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he had taken with the tongs from the altar.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1:26, after thoroughly purging away the dross, what two things did the Lord say he would restore? (2 points)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Después de limpiar completamente la escoria, ¿cuáles dos cosas dijo el Señor que restauraría? (2 puntos)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1:26, après avoir complètement purgé les scories, quelles sont les deux choses que le Seigneur a dit qu'il restaurerait ? (2 points)</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וְאָשִׁ֤יבָה שֹׁפְטַ֙יִךְ֙ כְּבָרִ֣אשֹׁנָ֔ה וְיֹעֲצַ֖יִךְ כְּבַתְּחִלָּ֑ה</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rétablirai tes juges tels qu'ils étaient autrefois, Et tes conseillers tels qu'ils étaient au commencement.</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Haré que tus jueces sean como al principio, y tus consejeros como eran antes;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restore your judges as at the first, And your counselors as at the beginning.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Judah not do?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no hará Judá?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que ne fera pas Juda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וִֽיהוּדָ֖ה לֹֽא־ יָצֹ֥ר אֶת־ אֶפְרָֽיִם׃</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Juda ne sera plus hostile à Éphraïm.</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Judá afligirá a Efraín,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Judah shall not harass Ephraim.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30:8, God asked Isaiah to write the message on a tablet and a scroll for people living when?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30:8, Dios le pidió a Isaías que escribiera el mensaje en una tabla y un libro para la gente que vivía ¿cuando?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30:8, Dieu a demandé à Ésaïe d’écrire le message sur une tablette et un parchemin pour les gens vivant à cette époque.</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you will not be established if what is true?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¿qué condición se requiere para permanecer de cierto?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vous ne serez pas établi si ce qui est vrai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וּתְהִי֙ לְי֣וֹם אַחֲר֔וֹן לָעַ֖ד עַד־עוֹלָֽם׃</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Afin qu'elles subsistent dans les temps à venir, Éternellement et à perpétuité.</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quede hasta el día postrero, eternamente y para siempre.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it may be for time to come, Forever and ever: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24:18, what will happen to he who comes up from the midst of the pit?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24:18, ¿qué le sucederá al que salga de en medio del foso?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24:18, qu’arrivera-t-il à celui qui remontera du milieu de la fosse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יִלָּכֵ֖ד בַּפָּ֑ח</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prend au filet;</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atrapado en la red;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caught in the snare;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 what role did Uzziah, Jotham, Ahaz, and Hezekiah have in common?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 ¿qué papel tenían en común Uzías, Jotam, Acaz y Ezequías?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 quel rôle Ozias, Jotham, Achaz et Ézéchias avaient-ils en commun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מַלְכֵ֥י יְהוּדָֽה׃</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rois de Juda.</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reyes de Judá.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kings of Judah.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30:15, who said that if they would return and rest they would be saved?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30:15, ¿quién dijo «En la conversión y en el reposo seréis salvos»?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30:15, qui a dit que s’ils revenaient et se reposaient, ils seraient sauvés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כֹֽה־אָמַר֩ אֲדֹנָ֨י יְהוִ֜ה קְד֣וֹשׁ יִשְׂרָאֵ֗ל</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a parlé le Seigneur, l'Éternel, le Saint d'Israël:</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así dijo Jehová, el Señor, el Santo de Israel: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thus says the Lord God, the Holy One of Israel: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24:22, the host of exalted ones and the kings of the earth will be gathered together as what?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24:22, ¿como qué serán amontonados el ejército de los cielos y a los reyes de la tierra?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24:22, l’armée des exaltés et les rois de la terre seront rassemblés sous quel nom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אֲסֵפָ֤ה אַסִּיר֙ עַל־בּ֔וֹר</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une prison,</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amontona a los encarcelados en una mazmorra,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prisoners are gathered in the pit,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7:18, what words describe the length of time between when the Lord brings the king of Assyria upon them and when the Lord will whistle for the fly and the bee?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7:18, ¿qué pasa después que viene el rey de Asiria hasta que Jehová silba para llamar al tábano y a la abeja?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7:18, quels mots décrivent le temps écoulé entre le moment où le Seigneur fera venir le roi d’Assyrie sur eux et le moment où le Seigneur sifflera la mouche et l’abeille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 לֹ֣א תַאֲמִ֔ינוּ</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vous ne croyez pas,</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vosotros no creéis,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If you will not believe,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que aquel día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come to pass in that day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29:2, to whom will Ariel be as Ariel (Ariel can mean "lion" of God, can be a symbolic name for Jerusalem or Mount Zion, and is translated as fireplace in some translations)?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29:2, ¿para quién será Ariel un «ariel» («ariel» puede significar “león” de Dios, puede ser un nombre simbólico para Jerusalén o el Monte Sión, y se traduce como hogar en algunas traducciones)?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29:2, à qui Ariel sera-t-il comme Ariel (Ariel peut signifier « lion » de Dieu, peut être un nom symbolique pour Jérusalem ou le mont Sion, et est traduit par cheminée dans certaines traductions)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לִּ֖י</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ville sera pour moi</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para mí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be to Me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7:17, What words describe what the Lord will bring them with the king of Assyria?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7:17, ¿qué palabras describen lo que Jehová les traerá con el rey de Asiria?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7:17, quelles paroles décrivent ce que le Seigneur leur apportera avec le roi d’Assyrie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יָמִים֙ אֲשֶׁ֣ר לֹא־בָ֔אוּ לְמִיּ֥וֹם סוּר־אֶפְרַ֖יִם מֵעַ֣ל יְהוּדָ֑ה אֵ֖ת מֶ֥לֶךְ אַשּֽׁוּר׃ פ</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jours tels qu'il n'y en a point eu Depuis le jour où Éphraïm s'est séparé de Juda</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días cuales nunca vinieron desde el día en que Efraín se apartó de Judá (esto es, al rey de Asiria).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days that have not come since the day that Ephraim departed from Judah."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24:14, for whom will they sing and cry aloud from the sea?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24:14, ¿por quién cantarán gozosos y desde el mar darán voces?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24:14, pourquoi élèvent-ils leur voix et poussent-ils des cris d’allégresse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בִּגְא֣וֹן יְהוָ֔ה</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bords de la mer,</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grandeza de Jehová;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majesty of the Lord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29:19, the humble shall do what in the Lord.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29:19, ¿qué harán los humildes en Jehová?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29:19, les humbles feront ce qui est dans le Seigneur.</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שִׂמְחָ֑ה</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réjouiront de plus en plus en l'Éternel,</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volverán a alegrarse en Jehová,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shall increase their joy in the Lord,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 Isaiah the son of Amoz received a message concerning what two places?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 Isaías hijo de Amoz recibió un mensaje acerca de ¿qué dos lugares?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 Ésaïe, fils d’Amots, a reçu un message concernant quels deux endroits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even though the punishment of Jacob will be like he who gathers heads of grain in the valley of Rephaim, what will be left in it?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aunque el castigo de Jacob será como el que recoge espigas en el valle de Refaim, ¿qué quedará en él?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même si la punition de Jacob sera comme celle de celui qui ramasse des épis dans la vallée des Rephaïm, que restera-t-il dans cette vallée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עַל־יְהוּדָ֖ה וִירוּשָׁלִָֽם׃</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Juda et Jérusalem.</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acerca de Judá y de Jerusalén.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Judah and Jerusalem.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Egypt will be afraid and fear. What words describe when this will be?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Egipto temblará lleno de miedo. ¿Qué palabras describen cuándo ocurrirá esto?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l'Égypte sera effrayée et craintive. Quels mots décrivent ce moment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día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who is the head of Samaria?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¿Quién es la cabeza de Samaria?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qui est le chef de Samarie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וְרֹ֥אשׁ שֹׁמְר֖וֹן בֶּן־רְמַלְיָ֑הוּ</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fils de Remalia est la tête de la Samarie.</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cabeza de Samaria, el hijo de Remalías.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head of Samaria is Remaliah’s son.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the earth shall reel to and fro like what?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24:20, la tierra temblará, ¿de qué manera?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la terre chancellera comme quoi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כַּשִּׁכּ֔וֹר</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homme ivre,</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 ebrio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drunkard,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11:15, what will the Lord do to the River with His mighty wind?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11:15, ¿qué hará Jehová con el río con el poder de su aliento?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11:15, que fera L'Éternel au fleuve avec son vent puissant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עַל־הַנָּהָ֖ר בַּעְיָ֣ם רוּח֑וֹ</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lèvera sa main sur le fleuve,</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levantará su mano sobre el río;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shake His fist over the River,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in addition to slaying the wicked, what will the Rod or Branch do with the rod of His mouth and the breath of His lips?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además de matar a la impío, ¿qué hará la vara con la vara de su boca y el espíritu de sus labios?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en plus de tuer les méchants, que fera la verge ou le rameau avec la verge de sa bouche et le souffle de ses lèvres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וְנִשְׁאַר־בּ֤וֹ עֽוֹלֵלֹת֙</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restera un grappillage,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quedarán en él rebuscos,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gleaning grapes will be left in it,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וְהִֽכָּה־אֶ֙רֶץ֙</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frappera la terre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Herirá la tierra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strike the earth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7:12, T or F Ahaz agree to test the Lord ?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7:12, ¿Verdadero o falso? ¿Acaz acepta probar Jehová?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7:12, Achaz accepte-t-il vraiment de mettre le Seigneur à l'épreuve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וְלֹֽא־אֲנַסֶּ֖ה אֶת־יְהוָֽה׃</a:t>
            </a:r>
            <a:r>
              <a:rPr b="0" sz="3200" strike="noStrike" u="none">
                <a:solidFill>
                  <a:srgbClr val="ffff00"/>
                </a:solidFill>
                <a:effectLst/>
                <a:uFillTx/>
                <a:latin typeface="Times New Roman"/>
              </a:rPr>
              <a:t> </a:t>
            </a:r>
            <a:r>
              <a:rPr b="0" sz="3200" strike="noStrike" u="none">
                <a:solidFill>
                  <a:srgbClr val="ffff00"/>
                </a:solidFill>
                <a:effectLst/>
                <a:uFillTx/>
                <a:latin typeface="Times New Roman"/>
              </a:rPr>
              <a:t>(False)</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ne tenterai pas l'Éternel. (Faux)</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pondré a prueba Jehová! (Falso)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will I test the Lord!" (False)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for what two animal groups will the cut branches and the cut sprigs be left? (2 points)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¿para qué dos grupos de animales quedarán las ramas y los retoños cortados? (2 puntos)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à quels deux groupes d'animaux seront destinés les branches et les rameaux coupés ? (2 points)</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לְעֵ֣יט הָרִ֔ים וּֽלְבֶהֱמַ֖ת הָאָ֑רֶץ</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oiseaux de proie des montagnes Et aux bêtes de la terre;</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las aves de los montes y para las bestias de la tierra;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mountain birds of prey And for the beasts of the earth;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19:14, What has the Lord mingled in the the midst of Egypt?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19:14, ¿Qué ha mezclado Jehová en medio de Egipto?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19:14, Qu'est-ce que l'Éternel a mêlé au milieu de l'Égypte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מָסַ֥ךְ בְּקִרְבָּ֖הּ ר֣וּחַ עִוְעִ֑ים</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a répandu au milieu d'elle un esprit de vertige,</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mezcló un espíritu de vértigo en medio de él,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has mingled a perverse spirit in her midst;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what does the Lord ask a rebellious people to do with him? (2 points)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¿qué le pide Jehová a un pueblo rebelde que haga con él? (2 puntos)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que demande le Seigneur à un peuple rebelle de faire à son égard ? (2 points)</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לְכוּ־נָ֛א וְנִוָּֽכְחָ֖ה יֹאמַ֣ר יְהוָ֑ה</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Venez et plaidons! dit l'Éternel.</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»Venid luego, dice Jehová, y estemos a cuenta: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"Come now, and let us reason together," Says the Lord,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 who is left as a booth in a vineyard?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 ¿quién queda como enramada en viña?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 qui est laissé comme une cabane dans une vigne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11:11, in comparison to when the Root of Jesse shall stand as a banner, when will the Lord set His hand again the second time to recover the remnant of his people?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11:11, en comparación con cuando la raíz de Isaí esté puesta por pendón, ¿cuándo alzará otra vez Jehová su mano para recobrar al resto de su pueblo que aún quede?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11:11, en comparaison du moment où la racine de Jessé se dressera comme une bannière, quand le Seigneur étendra-t-il à nouveau sa main une seconde fois pour récupérer le reste de son peuple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וְנוֹתְרָ֥ה בַת־צִיּ֖וֹן</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fille de Sion</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queda la hija de Sión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 daughter of Zion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 who dwelt in Ariel?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 ¿quién acampó en Ariel?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 qui habitait à Ariel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קִרְיַ֖ת חָנָ֣ה דָוִ֑ד</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Cité dont David fit sa demeure!</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ciudad donde acampó David!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city where David dwelt!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6:7, what has been taken away?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6:7, ¿qué fue quitada?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6:7, qu’est-ce qui a été enlevé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וְסָ֣ר עֲוֺנֶ֔ךָ</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ton iniquité est enlevée,</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es quitada tu culpa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iniquity is taken away,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29:13, what is said about the fear toward God of those who have removed their hearts far from Him?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29:13, ¿qué se dice del temor a Dios de aquellos que han alejado su corazón de Él?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29:13, que dit-on de la crainte de Dieu de ceux qui ont éloigné leur cœur de Lui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וַתְּהִ֤י יִרְאָתָם֙ אֹתִ֔י מִצְוַ֥ת אֲנָשִׁ֖ים מְלֻמָּדָֽה׃</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crainte qu'il a de moi N'est qu'un précepte de tradition humaine.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temor de mí no es más que un mandamiento de hombres que les ha sido enseñado;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fear toward Me is taught by the commandment of men,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the cities of Aroer are what?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¿qué son las ciudades de Aroer?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17:2, que sont les villes d’Aroër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עֲזֻב֖וֹת עָרֵ֣י עֲרֹעֵ֑ר</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villes d'Aroër sont abandonnées,</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ciudades de Aroer están desamparadas;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cities of Aroer are forsaken;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Why would Egypt be like women, and be afraid and fear?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¿ante qué temblarán llenos de miedo los egipcios?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pourquoi l’Égypte serait-elle comme les femmes, et aurait-elle peur et serait-elle effrayée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 בַּיּ֣וֹם הַה֗וּא</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ce même temps,</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Asimismo, acontecerá en aquel tiempo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come to pass in that day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תְּנוּפַת֙ יַד־יְהוָ֣ה צְבָא֔וֹת</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voyant s'agiter la main de l'Éternel des armées,</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ante la presencia de la mano amenazante de Jehová de los ejércitos,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waving of the hand of the Lord of hosts,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18:1, where is the land shadowed with buzzing wings?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18:1, ¿dónde está la tierra del zumbido de alas?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18:1, où se trouve la terre ombragée par le bourdonnement des ailes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מֵעֵ֖בֶר לְנַֽהֲרֵי־כֽוּשׁ׃</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delà des fleuves de l'Éthiopie!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que está tras los ríos de Etiopía,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is beyond the rivers of Ethiopia,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 Israel and God's people along with what they know are compared to what in addition to a donkey that knows its master's crib?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 Israel y el pueblo de Dios junto con lo que saben son comparados ¿a qué, además de a un burro que conoce el pesebre de su amo?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 Israël et le peuple de Dieu, ainsi que ce qu'ils savent, sont comparés à quoi, en plus d'un âne qui connaît la crèche de son maître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יָדַ֥ע שׁוֹר֙ קֹנֵ֔הוּ</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boeuf connaît son possesseur,</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buey conoce a su dueño,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ox knows its owner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7:8, Who is head of Damascus?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7:8, ¿quién es la cabeza de Damasco?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7:8, qui est le chef de Damas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וְרֹ֥אשׁ דַּמֶּ֖שֶׂק רְצִ֑ין</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Retsin est la tête de Damas.</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cabeza de Damasco, Rezín;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head of Damascus is Rezin.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When would the beasts of the earth eat the remaining grapes that God would leave in the land?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¿Cuándo comerían las bestias de la tierra las uvas restantes que Jehová dejaría en la tierra?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Quand les bêtes de la terre mangeraient-elles les raisins restants que Dieu laisserait sur la terre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וְכָל־בֶּהֱמַ֥ת הָאָ֖רֶץ עָלָ֥יו תֶּחֱרָֽף׃</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bêtes de la terre y passeront l'hiver.</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 invernarán todas las bestias de la tierra.»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all the beasts of the earth will winter on them.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when you tell the Lord that He comforts you, what wall you say about how he felt toward you before?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cuando le dices a Jehová que él te consuela, ¿qué le dices a Dios sobre cómo se sentía antes hacia ti?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lorsque vous dites au Seigneur qu’il vous réconforte, que dites-vous de ce qu’il a ressenti envers vous auparavant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 what will not be done with swords?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 ¿Qué no se hará con espadas?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 que ne fera-t-on pas avec des épées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אָנַ֖פְתָּ בִּ֑י</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été irrité contre moi,</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aunque te enojaste contra mí,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Though You were angry with me,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 what phrase is used to describe the cities of Israel?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 ¿qué frase se utiliza para describir las ciudades de Israel?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 quelle expression est utilisée pour décrire les villes d’Israël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עָרֵיכֶ֖ם שְׂרֻפ֣וֹת אֵ֑שׁ</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Vos villes sont consumées par le feu,</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vuestras ciudades puestas a fuego,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cities are burned with fire;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29:8, the enemies of Ariel will vanish like water when who dreams?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29:8, los enemigos de Ariel desaparecerán como el agua, ¿quién lo sueña?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29:8, les ennemis d'Ariel disparaîtront comme l'eau quand qui rêve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וְכַאֲשֶׁ֨ר יַחֲלֹ֤ם הַצָּמֵא֙ וְהִנֵּ֣ה שֹׁתֶ֔ה וְהֵקִיץ֙</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celui qui a soif rêve</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 como al que tiene sed y sueña: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as when a thirsty man dreams,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לֹא־יִשָּׂ֨א ג֤וֹי אֶל־גּוֹי֙ חֶ֔רֶב</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nation ne tirera plus l'épée contre une autre,</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alzará espada nación contra nación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Nation shall not lift up sword against nation,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30:11, what do the rebellious people tell the prophets to get out of?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30:11, ¿de qué le dicen los rebeldes a los profetas que dejar?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30:11, de quoi les peuples rebelles disent-ils aux prophètes de se débarrasser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ס֚וּרוּ מִנֵּי־דֶ֔רֶךְ</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Détournez-vous du chemin,</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dejad el camino,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Get out of the way,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12:6, where is the Holy One of Israel at the time this verse is fulfilled?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12:6, ¿dónde está el Santo de Israel en el momento en que se cumple este versículo?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12:6, où est le Saint d’Israël au moment où ce verset s’accomplit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כִּֽי־גָד֥וֹל בְּקִרְבֵּ֖ךְ</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Saint d'Israël.</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grande es en medio de ti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your midst!"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24:10, what words describe every house?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24:10, ¿qué palabras describen toda casa?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24:10, quels mots décrivent chaque maison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סֻגַּ֥ר כָּל־בַּ֖יִת</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Toutes les maisons sont fermées,</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casa se ha cerrado,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house is shut up,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7:6, who did they plan to set as king in Judah ?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7:6, ¿a quién planeaban poner como rey en Judá?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7:6, qui prévoyaient-ils d’établir comme roi en Juda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בֶּן־טָֽבְאַֽל׃ ס</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fils de Tabeel.</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hijo de Tabeel.’”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son of Tabel"—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 the health of what to areas of the body did God described when how afflicted his people already were?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 ¿la salud de qué áreas del cuerpo describió Dios cuando ya estaba tan afligido su pueblo?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 quelles sont les zones du corps que Dieu a décrites en termes de santé alors que son peuple était déjà affligé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כָּל־רֹ֣אשׁ לָחֳלִ֔י וְכָל־לֵבָ֖ב דַּוָּֽי׃</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tête entière est malade, Et tout le coeur est souffrant.</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cabeza está enferma y todo corazón doliente.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whole head is sick, And the whole heart faints.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7:12, When told to ask for a sign, what did Ahaz say he would not do ?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7:12, cuando se le dijo a Acaz que pidiera una señal, ¿qué dijo que no haría?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7:12, Lorsqu'on lui a dit de demander un signe, qu'est-ce qu'Achaz a dit qu'il ne ferait pas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אָחָ֑ז לֹא־אֶשְׁאַ֥ל וְלֹֽא־אֲנַסֶּ֖ה אֶת־יְהוָֽה׃</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Achaz répondit: Je ne demanderai rien, je ne tenterai pas l'Éternel.</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respondió Acaz: —No pediré ni tentaré a Jehová.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Ahaz said, "I will not ask, nor will I test the Lord!"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7:4, What was Ahaz told to do?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7:4, ¿Qué se le dijo a Acaz que hiciera?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7:4, qu’a-t-on dit à Achaz de faire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וְאָמַרְתָּ֣ אֵ֠לָיו הִשָּׁמֵ֨ר וְהַשְׁקֵ֜ט</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dis-lui: Sois tranquille,</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dile: “Cuídate y ten calma;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say to him: ‘Take heed, and be quiet;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what will totter at the presence of the Lord?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¿qué se temblará delante de Jehová?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 qu’est-ce qui chancellera en présence du Seigneur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וְנָע֞וּ אֱלִילֵ֤י מִצְרַ֙יִם֙ מִפָּנָ֔יו</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idoles de l'Égypte tremblent devant lui,</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ídolos de Egipto temblarán delante de él,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idols of Egypt will totter at His presence,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When this nation lifts up a banner on the mountains, how does this affect all inhabitants of the world?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Cuando esta nación levante bandera en los montes, ¿cómo afectará esto a todos los habitantes del mundo?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lorsque cette nation lève une bannière sur les montagnes, comment cela affecte-t-il tous les habitants du monde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תִּרְא֔וּ</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Voyez</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mirad;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see it;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1:26, what will the city be called after God rids Himself of His adversaries?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1:26, ¿cómo se llamará la ciudad después de que Dios se libre de sus adversarios?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1:26, comment s’appellera la ville après que Dieu se sera débarrassé de ses adversaires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אַחֲרֵי־כֵ֗ן יִקָּ֤רֵא לָךְ֙ עִ֣יר הַצֶּ֔דֶק קִרְיָ֖ה נֶאֱמָנָֽה׃</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Après cela, on t'appellera ville de la justice, Cité fidèle.</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te llamarán “Ciudad de justicia”, “Ciudad fiel”.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Afterward you shall be called the city of righteousness, the faithful city."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25:9, people who say "Behold, this is our God" will say this is ________ ________.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25:9, las personas que dicen: "He aquí, éste es nuestro Dios", dirán que éste es ________.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25:9, les gens qui disent « Voici, c'est notre Dieu » diront que c'est ________ ________.</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1:29, they shall be ashamed of which terebinth trees?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1:29, ¿de qué encinas se avergonzarán?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1:29, de quels térébinthes auront-ils honte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חֲמַדְתֶּ֑ם</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auxquels vous prenez plaisir,</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amasteis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you have desired;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11:14, what will Ephraim and Judah do toward the west?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11:14, ¿qué harán Efraín y Judá hacia el occidente?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11:14, que feront Éphraïm et Juda vers l’ouest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וְעָפ֨וּ בְכָתֵ֤ף פְּלִשְׁתִּים֙ יָ֔מָּה</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voleront sur l'épaule des Philistins à l'occident,</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se lanzarán contra los filisteos al occidente,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they shall fly down upon the shoulder of the Philistines toward the west;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in all God's holy mountain what 2 things will not be done?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en todo el santo monte de Dios ¿Cuáles 2 cosas no se harán?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quelles sont les deux choses qui ne se feront pas sur toute la sainte montagne de Dieu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יָרֵ֥עוּ וְלֹֽא־ יַשְׁחִ֖יתוּ</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se fera ni tort ni dommage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harán mal ni dañarán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not hurt nor destroy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29:5, what will pass away like chaff?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29:5, ¿qué pasará como el tamo?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29:5, qu’est-ce qui passera comme la paille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הֲמ֣וֹן עָֽרִיצִ֔ים</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Cette multitude de guerriers</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multitud de los fuertes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multitude of the terrible ones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 who will the Lord rebuke?  Be specific.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 ¿a quién reprenderá Jehová? Sea específico.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 qui le Seigneur réprimandera-t-il ? Soyez précis.</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וְהוֹכִ֖יחַ לְעַמִּ֣ים רַבִּ֑ים</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L'arbitre d'un grand nombre de peuples.</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reprenderá a muchos pueblos.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rebuke many people;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יְהוָה֙</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l'Éternel,</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¡Éste es Jehová,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Lord;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6:12, Who has removed men far away?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6:12, ¿Quién echó lejos a los hombres?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6:12, Qui a éloigné les hommes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אֶת־הָאָדָ֑ם</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que l'Éternel</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que Jehová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24:18, what will happen to he who flees from the noise of the fear?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24:18, ¿qué le sucederá al que huye de la voz del terror?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24:18, qu’arrivera-t-il à celui qui fuit le bruit de la peur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יִפֹּ֣ל אֶל־הַפַּ֔חַת</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tombe dans la fosse,</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caerá en el foso;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fall into the pit,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in the faithful city, what had replaced silver?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en la ciudad fiel, ¿qué había reemplazado a la plata?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1:22, dans la ville fidèle, qu’est-ce qui avait remplacé l’argent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כַּסְפֵּ֖ךְ הָיָ֣ה לְסִיגִ֑ים</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Ton argent s'est changé en scories,</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 plata se ha convertido en escorias,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silver has become dross,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24:13, what phrase means about ths same thing as saying, "It shall be like the shaking of an olive tree"?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24:13, ¿qué frase significa aproximadamente lo mismo que decir: "Será como un olivo sacudido"?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24:13, quelle expression signifie à peu près la même chose que de dire : « Ce sera comme si on secouait un olivier »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כְּעוֹלֵלֹ֖ת אִם־כָּלָ֥ה בָצִֽיר׃</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quand on grappille après la vendange.</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rebuscos después de la vendimia.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gleaning of grapes when the vintage is done.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24:3, what happen to the land? Provide both descriptions.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24:3, ¿qué pasó con la tierra? Proporcione ambas descripciones.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24:3, qu'est-il arrivé à la terre ? Donnez les deux descriptions.</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הִבּ֧וֹק׀ תִּבּ֛וֹק הָאָ֖רֶץ וְהִבּ֣וֹז׀ תִּבּ֑וֹז</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dévasté, livré au pillage;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totalmente devastada y completamente saqueada,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entirely emptied and utterly plundered,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when speaking to a rebellious people, God said he could not endure their sacred meetings. What 3 sacred meetings are mentioned?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al hablar con un pueblo rebelde, Dios dijo que no podía soportar sus reuniones sagradas. ¿Cuáles tres reuniones sagradas se mencionan?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s'adressant à un peuple rebelle, Dieu dit qu'il ne supporterait pas leurs assemblées sacrées. Quelles sont les trois assemblées sacrées mentionnées?</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Isaiah said the reason they were going to be punished was because they had forgotten whom?  Be specific.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Isaías dijo que la razón por la que serían castigados era porque habían olvidado a quién. Sea específico.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17:10, Ésaïe a dit qu'ils seraient punis parce qu'ils avaient oublié qui. Soyez précis.</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שָׁכַ֙חַתְּ֙ אֱלֹהֵ֣י יִשְׁעֵ֔ךְ</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oublié le Dieu de ton salut,</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te olvidaste del Dios de tu salvación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you have forgotten the God of your salvation,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who spread nets on the waters will do what?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¿Qué harán los que lanzan la red sobre las aguas?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Que feront ceux qui étendent des filets sur les eaux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אֻמְלָֽלוּ׃</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désolés.</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desfallecerán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languish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25:4, what exact words in the verse describe who has been a strength to the poor?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25:4, ¿qué palabras exactas en el versículo describen quién ha sido una fortaleza para los pobres?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25:4, quels mots exacts dans le verset décrivent qui a été une force pour les pauvres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כִּֽי־הָיִ֨יתָ</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as été</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fuiste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been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what two things will I do?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¿cuáles son las dos cosas que haré?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12:2, quelles sont les deux choses que je vais faire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אֶבְטַ֖ח וְלֹ֣א אֶפְחָ֑ד</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serai plein de confiance, et je ne craindrai rien;</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aseguraré y no temeré;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trust and not be afraid;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7:17, in addition to "you", on whom will the Lord bring days that have not come since Ephraim departed from Judah?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7:17, ¿sobre quiénes traerá Jehová días como nunca vinieron desde el día en que Efraín se apartó de Judá, además de ti?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7:17, en plus de « toi », sur qui le Seigneur fera-t-il venir des jours qui ne sont pas venus depuis qu’Éphraïm s’est séparé de Juda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וְעַֽל־עַמְּךָ֮ וְעַל־בֵּ֣ית אָבִיךָ֒</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fera venir sur toi, Sur ton peuple et sur la maison de ton père,</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la casa de tu padre y sobre tu pueblo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your people and your father’s house—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חֹ֤דֶשׁ וְשַׁבָּת֙ קְרֹ֣א מִקְרָ֔א</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nouvelles lunes, les sabbats et les assemblées;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Luna nueva, sábado y el convocar asambleas,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New Moons, the Sabbaths, and the calling of assemblies—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what did Isaiah receive concerning Babylon?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¿qué recibió Isaías acerca de Babilonia?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qu’a reçu Ésaïe concernant Babylone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30:6, what introductory phrase describes who the this prophecy is against, that are in a land of trouble and anguish?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30:6, ¿qué frase introductoria describe contra quiénes es esta profecía: aquellos que se encuentran en una tierra de tribulación y angustia?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30:6, quelle phrase d’introduction décrit ceux contre qui cette prophétie est adressée, ceux qui sont dans un pays de trouble et d’angoisse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בַּהֲמ֣וֹת נֶ֑גֶב</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Sentence des bêtes du midi:</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las bestias del Neguev: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the beasts of the South.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 what will the nations make with their spears?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 ¿qué harán las naciones con sus lanzas?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 que feront les nations avec leurs lances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וַחֲנִיתֽוֹתֵיהֶם֙ לְמַזְמֵר֔וֹת</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leurs lances des serpes:</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lanzas en hoces;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spears into pruning hooks;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 what four things does the Lord do to the earth?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 ¿cuáles son las cuatro cosas que el Señor hace en la tierra?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 quelles sont les quatre choses que le Seigneur fait à la terre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בּוֹקֵ֥ק הָאָ֖רֶץ וּבֽוֹלְקָ֑הּ וְעִוָּ֣ה פָנֶ֔יהָ וְהֵפִ֖יץ יֹשְׁבֶֽיהָ׃</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dévaste le pays et le rend désert, Il en bouleverse la face et en disperse les habitants.</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devasta la tierra y la arrasa, trastorna su faz y hace esparcir a sus moradores.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makes the earth empty and makes it waste, Distorts its surface And scatters abroad its inhabitants.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when reasoning with a rebellious people what does the Lord say will be white as snow?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al razonar con un pueblo rebelde, ¿qué dice Jehová que será emblanquecido como la nieve?"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lorsqu’il raisonne avec un peuple rebelle, que dit le Seigneur qui sera blanc comme neige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אִם־יִֽהְי֨וּ חֲטָאֵיכֶ֤ם כַּשָּׁנִים֙</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vos péchés sont comme le cramoisi,</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aunque vuestros pecados sean como la grana,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"Though your sins are like scarlet,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 who shall say something like let's go to the mountain of the Lord?  Be specific.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 ¿quién diría algo como «vamos al monte de Jehová»? Sea específico.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 qui dira : « Allons à la montagne de l'Éternel » ? Soyez précis.</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24:12, what words describe what it is like in the city?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24:12, ¿qué palabras describen cómo es la ciudad?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24:12, quels mots décrivent à quoi ressemble la ville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נִשְׁאַ֥ר בָּעִ֖יר שַׁמָּ֑ה</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dévastation est restée</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quedó desolada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desolation is left,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the Lord said that sins that are red like crimson shall be as what?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Jehová dijo que los pecados que son rojos como el carmesí vendrán a ser ¿como qué?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le Seigneur a dit que les péchés qui sont rouges comme le cramoisi seront comme quoi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כַּצֶּ֥מֶר יִהְיֽוּ׃</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deviendront comme la laine.</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vendrán a ser como blanca lana.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be as wool.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13:9, in the day of the Lord what will happen to the sinners?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13:9, en el día del Señor ¿qué sucederá con los pecadores?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13:9, au jour du Seigneur, qu’arrivera-t-il aux pécheurs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וְחַטָּאֶ֖יהָ יַשְׁמִ֥יד מִמֶּֽנָּה׃</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en exterminera les pécheurs.</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raer de ella a sus pecadores.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destroy its sinners from it.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6:13, how many people will remain in the Land?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6:13, ¿cuántas personas permanecerán en la tierra?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6:13, combien de personnes resteront dans le pays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בָּהּ֙ עֲשִׂ֣רִיָּ֔ה וְשָׁ֖בָה וְהָיְתָ֣ה לְבָעֵ֑ר</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s'il y reste encore un dixième des habitants, Ils seront à leur tour anéantis.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si queda aún en ella la décima parte, ésta volverá a ser destruida;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yet a tenth will be in it, And will return and be for consuming,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How did Ahaz knew that Syria's forces were deployed in Ephraim?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¿Cómo supo Acaz que Siria se había confederado con Efraín?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 comment Achaz savait-il que les forces syriennes étaient déployées à Éphraïm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וַיֻּגַּ֗ד לְבֵ֤ית דָּוִד֙ לֵאמֹ֔ר</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vint dire à la maison de David:</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llegó la noticia a la casa de David, diciendo: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was told to the house of David, saying,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וְֽהָלְכ֞וּ עַמִּ֣ים רַבִּ֗ים וְאָמְרוּ֙ לְכ֣וּ׀</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peuples s'y rendront en foule, et diront:</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Vendrán muchos pueblos y dirán: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Many people shall come and say,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God asked a question about who told the rebellious people to trample His courts during a specific time or specific situation. What words are used to describe this time or situation?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Dios preguntó quién ordenó al pueblo rebelde pisotear sus atrios en un momento o situación específicos. ¿Qué palabras se usan para describir este momento o situación?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Dieu a demandé qui avait ordonné au peuple rebelle de fouler aux pieds ses parvis à un moment ou dans une situation précis. Quels mots sont utilisés pour décrire ce moment ou cette situation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תָבֹ֔אוּ לֵרָא֖וֹת פָּנָ֑י</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vous venez vous présenter devant moi,</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venís a presentaros delante de mí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you come to appear before Me,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 What type of water source would be emptied and dried up?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19:6, ¿Qué tipo de fuente de agua agotarán y secarán?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quel type de source d’eau serait vidée et asséchée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דָּלֲל֥וּ וְחָרְב֖וּ יְאֹרֵ֣י מָצ֑וֹר</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canaux de l'Égypte seront bas et desséchés,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agotarán y secarán las zanjas;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brooks of defense will be emptied and dried up;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29:15, what is said to those who seek to hid their counsel far from the Lord?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29:15, ¿qué se dice a los que se esconden de Jehová encubriendo sus planes?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29:15, que dit-on à ceux qui cherchent à cacher leurs desseins loin du Seigneur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13:11, in the day of the Lord, what will He do to the proud?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13:11, en el día de Jehová, ¿qué hará Él con los soberbios?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13:11, au jour du Seigneur, que fera-t-il aux orgueilleux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וְהִשְׁבַּתִּי֙ גְּא֣וֹן זֵדִ֔ים</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ferai cesser l'orgueil des hautains,</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haré que cese la arrogancia de los soberbios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halt the arrogance of the proud,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30:11, what do the rebellious people tell the prophets to turn aside from?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30:11, ¿de qué les dicen los rebeldes a los profetas que apartan?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30:11, de quoi les peuples rebelles disent-ils aux prophètes de se détourner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2025-10-28T23:27:26Z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