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hemos esperado,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the Lord take away from all the earth?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quitará Jehová de toda la tierra?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que le Seigneur enlèvera de toute la terre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וְחֶרְפַּ֣ת עַמּ֗וֹ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l'opprobre de son peuple;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afrenta de su pueblo de toda la tierra;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rebuke of His people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do what even if a rebellious people make many prayers?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hará Dios aunque un pueblo rebelde haga muchas oraciones?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 ne fera pas Dieu même si un peuple rebelle fait de nombreuses prières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אֵינֶ֣נִּי שֹׁמֵ֑עַ</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n'écoute pas: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no oiré;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not hear.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two things are asked to listen to this vision?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¿Cuáles son las dos cosas que se piden para escuchar esta visión?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quelles sont les deux choses demandées pour écouter cette vision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שָׁמַ֙יִם֙ וְהַאֲזִ֣ינִי אֶ֔רֶץ</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Cieux, écoutez! terre, prête l'oreille!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cielos, y escucha tú, tierra,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O heavens, and give ear, O earth!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words introduce and personalize the phrophet's statement that the treacherous dealers have delt treacherously?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palabras introducen y personalizan la declaración del profeta de que los traidores han traicionado?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mots introduisent et personnalisent la déclaration du prophète selon laquelle les traîtres ont agi de manière traîtresse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רָזִי־לִ֥י רָֽזִי־לִ֖י א֣וֹי לִ֑י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moi je dis: Je suis perdu! je suis perdu! malheur à moi!</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yo dije: «¡Mi desdicha, mi desdicha, ay de mí!»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 said, "I am ruined, ruined! Woe to me!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wine?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pasa con el vino?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24:7, qu’arrive-t-il au vin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תִּיר֖וֹשׁ</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moût est triste,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perdió el vino,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wine fails,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four phrases does God use to describe his people?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¿Cuáles cuatro frases usa Dios para describir a su pueblo?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quatre expressions que Dieu utilise pour décrire son peuple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גּ֣וֹי חֹטֵ֗א עַ֚ם כֶּ֣בֶד עָוֺ֔ן זֶ֣רַע מְרֵעִ֔ים בָּנִ֖ים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nation pécheresse, au peuple chargé d'iniquités, A la race des méchants, aux enfants corrompus!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gente pecadora, pueblo cargado de maldad, generación de malhechores, hijos depravados!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Alas, sinful nation, A people laden with iniquity, A brood of evildoers, Children who are corrupters!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shall fall into the pit?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caerá en el foso?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tombera dans la fosse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הַנָּ֞ס מִקּ֤וֹל הַפַּ֙חַד֙</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fuit devant les cris de terreur</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huya de la voz del terror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That he who flees from the noise of the fear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in what way will the earth be lika hut?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¿de que manera será la tierra como una choza?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de quelle manière la terre sera-t-elle comme la hutte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וְהִֽתְנוֹדְדָ֖ה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vacille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removida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totter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among whom will the Lord do a marvelous work?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¿entre quiénes hará el Señor un prodigio grande?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parmi qui le Seigneur accomplira-t-il une œuvre merveilleuse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הִנְנִ֥י יוֹסִ֛ף לְהַפְלִ֥יא אֶת־הָֽעָם־הַזֶּ֖ה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frapperai encore ce peuple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he aquí que nuevamente excitaré yo la admiración de este pueblo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behold, I will again do a marvelous work Among this people,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surface of the covering cast over all people.  What other phrase describes this covering?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la cubierta tendida sobre todos los pueblos. ¿Qué otra frase describe esta cubierta?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la couverture qui recouvre tous les peuples. Quelle autre expression décrit cette couverture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הַנְּסוּכָ֖ה עַל־כָּל־הַגּוֹיִֽם׃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couverture qui couvre toutes les nations;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velo que envuelve a todas las naciones.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veil that is spread over all nations.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related to when the rebellious people come to appear before Him to trample His courts. What question did He ask?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hizo una pregunta relacionada con el momento en que el pueblo rebelde se presentara ante Él para pisotear Sus atrios. ¿Qué pregunta hizo?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posé une question concernant le moment où les peuples rebelles se présenteraient devant lui pour fouler aux pieds ses parvis. Quelle question a-t-il posée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מִי־בִקֵּ֥שׁ זֹ֛את מִיֶּדְכֶ֖ם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vous demande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pide esto de vuestras manos,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required this from your hand,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name did the Lord give the Egyptians because their help is to no purpose?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dio voces Jehová acerca de Egipto porque su ayuda sería vana e inútil?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nom le Seigneur a-t-il donné aux Égyptiens parce que leur aide est vaine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קָרָ֣אתִי לָזֹ֔את רַ֥הַב הֵ֖ם שָֽׁבֶת׃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j'appelle cela du bruit qui n'aboutit à rien.</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yo le he dado voces, que su fortaleza sería estarse quietos.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have called her Rahab-Hem-Shebeth.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When comparing Israel to an ox and a donkey what does God call Israel?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al comparar a Israel con un buey y un burro, ¿cómo llama Dios a Israel?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lorsqu’il compare Israël à un bœuf et à un âne, comment Dieu appelle-t-il Israël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will rejoice in the Holy One of Israel?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se gozarán en el Santo de Israel?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se réjouira du Saint d’Israël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 לֹ֥א הִתְבּוֹנָֽן׃</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 n'a point d'intelligence.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pueblo no tiene conocimiento.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do not consider."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who is invited to walk in the light of the Lord?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¿quién está invitado a caminar a la luz de Jehová?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qui est invité à marcher dans la lumière du Seigneur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Maison de Jacob,</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casa de Jacob,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house of Jacob,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the house of Jacob is invited to do what in the light of the Lord?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la casa de Jacob está invitada a hacer ¿qué a la luz de Jehová?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à quoi la maison de Jacob est-elle invitée à faire à la lumière du Seigneur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וְנֵלְכָ֖ה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marchons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walk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saw visions concerting whom?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¿Isaías vio visiones acerca de quién?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Ésaïe a eu des visions concernant qui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 אָדָ֔ם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pauvres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los más pobres de los hombres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poor among men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עַל־יְהוּדָ֖ה וִירוּשָׁלִָ֑ם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vio acerca de Judá y Jerusalén,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saw concerning Judah and Jerusalem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has no understanding"?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entiende”?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n’a pas d’intelligence »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 אָמַ֥ר לְיוֹצְר֖וֹ לֹ֥א הֵבִֽין׃</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le vase dise du potier: Il n'a point d'intelligence?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¿Dirá la vasija de aquel que la ha formado: «No entiende»?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thing formed say of him who formed it, "He has no understanding"?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When will the mountain of the Lord's house be established on the top of the mountains?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¿Cuándo será confirmado el monte de la casa de Jehová como cabeza de los montes?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Quand la montagne de la maison de l’Éternel sera-t-elle fondée sur le sommet des montagnes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בְּאַחֲרִ֣ית הַיָּמִ֗ים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arrivera, dans la suite des temps,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al final de los tiempos será confirmado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the latter days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the shadow of a cloud"?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calor debajo de una nube”?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à l’ombre d’un nuage »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three phrases describe the one who says he will rid himself of his adversaries because the fatherless and widows are not defended? (3 points)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tres frases describen a quien dice que se librará de sus adversarios porque los huérfanos y las viudas no son defendidos? (3 puntos)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trois phrases qui décrivent celui qui dit qu'il se débarrassera de ses adversaires parce que les orphelins et les veuves ne sont pas défendus ? (3 points)</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נְאֻ֤ם הָֽאָדוֹן֙ יְהוָ֣ה צְבָא֔וֹת אֲבִ֖יר יִשְׂרָאֵ֑ל</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voici ce que dit le Seigneur, l'Éternel des armées, Le Fort d'Israël:</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dice el Señor, Jehová de los ejércitos, el Fuerte de Israel: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says, The Lord of hosts, the Mighty One of Israel,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כְּחֹ֣רֶב בְּצָי֔וֹן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tu domptes la chaleur dans une terre brûlante,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calor en lugar seco,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a dry place;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what specific thing did God ask the rebellious people to bring no more of? (2 points)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cosa específica le pidió Dios al pueblo rebelde que no trajera más? (2 puntos)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quelle chose spécifique Dieu a-t-il demandé au peuple rebelle de ne plus apporter ? (2 points)</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תוֹסִ֗יפוּ הָבִיא֙ מִנְחַת־שָׁ֔וְא</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d'apporter de vaines offrandes: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traigáis más vana ofrenda;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no more futile sacrifices;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30:9, this tablet is addressed to a group of people with 3 descriptions.  What are these descriptions?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30:9, esta tabla está dirigida a un grupo de personas con tres descripciones. ¿Cuáles son estas descripciones?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30:9, cette tablette est adressée à un groupe de personnes, avec trois descriptions. Quelles sont ces descriptions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עַ֤ם מְרִי֙ ה֔וּא בָּנִ֖ים כֶּחָשִׁ֑ים בָּנִ֕ים לֹֽא־אָב֥וּ שְׁמ֖וֹעַ תּוֹרַ֥ת יְהוָֽה׃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peuple rebelle, Ce sont des enfants menteurs, Des enfants qui ne veulent point écouter la loi de l'Éternel,</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este pueblo es rebelde, son hijos mentirosos, hijos que no quisieron oír la ley de Jehová;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this is a rebellious people, Lying children, Children who will not hear the law of the Lord;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whom do the rebellious people tell the prophets to cause to cease from before them?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¿a quién les pide el pueblo rebelde a los profetas que quiten de su presencia?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qui le peuple rebelle demande-t-il aux prophètes de faire disparaître devant eux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הַשְׁבִּ֥יתוּ מִפָּנֵ֖ינוּ אֶת־קְד֥וֹשׁ יִשְׂרָאֵֽל׃ ס</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Éloignez de notre présence le Saint d'Israël!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 de nuestra presencia al Santo de Israel.»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 Holy One of Israel To cease from before us."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fear and the pit and the snare are uppon whom?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¿sobre quién están terror, foso y red?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sur qui reposent la peur, la fosse et le piège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עָלֶ֖יךָ יוֹשֵׁ֥ב הָאָֽרֶץ׃</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sur toi, habitant du pays!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ti, morador de la tierra!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upon you, O inhabitant of the earth.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words describe the amount of time between when the host of exalted ones and the kings of the earth are shut up in the prison and when they will be punished?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palabras describen el tiempo que transcurrirá entre el momento en que el ejército de los cielos y los reyes de la tierra sean amontonados en una mazmorra, y el momento en que sean castigados?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quels mots décrivent le temps qui s’écoule entre le moment où l’armée des exaltés et les rois de la terre sont enfermés dans la prison et le moment où ils seront punis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וּמֵרֹ֥ב יָמִ֖ים יִפָּקֵֽדוּ׃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après un grand nombre de jours, ils seront châtiés.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cabo de muchos días serán castigados.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 many days they will be punished.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the strong and the work of it as a spark do together?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harán juntos el fuerte y una chispa?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 feront ensemble le fort et son œuvre comme une étincelle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וּבָעֲר֧וּ שְׁנֵיהֶ֛ם יַחְדָּ֖ו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brûleront l'un et l'autre ensemble,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ambos serán encendidos juntamente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will burn together,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the multitude of Ariel's foes be like?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¿cómo será la muchedumbre de enemigos de Ariel?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quoi ressemblera la multitude des ennemis d’Ariel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כְּאָבָ֥ק דַּ֖ק</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fine poussière,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polvo menudo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like fine dust,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what things will be taken and the way they will be carried away that means nearly the same as "their riches on the backs of young donkeys"?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qué cosas serán tomadas y la forma en que serán llevadas, que significa casi lo mismo que "sobre lomos de asnos sus riquezas"?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les choses qui seront prises et la manière dont elles seront emportées, ce qui signifie presque la même chose que « à dos d'ânes leurs richesses »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וְעַל־דַּבֶּ֤שֶׁת גְּמַלִּים֙ אֽוֹצְרֹתָ֔ם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bosse des chameaux leurs trésors,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tesoros sobre jorobas de camellos.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treasures on the humps of camels,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when the Lord reigns on Mount Zion and in Jerusalem, what will people declare about their relationsip with Him?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cuando Jehová reine en el monte Sión y en Jerusalén, ¿qué declarará la gente acerca de su relación con Él?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lorsque le Seigneur régnera sur le mont Sion et à Jérusalem, que déclareront les gens au sujet de leur relation avec Lui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בַּיּ֣וֹם הַה֔וּא הִנֵּ֨ה אֱלֹהֵ֥ינוּ זֶ֛ה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l'on dira: Voici, c'est notre Dieu,</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dirá en aquel día: «¡He aquí, éste es nuestro Dios!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said in that day: "Behold, this is our God;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statements describe more broadly the same situation as his personal statement, "I am ruined, ruined! Woe is me!"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afirmaciones describen de manera más amplia la misma situación que su declaración personal: «¡Mi desdicha, mi desdicha, ay de mí!»?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quelles déclarations décrivent plus largement la même situation que sa déclaration personnelle : « Je suis ruiné, ruiné ! Malheur à moi !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בֹּגְדִ֣ים בָּגָ֔דוּ וּבֶ֥גֶד בּוֹגְדִ֖ים בָּגָֽדוּ׃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pillards pillent, et les pillards s'acharnent au pillage.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Traidores han traicionado, y han traicionado con traición de desleales.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dealers have dealt treacherously, Indeed, the treacherous dealers have dealt very treacherously."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a spark?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una chispa?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une étincelle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וּפֹעֲל֖וֹ לְנִיצ֑וֹץ</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oeuvre comme une étincelle;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hizo, como una chispa;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work of it as a spark;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from Jerusalem?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Jerusalén?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Jérusalem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וּדְבַר־יְהוָ֖ה מִירוּשָׁלִָֽם׃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Jérusalem la parole de l'Éternel.</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Jerusalén la palabra de Jehová.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word of the Lord from Jerusalem.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noise is similar to saying that the mirth of the tambourine ceases?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estruendo es similar a decir que cesó el regocijo de los panderos?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 bruit est similaire à celle selon laquelle la joie du tambourin cesse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 שְׁא֣וֹן עַלִּיזִ֑ים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gaîté bruyante a pris fin,</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acabó el estruendo de los que se alegran,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the jubilant ends,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give ear to the law of our God?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preste oído a la ley de nuestro Dios?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loi de notre Dieu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עֲמֹרָֽה׃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peuple de Gomorrhe!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de Gomorra!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people of Gomorrah: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with what shall Zion be redeemed?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 rescatada Sión?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avec quoi Sion sera-t-elle rachetée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what are the 3 descriptions of what the enemies of Ariel do against her?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¿cuáles son las 3 descripciones de lo que los enemigos de Ariel hacen contra ella?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quelles sont les 3 descriptions de ce que font les ennemis d’Ariel contre elle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כָּל־הַגּוֹיִ֔ם הַצֹּבְאִ֖ים עַל־אֲרִיאֵ֑ל וְכָל־צֹבֶ֙יהָ֙ וּמְצֹ֣דָתָ֔הּ וְהַמְּצִיקִ֖ים לָֽהּ׃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Ainsi en sera-t-il de la multitude des nations qui combattront Ariel, De tous ceux qui l'attaqueront, elle et sa forteresse, Et qui la serreront de près.</a:t>
            </a:r>
            <a:endParaRPr b="0" lang="en-US" sz="30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multitud de todas las naciones que pelean contra Ariel, y todos los que pelean contra ella y su fortaleza, y los que la ponen en aprietos.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multitude of all the nations who fight against Ariel, Even all who fight against her and her fortress, And distress her,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who will be like what kind of plant whose leaf fades?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¿quién será como qué clase de planta cuya hoja se pierde?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qui sera comme quelle sorte de plante dont les feuilles se fanent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תִֽהְי֔וּ כְּאֵלָ֖ה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serez comme un térébinthe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seréis como encina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shall be as a terebinth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the harp is similar to saying that the noise of the jubilant ends?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arpa es similar a decir que se acabó el estruendo de los que se alegran?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la harpe est similaire à celle selon laquelle le bruit de la jubilation prend fin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כִּנּֽוֹר׃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 la harpe a cessé.</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la alegría del arpa.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joy of the harp ceases.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sun feel when the Lord of hosts reigns on Mount Zion?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el sol cuando Jehová de los ejércitos reine en el monte Sión?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quel effet aura le soleil lorsque le Seigneur des armées régnera sur le mont Sion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וּבוֹשָׁ֖ה הַֽחַמָּ֑ה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soleil de confusion;</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sol se confundirá,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sun ashamed;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צִיּ֖וֹן בְּמִשְׁפָּ֣ט</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droiture,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el derecho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heads did the Lord cover?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¿las cabezas de quiénes cubrió Jehová?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quelles têtes le Seigneur a-t-il couvertes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הַחֹזִ֖ים כִּסָּֽה׃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voyants).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vuestros videntes.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seers.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trust in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¿en qué confían los hijos apartados?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en quoi les rebelles font-ils confiance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וְלַחְס֖וֹת בְּצֵ֥ל מִצְרָֽיִם׃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chercher un abri sous l'ombre de l'Égypte!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ponen su esperanza en el amparo de Egipto.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trust in the shadow of Egypt!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2025-10-28T23:27:38Z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