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the blast of the terrible ones like?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¿Cómo es el ímpetu de los violentos?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à quoi ressemble le souffle des terribles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אָמְר֤וּ לָֽרֹאִים֙ לֹ֣א תִרְא֔וּ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aux voyants: Ne voyez pas!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a los videntes: «No tengáis visiones»,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to the seers, "Do not see,"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had the faithful city become?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qué se había convertido la ciudad fiel?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1:21, qu’était devenue la ville fidèle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אֵיכָה֙ הָיְתָ֣ה לְזוֹנָ֔ה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devenue une prostituée!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te has convertido en ramera,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become a harlot!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who tells the rebellious people that disaster will come because they trust in oppression and perversity?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¿quién le dice al pueblo rebelde que el desastre vendrá porque confían en la violencia y en la iniquidad?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qui dit au peuple rebelle que le désastre viendra parce qu’il a confiance dans l’oppression et la perversité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 אָמַר֙ קְד֣וֹשׁ יִשְׂרָאֵ֔ל</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ainsi parle le Saint d'Israël:</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Santo de Israel dice así: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Holy One of Israel: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כְּזֶ֥רֶם קִֽיר׃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l'ouragan qui frappe une muraille.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como una tormenta que se abate contra el muro.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as a storm against the wall.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"Behold, this is our God", will describe how they feel about His salvation.  What 2 words describe this?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«He aquí, éste es nuestro Dios» describirán cómo se sienten respecto a su salvación. ¿Qué dos palabras describen esto?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 « Voici notre Dieu » expriment leurs sentiments à l'égard de son salut. Quels sont les deux mots qui décrivent cela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נָגִ֥ילָה וְנִשְׂמְחָ֖ה בִּישׁוּעָתֽוֹ׃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Soyons dans l'allégresse, et réjouissons-nous de son salut!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Nos gozaremos y nos alegraremos en su salvación.»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will be glad and rejoice in His salvation."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introductory phrase describes the time relationship between when the gate is stricken with destruction and when it shall be like the shaking of an olive tree?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es la introducción de la descripción de medio de la tierra y medio de los pueblos? Sé específico.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phrase d’introduction décrit la relation temporelle entre le moment où la porte sera frappée de destruction et le moment où elle sera comme le tremblement d’un olivier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יִהְיֶ֛ה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en est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será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it shall be thus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the Lord do to Ariel that will result in heaviness and sorrow?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le hará el Señor a Ariel que le causará desconsuelo y tristeza?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fera le Seigneur à Ariel qui lui causera de la tristesse et du chagrin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receive from the Lord when they come to the mountain of the Lord?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recibir muchas personas de Jehová cuando lleguen al monte de Jehová?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que beaucoup de gens s’attendront à recevoir du Seigneur lorsqu’ils arriveront à la montagne du Seigneur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וְיֹרֵ֙נוּ֙ מִדְּרָכָ֔יו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nous enseigne ses voies,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nos enseñará sus caminos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teach us His ways,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וַהֲצִיק֖וֹתִי לַֽאֲרִיאֵ֑ל</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j'assiégerai Ariel;</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pondré a Ariel en aprietos,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I will distress Ariel;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in the end, what will the enemies of Ariel be like?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al final, ¿cómo serán los enemigos de Ariel?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à la fin, à quoi ressembleront les ennemis d’Ariel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כַּֽחֲלוֹם֙ חֲז֣וֹן לַ֔יְלָה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il en est d'un songe, d'une vision nocturne,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como un sueño de visión nocturna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as a dream of a night vision.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when will a man keep alive a young cow and two sheep?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¿cuándo podrá un hombre criar una vaca y dos ovejas?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quand un homme gardera-t-il en vie une jeune vache et deux moutons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in that day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is the condition of the land of God's people as overthrown by strangers?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¿cuál es la condición de la tierra del pueblo de Dios después de ser conquistada por extraños?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est la condition du pays du peuple de Dieu lorsqu’il est renversé par des étrangers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וּשְׁמָמָ֖ה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ravagent et détruisent,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asolada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is desolate,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2 ways does the Lord say people speak even if they have removed their hearts far from Him.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¿de qué dos maneras dice el Señor que las personas deben hablar incluso si han alejado su corazón de Él?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de quelles deux manières le Seigneur dit-il que les gens parlent même s'ils ont éloigné leur cœur de Lui.</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אֲדֹנָ֗י יַ֚עַן כִּ֤י נִגַּשׁ֙ הָעָ֣ם הַזֶּ֔ה בְּפִ֤יו וּבִשְׂפָתָיו֙ כִּבְּד֔וּנִי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dit: Quand ce peuple s'approche de moi, Il m'honore de la bouche et des lèvres;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pues, el Señor: «Porque este pueblo se acerca a mí con su boca y con sus labios me honra,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said: "Inasmuch as these people draw near with their mouths And honor Me with their lips,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veil that is spread over all nations.  What other phrase describes this veil?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el velo que envuelve a todas las naciones. ¿Qué otra frase describe este velo?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le voile qui s'étend sur toutes les nations. Quelle autre expression décrit ce voile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פְּנֵֽי־הַלּ֥וֹט׀ הַלּ֖וֹט עַל־כָּל־הָֽעַמִּ֑ים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le voile qui voile tous les peuples,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cubierta tendida sobre todos los pueblos,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surface of the covering cast over all people,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Ariel be to God?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será Ariel para Dios?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sera Ariel pour Dieu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כַּאֲרִיאֵֽל׃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Ariel.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«ariel».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Ariel.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love?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aman los gobernantes rebeldes?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qu’aiment les princes rebelles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כֻּלּוֹ֙ אֹהֵ֣ב שֹׁ֔חַד</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aiment les présents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aman el soborno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loves bribes,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who will be like the water in the dream to the thirsty man or food in the dream to the hungry man?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¿quién será como el agua en el sueño para el hombre sediento o como el alimento en el sueño para el hombre hambriento?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qui sera comme l’eau dans le rêve pour l’homme assoiffé ou comme la nourriture dans le rêve pour l’homme affamé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כָּל־הַגּוֹיִ֔ם הַצֹּבְאִ֖ים עַל־הַ֥ר צִיּֽוֹן׃ ס</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en sera-t-il de la multitude des nations Qui viendront attaquer la montagne de Sion.</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la multitud de todas las naciones que pelean contra el monte Sión.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multitude of all the nations shall be, Who fight against Mount Zion."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the Lord of hosts will reign on Mount Zion and in Jerusalem before whom?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el Señor de los ejércitos reinará en el monte Sión y en Jerusalén ¿delante de quién?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le Seigneur des armées régnera sur le mont Sion et à Jérusalem devant qui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זְקֵנָ֖יו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présence de ses anciens.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 sus ancianos.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His elders,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29:3, what three methods of warefare does God say he will use against Ariel?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29:3, ¿cuáles tres métodos de guerra dice Dios que usará contra Ariel?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29:3, quelles sont les trois méthodes de guerre que Dieu dit qu’il utilisera contre Ariel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וְחָנִ֥יתִי כַדּ֖וּר עָלָ֑יִךְ וְצַרְתִּ֤י עָלַ֙יִךְ֙ מֻצָּ֔ב וַהֲקִֽימֹתִ֥י עָלַ֖יִךְ מְצֻרֹֽת׃</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t'investirai de toutes parts, Je te cernerai par des postes armés, J'élèverai contre toi des retranchements.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acamparé contra ti, a tu alrededor; te sitiaré con máquinas de asedio y levantaré contra ti baluartes.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encamp against you all around, I will lay siege against you with a mound, And I will raise siegeworks against you.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in what city did David dwell?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¿en qué ciudad acampó David?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dans quelle ville David habitait-il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אֲרִיאֵ֣ל אֲרִיאֵ֔ל</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Ariel, à Ariel,</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Ariel, de Ariel,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Ariel, to Ariel,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water from the cistern. What is the other?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agua de la cisterna. ¿Y el otro?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servira à puiser l'eau de la citerne. Quel est l'autre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חֶ֔רֶשׂ לַחְתּ֥וֹת אֵשׁ֙ מִיָּק֔וּד</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prendre du feu au foyer,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cascote que sirva para traer fuego del hogar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shard to take fire from the hearth,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sahll be caught in the snare?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será atrapado en la red?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sera pris au piège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וְהָֽעוֹלֶה֙ מִתּ֣וֹךְ הַפַּ֔חַת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celui qui remonte de la fosse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que salga de en medio del foso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who comes up from the midst of the pit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has the whole vision become to the seers and prophets?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¿en qué se convirtió toda la visión para los videntes y profetas?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qu’est devenue toute la vision pour les voyants et les prophètes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כְּדִבְרֵי֮ הַסֵּ֣פֶר הֶֽחָתוּם֒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mots d'un livre cacheté</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palabras de un libro sellado,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words of a book that is sealed,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words describe their response to the Lord's instruction to return and rest?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palabras describen su respuesta a la instrucción del Señor para conversión y reposo?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quels mots décrivent leur réponse à l’instruction du Seigneur de revenir et de se reposer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happen to the multitude of the terrible ones?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con la multitud de los fuertes?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qu’arrivera-t-il à la multitude des terribles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אֲבִיתֶֽם׃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l'avez pas voulu!</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quisisteis,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would not,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when Isaiah saw that the Lord of hosts reigning before His elders, he declared his relationship with God.  What did he say?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cuando Isaías vio que el Señor de los ejércitos reinaba ante sus ancianos, declaró su relación con Dios. ¿Qué dijo?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lorsqu'Ésaïe vit l'Éternel des armées régner devant ses anciens, il déclara sa relation avec Dieu. Que dit-il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אֱלֹהַי֙ אַתָּ֔ה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Éternel! tu es mon Dieu;</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tú eres mi Dios;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You are my God.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explanation is given for God not hearing the prayers of a rebellious people?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explicación se da para que Dios no escuche las oraciones de un pueblo rebelde?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 explication est donnée au fait que Dieu n’entend pas les prières d’un peuple rebelle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יְדֵיכֶ֖ם דָּמִ֥ים מָלֵֽאוּ׃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mains sont pleines de sang.</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llenas están de sangre vuestras manos.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hands are full of blood.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וּכְמֹ֤ץ עֹבֵר֙</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la balle qui vole,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tamo que pasa.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chaff that passes away;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question did God ask just before indicating that His people would revolt more and more even?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¿qué pregunta hizo Dios justo antes de dicir "¿Todavía os rebelaréis?"?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 question Dieu a-t-il posée juste avant d’indiquer que son peuple se révolterait de plus en plus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מֶ֥ה תֻכּ֛וּ ע֖וֹד</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Quels châtiments nouveaux vous infliger,</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qué querréis ser castigados aún?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should you be stricken again?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who spoke the words in this verse?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¿quién pronunció las palabras de este versículo?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qui a prononcé les paroles de ce verset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parle.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habla Jehová: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to understand a book, to whom might it be given if a literate person refuses to read it?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para entender un libro, ¿a quién se le podría dar si una persona que sabe leer se niega a leerlo?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pour comprendre un livre, à qui pourrait-on le donner si une personne alphabétisée refuse de le lire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הַסֵּ֗פֶר עַל֩ אֲשֶׁ֨ר לֹֽא־יָדַ֥ע סֵ֛פֶר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comme un livre que l'on donne A un homme qui ne sait pas lire,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se da el libro al que no sabe leer,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book is delivered to one who is illiterate,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poor will rejoice in whom?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¿en quién se gozarán los pobres?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de qui les pauvres se réjouiront-ils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בִּקְד֥וֹשׁ יִשְׂרָאֵ֖ל</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feront du Saint d'Israël</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Santo de Israel.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Holy One of Israel.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What 3 lines of poetry describe how suddenly destruction will come on the rebellious people?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¿Cuáles tres líneas de poesía describen cómo la destrucción repentina vendrá sobre el pueblo rebelde?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quels sont les trois vers de poésie qui décrivent comment la destruction s’abattra soudainement sur le peuple rebelle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כְּפֶ֣רֶץ נֹפֵ֔ל נִבְעֶ֖ה בְּחוֹמָ֣ה נִשְׂגָּבָ֑ה אֲשֶׁר־פִּתְאֹ֥ם לְפֶ֖תַע יָב֥וֹא שִׁבְרָֽהּ׃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partie crevassée qui menace ruine Et fait saillie dans un mur élevé, Dont l'écroulement arrive tout à coup, en un instant: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grieta que amenaza ruina, extendiéndose en una pared elevada, cuya caída viene de pronto, repentinamente.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breach ready to fall, A bulge in a high wall, Whose breaking comes suddenly, in an instant.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see?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lo verá?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verra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עִוְרִ֖ים תִּרְאֶֽינָה׃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des aveugles verront.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ojos de los ciegos verán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blind shall see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29:20, for what 3 reasons will the humble and poor rejoice?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29:20, ¿por qué 3 razones se alegrarán los humildes y los pobres?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29:20, pour quelles trois raisons les humbles et les pauvres se réjouiront-ils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עָרִ֖יץ וְכָ֣לָה לֵ֑ץ וְנִכְרְת֖וּ כָּל־שֹׁ֥קְדֵי אָֽוֶן׃</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violent ne sera plus, le moqueur aura fini, Et tous ceux qui veillaient pour l'iniquité seront exterminés,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violento se habrá acabado y el escarnecedor será exterminado. Serán destruidos todos los que se desvelan por hacer iniquidad,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terrible one is brought to nothing, The scornful one is consumed, And all who watch for iniquity are cut off—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who made Jacob's children?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¿quién hizo los hijos de Jacob?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verront les enfants de Jacob parmi eux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milieu d'eux l'oeuvre de mes mains,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considerar la obra de mis manos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My hands,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what?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estaba lleno de ¿qué costumbres, además de agoreros?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quoi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feeling about the blood of bulls, lambs, or goats offered by his rebellious children?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sentimiento de Jehová acerca de la sangre de bueyes, de ovejas, y de machos cabríos ofrecidos por sus hijos rebeldes?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sentiment du Seigneur à l’égard du sang des taureaux, des agneaux ou des boucs offerts par ses enfants rebelles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חָפָֽצְתִּי׃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prends point plaisir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quiero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do not delight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who will the Lord punish on high?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¿a quién castigará Jehová en lo alto?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qui le Seigneur punira-t-il là-haut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עַל־צְבָ֥א הַמָּר֖וֹם בַּמָּר֑וֹם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d'en haut,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ejército de los cielos en lo alto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host of exalted ones,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24:8, what statement about tambourines is similar to saying that the noise of the jubilant ends?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24:8, ¿qué afirmación acerca de los panderos es similar a decir que cesó la alegría del arpa?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24:8, quelle affirmation concernant les tambourins est similaire à celle selon laquelle le bruit des jubilations prend fin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מְשׂ֣וֹשׂ תֻּפִּ֔ים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des tambourins a cessé,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Cesó el regocijo de los panderos,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tambourine ceases,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מָלְאוּ֙ מִקֶּ֔דֶם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qu'ils sont pleins de l'Orient,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están llenos de costumbres traídas del oriente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are filled with eastern ways;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how will the destruction of transgressors and of sinners be timed?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¿cómo se cronometrará la destrucción de los rebeldes y pecadores?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seront détruits ensemble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When a rebellious people spread out their hands, what will God do?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Cuando un pueblo rebelde extiende sus manos, ¿qué hará Dios?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quand un peuple rebelle étend ses mains, que fera Dieu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אַעְלִ֤ים עֵינַי֙ מִכֶּ֔ם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détourne de vous mes yeux;</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esconderé de vosotros mis ojos;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hide My eyes from you;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According to Isaiah 29:22, the Lord says two things about Jacob. One is that Jacob shall not now be ashamed.  What is the other statement?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no será ahora avergonzado Jacob. ¿Cuál es la otra afirmación?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Jacob ne sera plus confus. Quelle est l'autre déclaration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עַתָּ֖ה פָּנָ֥יו יֶחֱוָֽרוּ׃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son visage ne pâlira plus.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rostro palidecerá,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shall his face now grow pale;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after the Lord of hosts had shut up the prisoners in the prison and was reigning on Mount Zion and in Jerusalem, Isaiah declared he would do two things.  What are they?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después de que el Señor de los ejércitos encerró a los presos en la cárcel y reinaba en el monte Sión y en Jerusalén, Isaías declaró que haría dos cosas. ¿Cuáles son?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après que l'Éternel des armées eut enfermé les prisonniers dans la prison et qu'il eut régné sur le mont Sion et à Jérusalem, Ésaïe déclara qu'il ferait deux choses. Lesquelles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אֲרֽוֹמִמְךָ֙ אוֹדֶ֣ה שִׁמְךָ֔</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t'exalterai, je célébrerai ton nom,</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exaltaré, alabaré tu nombre,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You, I will praise Your name,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rebelles et les pécheurs,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 una quebrantados,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together,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kind of garden?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¿como qué tipo de huerto será un pueblo rebelde?"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à quel genre de jardin ressemblera un peuple rebelle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אֲשֶׁר־מַ֖יִם אֵ֥ין לָֽהּ׃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n'a pas d'eau.</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le faltan las aguas.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has no water.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why will He punish the wicked?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¿por qué castigará a los impios?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pourquoi punira-t-il les méchants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וְעַל־רְשָׁעִ֖ים עֲוֺנָ֑ם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méchants pour leurs iniquités;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impíos por su iniquidad;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wicked for their iniquity;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what did God do to a rebellious people because they were filled with eastern ways, soothsayers, and pleased with the children of foreigners?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¿qué hizo Jehová con su pueblo por haberse llenado de costumbres traídas del oriente, de agoreros y por pactar con hijos de extranjeros?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qu’a fait Dieu à un peuple rebelle parce qu’il était rempli de voies orientales, de devins et qu’il se plaisait aux enfants des étrangers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נָטַ֗שְׁתָּה עַמְּךָ֙</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abandonné ton peuple,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tú has dejado tu pueblo,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forsaken Your people,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do the rebellious people say to the seers?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¿qué dice el pueblo rebelde a los videntes?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 disent les rebelles aux voyants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2025-10-28T23:27:48Z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