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29:23, the children of Jacob will hallow the Lord's name and who else?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29:23 los hijos de Jacob santificarán el nombre de Jehová ¿y quién más?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29:23, les enfants de Jacob sanctifieront le nom du Seigneur et qui d’autre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וָאֹמַ֖ר הִנְנִ֥י שְׁלָחֵֽנִי׃</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répondis: Me voici, envoie-moi.</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respondí yo: —Heme aquí, envíame a mí.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I said, "Here am I! Send me."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13:3, In addition to His sanctified ones, who has God called to join His side to punish the world for its evil?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13:3, además de sus consagrados, ¿a quiénes ha llamado Dios para unirse a su lado para castigar al mundo por su maldad?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13:3, en plus de Ses sanctifiés, qui Dieu a-t-il appelé à se joindre à Lui pour punir le monde pour sa méchanceté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גַּ֣ם קָרָ֤אתִי גִבּוֹרַי֙ לְאַפִּ֔י</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J'ai appelé les héros de ma colère,</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asimismo llamé a los valientes de mi ira,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have also called My mighty ones for My anger—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18:2, who was being sent by sea in vessels of reed on the waters?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18:2, ¿quiénes eran enviados por mar en naves de junco sobre las aguas?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18:2, qui était envoyé par mer dans des bateaux de roseaux sur les eaux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הַשֹּׁלֵ֨חַ בַּיָּ֜ם צִירִ֗ים</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Toi qui envoies sur mer des messagers,</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que envía mensajeros por el mar,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sends ambassadors by sea,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30:12, iniquity shall be upon the rebellious people because of what 3 reasons?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30:12, ¿la iniquidad caerá sobre el pueblo rebelde por cuáles tres razones?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30:12, l’iniquité sera sur le peuple rebelle pour quelles 3 raisons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יַ֥עַן מָֽאָסְכֶ֖ם בַּדָּבָ֣ר הַזֶּ֑ה וַֽתִּבְטְחוּ֙ בְּעֹ֣שֶׁק וְנָל֔וֹז וַתִּֽשָּׁעֲנ֖וּ עָלָֽיו׃</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Puisque vous rejetez cette parole, Que vous vous confiez dans la violence et dans les détours Et que vous les prenez pour appuis,</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desechasteis esta palabra y confiasteis en la violencia y en la iniquidad, y en ellas os habéis apoyado,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you despise this word, And trust in oppression and perversity, And rely on them,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30:7, what benefit will the Egyptians actually provide?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30:7, ¿qué beneficio realmente proporcionarán los egipcios?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30:7, quel bénéfice les Égyptiens apporteront-ils réellement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וּמִצְרַ֕יִם הֶ֥בֶל וָרִ֖יק יַעְזֹ֑רוּ</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le secours de l'Égypte n'est que vanité et néant;</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Ciertamente, la ayuda de Egipto será vana e inútil.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Egyptians shall help in vain and to no purpose.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 who makes the earth empty?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 ¿quién hace que la tierra sea devastada?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 qui rend la terre vide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וְהִקְדִּ֙ישׁוּ֙ אֶת־קְד֣וֹשׁ יַֽעֲקֹ֔ב</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sanctifieront le Saint de Jacob,</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Santificarán al Santo de Jacob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hallow the Holy One of Jacob,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יְהוָ֛ה</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l'Éternel</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que Jehová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the Lord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24:6, who are desolate?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24:6, ¿quiénes fueron asolados?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24:6, qui sont désolés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וַֽיֶּאְשְׁמ֖וּ יֹ֣שְׁבֵי בָ֑הּ</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ses habitants portent la peine de leurs crimes;</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sus moradores fueron asolados;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those who dwell in it are desolate.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24:11, what is gone?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24:11, ¿qué se desterró?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24:11, qu’est-ce qui a disparu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גָּלָ֖ה מְשׂ֥וֹשׂ הָאָֽרֶץ׃</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L'allégresse est bannie du pays.</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alegría se desterró de la tierra.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mirth of the land is gone.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 What three things had not been done to help care for the wounds, bruises, and putrefying sores in God's people?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 ¿cuáles son las tres cosas que no se habían hecho para ayudar a curar las heridas, los moretones y las llagas putrefactas en el pueblo de Dios?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 quelles sont les trois choses qui n’ont pas été faites pour aider à soigner les blessures, les contusions et les plaies putréfiantes du peuple de Dieu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לֹא־זֹ֙רוּ֙ וְלֹ֣א חֻבָּ֔שׁוּ וְלֹ֥א רֻכְּכָ֖ה בַּשָּֽׁמֶן׃</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n'ont été ni pansées, ni bandées, Ni adoucies par l'huile.</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están curadas ni vendadas ni suavizadas con aceite.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have not been closed or bound up, Or soothed with ointment.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17:10, because you have not been mindful of the Rock of your stronghold, what will you set out besides pleasant plants?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17:10, porque no te acordaste de la roca de tu refugio, ¿qué plantarás además de plantas hermosas?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17:10, parce que tu n'as pas pensé au rocher de ta forteresse, que feras-tu pour planter d'autre que des plantes agréables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וּזְמֹ֥רַת זָ֖ר תִּזְרָעֶֽנּוּ׃</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as planté des ceps étrangers;</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plantarás sarmiento extraño.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set out foreign seedlings;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7:25, what will become a range for oxen ?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7:25, ¿qué será pasto de los bueyes?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7:25, que deviendra un pâturage pour les bœufs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 Where was Syria's force deployed?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 ¿con quién fue confederada Siria?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7:2, où la force syrienne était-elle déployée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וְכֹ֣ל הֶהָרִ֗ים אֲשֶׁ֤ר בַּמַּעְדֵּר֙ יֵעָ֣דֵר֔וּן</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toutes les montagnes que l'on cultivait avec la bêche</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 ninguno de los montes que se cavaban con azada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to any hill which could be dug with the hoe,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17:8, After the punishment of Jacob, what other category of things will a man not respect, in addition to the wooden images, nor the incense altars?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17:8, después del castigo de Jacob, ¿qué otra categoría de cosas no mirará el hombre, además de los altares que hicieron sus manos, los símbolos de Asera y las imágenes del sol?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17:8, Après le châtiment de Jacob, quelle autre catégorie de choses un homme ne respectera-t-il pas, en plus des images de bois, ni des autels à encens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וַאֲשֶׁ֨ר עָשׂ֤וּ אֶצְבְּעֹתָיו֙ לֹ֣א יִרְאֶ֔ה</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ne contemplera plus ce que ses doigts ont fabriqué,</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mirará a lo que hicieron sus dedos,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not respect what his fingers have made,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29:12, what might an illiterate person say when asked to read a book?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29:12, ¿qué podría decir una persona que no sabe leer cuando se le pide que lea un libro?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29:12, que pourrait dire une personne analphabète lorsqu’on lui demande de lire un livre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וְאָמַ֕ר לֹ֥א יָדַ֖עְתִּי סֵֽפֶר׃ ס</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 répond: Je ne sais pas lire.</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él dirá: «No sé leer.»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says, "I am not literate."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6:3, what did one of the seraphim do?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6:3, ¿qué hizo uno de los serafines?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6:3, qu’a fait l’un des séraphins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וְקָרָ֨א זֶ֤ה אֶל־זֶה֙ וְאָמַ֔ר</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criaient l'un à l'autre, et disaient:</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uno al otro daba voces diciendo: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one cried to another and said: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25:2, when Isaiah praised the Lord for the wonderful things he had done, what did he say about the future of what had been a palace of foreigners?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25:2, cuando Isaías alabó a Jehová por las cosas maravillosas que había hecho, ¿qué dijo que pasaría con el alcázar de extranjeros?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25:2, quand Ésaïe a loué le Seigneur pour les choses merveilleuses qu’il avait faites, que dit-il à propos de l’avenir de ce qui avait été un palais d’étrangers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לְעוֹלָ֖ם לֹ֥א יִבָּנֶֽה׃</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Jamais elle ne sera rebâtie.</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nunca más será reedificado.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will never be rebuilt.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29:5, how suddenly will the multitude of the terrible ones pass away?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29:5, ¿cuán repentinamente pasará la multitud de los fuertes?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29:5, à quelle vitesse la multitude des hommes terribles disparaîtra-t-elle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נָ֥חָֽה אֲרָ֖ם עַל־אֶפְרָ֑יִם</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Syriens sont campés en Éphraïm.</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—Siria se ha confederado con Efraín.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"Syria’s forces are deployed in Ephraim."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לְפֶ֥תַע פִּתְאֹֽם׃</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cela tout à coup, en un instant.</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Acontecerá repentinamente, en un momento.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Yes, it shall be in an instant, suddenly.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11:4, what is the quality with which the Rod or Branch will judge the poor described?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11:4, ¿cómo se describe la calidad con la que la vara juzgará a los pobres?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11:4, quelle est la qualité avec laquelle la verge ou le rameau jugera les pauvres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וְשָׁפַ֤ט בְּצֶ֙דֶק֙</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il jugera</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juzgará con justicia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with righteousness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11:13, what will be cut off?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11:13, ¿qué serán destruidos?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11:13, qu’est-ce qui sera retranché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וְצֹרְרֵ֥י יְהוּדָ֖ה</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ses ennemis en Juda</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enemigos de Judá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adversaries of Judah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7:4, Ahaz was told not to fear the fierce anger of which two people and what place?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7:4, ¿de qué dos hombres y de qué lugar se le dijo a Acaz que no temiera el ardor de su ira?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7:4, il a été dit à Achaz de ne pas craindre la colère ardente de quelles deux personnes et de quel endroit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בָּחֳרִי־אַ֛ף רְצִ֥ין וַאֲרָ֖ם וּבֶן־רְמַלְיָֽהוּ׃</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Devant la colère de Retsin et de la Syrie, et du fils de Remalia,</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el ardor de la ira de Rezín y de Siria, y del hijo de Remalías.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fierce anger of Rezin and Syria, and the son of Remaliah.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29:17, it will be a very little while till 2 things happen.  One of them is that Lebanon shall be turned into a fruitful field.  What is the other?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29:17, pasará muy poco tiempo hasta que ocurran dos cosas. Una de ellas es que el Líbano se convertirá en un campo fértil. ¿Cuál es la otra?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29:17, deux événements se produiront dans très peu de temps. L'un d'eux est que le Liban deviendra un champ fertile. Quel est l'autre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וְהַכַּרְמֶ֖ל לַיַּ֥עַר יֵחָשֵֽׁב׃</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verger sera considéré comme une forêt.</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campo fértil parecerá un bosque?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fruitful field be esteemed as a forest?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17:8, After the punishment of Jacob, a man will not look to what thing that was the work of his hands?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17:8, después del castigo de Jacob, el hombre no mirará a lo que hicieron sus manos.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17:8, Après le châtiment de Jacob, l'homme ne regardera plus à ce qui était l'ouvrage de ses mains.</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17:3, What was going to cease from Ephraim in the future?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17:3, ¿Qué iba a cesar de Efraín en el futuro?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17:3, qu’est-ce qui allait cesser d’être à Éphraïm dans le futur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יִשְׁעֶ֔ה אֶל־הַֽמִּזְבְּח֖וֹת</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ne regardera plus vers les autels,</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Ya no mirará a los altares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not look to the altars,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7:22, From what will the man eat curds ?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7:22, ¿de qué comerá el hombre la mantequilla?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7:22, De quoi l'homme mangera-t-il du lait caillé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מֵרֹ֛ב עֲשׂ֥וֹת חָלָ֖ב</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y aura une telle abondance de lait</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 causa de la abundancia de leche que darán,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it shall be, from the abundance of milk they give,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29:5, speaking to Ariel, what shall be like fine dust?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29:5, hablando a Ariel, ¿qué será como polvo menudo?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29:5, parlant à Ariel, qu’est-ce qui sera comme de la fine poussière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הֲמ֣וֹן זָרָ֑יִךְ</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multitude de tes ennemis</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muchedumbre de tus enemigos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"Moreover the multitude of your foes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30:16, instead of returning and resting like God said to do, what is did they say they would do in addition to saying that they would flee on horses?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30:16, en lugar de convertirse y reposar como Dios dijo que hicieran, ¿qué dijeron que harían además de huir a caballo?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30:16, au lieu de revenir et de se reposer comme Dieu l'a dit, qu'ont-ils dit qu'ils feraient en plus de dire qu'ils fuiraient à cheval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וְעַל־קַ֣ל נִרְכָּ֔ב</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-Nous monterons des coursiers légers!</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corceles veloces cabalgaremos»;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"We will ride on swift horses"—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11:3, in what does the Rod or Branch delight?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11:3, ¿en qué será entendido el vástago o la vara?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11:3, en quoi la verge ou le rameau se réjouit-il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וַהֲרִיח֖וֹ בְּיִרְאַ֣ת יְהוָ֑ה</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respirera la crainte de l'Éternel;</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le hará entender diligente en el temor de Jehová.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His delight is in the fear of the Lord,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 Who was Zechariah the son of ?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 ¿quién era hijo de Zacarías?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 De qui était Zacharie, le fils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וְנִשְׁבַּ֤ת מִבְצָר֙ מֵֽאֶפְרַ֔יִם</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C'en est fait de la forteresse d'Éphraïm,</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Cesará la fortificación de Efraín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fortress also will cease from Ephraim,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בֶּ֥ן יְבֶרֶכְיָֽהוּ׃</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fils de Bérékia.</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hijo de Jeberequías.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son of Jeberechiah."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12:5, what is known in all the earth?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12:5, ¿qué será sabido por toda la tierra?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12:5, que sait-on sur toute la terre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גֵא֖וּת עָשָׂ֑ה</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 a fait des choses magnifiques:</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ha hecho cosas magníficas;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He has done excellent things;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19:4, God said what kind of king was going to rule over the Egyptians?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19:4, ¿qué clase de rey iba a gobernar a los egipcios?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19:4, Dieu a dit quel genre de roi allait régner sur les Égyptiens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וּמֶ֤לֶךְ עַז֙ יִמְשָׁל־בָּ֔ם</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roi cruel dominera sur eux,</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un rey violento se enseñoreará de ellos»,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 fierce king will rule over them,"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19:7, What thee things will wither, be driven away, and be no more?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19:7, ¿Cuáles tres cosas se secarán, se perderán y no serán más?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19:7, Quelles choses se faneront, seront emportées, et ne seront plus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עָר֥וֹת עַל־יְא֖וֹר עַל־פִּ֣י יְא֑וֹר וְכֹל֙ מִזְרַ֣ע יְא֔וֹר</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 ne sera que nudité le long du fleuve, à l'embouchure du fleuve; Tout ce qui aura été semé près du fleuve</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praderas junto al río, junto a las riberas del río, y toda sementera del río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papyrus reeds by the River, by the mouth of the River, And everything sown by the River,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17:5, at some point in the future, Jacob's punishment is compared to whom doing what?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17:5, en algún momento en el futuro, ¿el castigo de Jacob se compara con quién haciendo qué?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17:5, à un moment donné dans le futur, la punition de Jacob est comparée à qui fait quoi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כֶּֽאֱסֹף֙ קָצִ֣יר קָמָ֔ה</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en sera comme quand le moissonneur récolte les blés,</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como cuando el segador recoge la mies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be as when the harvester gathers the grain,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25:8, what will be done about the rebuke of His people?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25:8, ¿qué se hará ante la afrenta de su pueblo?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25:8, que sera-t-il fait à propos de la réprimande de son peuple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12:1, when you tell the Lord that he was angry with you, what 2 things will you say about his relationship with you now?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12:1, cuando le dices a Jehová que se enojó contigo, ¿qué dos cosas le dices ahora acerca de su relación contigo?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12:1, lorsque vous dites au Seigneur qu’il était en colère contre vous, quelles sont les deux choses que vous direz à propos de sa relation avec vous maintenant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יָסִיר֙ מֵעַ֣ל כָּל־הָאָ֔רֶץ</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fait disparaître de toute la terre</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quitará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take away from all the earth;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1:23, who had become rebellious and companions of thieves?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1:23, ¿quiénes se habían vuelto rebeldes y compañeros de ladrones?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1:23, qui était devenu rebelle et compagnon de voleurs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שָׂרַ֣יִךְ</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Tes chefs</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Tus gobernantes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princes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25:10, what will happen to Moab?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25:10, ¿qué pasará con Moab?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25:10, qu’arrivera-t-il à Moab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וְנָ֤דוֹשׁ מוֹאָב֙ תַּחְתָּ֔יו</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Moab est foulé sur place,</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Moab será pisoteado en su mismo sitio,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Moab shall be trampled down under Him,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7:15, What will the son of the virgin know to refuse ?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7:15, ¿Qué sabrá desechar el hijo de la virgen?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7:15, Que saura refuser le fils de la vierge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מָא֥וֹס בָּרָ֖ע</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sache rejeter le mal</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desechar lo malo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refuse the evil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29:18, one day, who shall hear the words of the book?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29:18, un día, ¿quién oirá las palabras del libro?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29:18, un jour, qui entendra les paroles du livre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וְשָׁמְע֧וּ בַיּוֹם־הַה֛וּא הַחֵרְשִׁ֖ים דִּבְרֵי־סֵ֑פֶר</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jour-là, les sourds entendront les paroles du livre;</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tiempo los sordos oirán las palabras del libro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the deaf shall hear the words of the book,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11:13, what will happen to the adversaries of Judah?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11:13, ¿qué pasará con los enemigos de Judá?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11:13, qu’arrivera-t-il aux adversaires de Juda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יָשֹׁ֥ב אַפְּךָ֖ וּֽתְנַחֲמֵֽנִי׃</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Ta colère s'est apaisée, et tu m'as consolé.</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tu indignación se apartó y me has consolado.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anger is turned away, and You comfort me.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יִכָּרֵ֑תוּ</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seront anéantis;</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destruidos.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be cut off;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 Who left a very small remnant?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 ¿Quién dejó un remanente muy pequeño?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 Qui a laissé un très petit reste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לוּלֵי֙ יְהוָ֣ה צְבָא֔וֹת</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Si l'Éternel des armées</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 Jehová de los ejércitos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Unless the Lord of hosts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11:2, what shall rest upon the Branch that shall grow out of the roots of Jesse?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11:2, ¿qué reposará sobre el vástago que retoñará de las raíces de Isaí?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11:2, qu’est-ce qui reposera sur le rejeton qui sortira des racines d’Isaï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ר֣וּחַ יְהוָ֑ה</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L'Esprit de l'Éternel</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espíritu de Jehová: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Spirit of the Lord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29:6, what 6 disasters will be the Lord of hosts use to punish the enemies of Ariel?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29:6, ¿cuáles 6 desastres utilizará Jehová de los ejércitos para castigar a los enemigos de Ariel?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29:6, quelles sont les 6 catastrophes que le Seigneur des armées utilisera pour punir les ennemis d’Ariel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בְּרַ֥עַם וּבְרַ֖עַשׁ וְק֣וֹל גָּד֑וֹל סוּפָה֙ וּסְעָרָ֔ה וְלַ֖הַב אֵ֥שׁ אוֹכֵלָֽה׃</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Avec des tonnerres, des tremblements de terre et un bruit formidable, Avec l'ouragan et la tempête, Et avec la flamme d'un feu dévorant.</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terremotos y con gran ruido, con torbellino y tempestad, y con llama de fuego consumidor.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thunder and earthquake and great noise, With storm and tempest And the flame of devouring fire.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17:4, Whose flesh was going to grow lean in the future?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17:4, ¿De quién sería la carne que se enflaquecería?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17:4, quelle chair allait devenir maigre dans le futur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וּמִשְׁמַ֥ן בְּשָׂר֖וֹ יֵרָזֶֽה׃</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graisse de sa chair s'évanouira.</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 enflaquecerá la gordura de su carne.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fatness of his flesh grow lean.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24:20, the earth shall totter like what?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24:20, ¿como qué será removida la tierra?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24:20, la terre tremblera comme quoi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24:20, what will not happen after the earth falls?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24:20, ¿qué no sucederá después de que la tierra caiga?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24:20, qu’est-ce qui n’arrivera pas après la chute de la terre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כַּמְּלוּנָ֑ה</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une cabane;</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una choza,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a hut;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30:6, what four animals are from the South?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30:6, ¿cuáles son los cuatro animales del Neguev?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30:6, quels sont les quatre animaux qui viennent du Sud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לָבִ֧יא וָלַ֣יִשׁ מֵהֶ֗ם אֶפְעֶה֙ וְשָׂרָ֣ף מְעוֹפֵ֔ף</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D'où viennent la lionne et le lion, La vipère et le dragon volant,</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donde salen la leona y el león, la víbora y la serpiente que vuela,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which came the lioness and lion, The viper and fiery flying serpent,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7:22, who will eat curds and honey?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7:22 ¿Quién comerá mantequilla y miel?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7:22, qui mangera du lait caillé et du miel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יֹאכֵ֔ל כָּל־הַנּוֹתָ֖ר בְּקֶ֥רֶב הָאָֽרֶץ׃</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se nourriront Tous ceux qui seront restés dans le pays.</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comerá el que quede en medio del país.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everyone will eat who is left in the land.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וְלֹא־תֹסִ֥יף קֽוּם׃ ס</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ne se relève plus.</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nunca más se levantará.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not rise again.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7:16, Before the child knows to refuse evil and choose good,  what will happen ?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7:16, Antes que el niño sepa rechazar el mal y escoger el bien, ¿qué sucederá a la tierra?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7:16, avant que l’enfant sache refuser le mal et choisir le bien, que se passera-t-il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תֵּעָזֵ֤ב הָאֲדָמָה֙ אֲשֶׁ֣ר אַתָּ֣ה קָ֔ץ</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pays dont tu crains les deux rois sera abandonné.</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tú temes será abandonada.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land that you dread will be forsaken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17:11, what words means nearly the same as, "in the morning you will make your seed to flourish"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17:11, ¿qué palabras significan casi lo mismo que "harás que su simiente brote de mañana"?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17:11, quels mots signifient presque la même chose que « au matin tu feras fleurir ta semence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נִטְעֵךְ֙ תְּשַׂגְשֵׂ֔גִי</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Lorsque tu les plantas, tu les entouras d'une haie,</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día que las plantes, las harás crecer,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day you will make your plant to grow,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6:11, What did the Lord answer when Isaiah asked how Long?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6:11, ¿Qué respondió el Señor cuando Isaías preguntó hasta cuándo?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6:11, qu’a répondu le Seigneur quand Ésaïe lui a demandé combien de temps cela prendrait-il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וַיֹּ֡אמֶר עַ֣ד אֲשֶׁר֩ אִם־שָׁא֨וּ עָרִ֜ים מֵאֵ֣ין יוֹשֵׁ֗ב</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répondit: Jusqu'à ce que les villes soient dévastées Et privées d'habitants;</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respondió él: —Hasta que las ciudades estén asoladas y sin morador,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answered: "Until the cities are laid waste and without inhabitant,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24:23, what will happen on Mount Zion and in Jerusalem that will cause the sun to be ashamed?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24:23, ¿qué sucederá en el monte Sión y en Jerusalén que hará que el sol se confundirá?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24:23, que se passera-t-il sur le mont Sion et à Jérusalem qui fera honte au soleil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כִּֽי־מָלַ֞ךְ יְהוָ֣ה צְבָא֗וֹת</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l'Éternel des armées régnera</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Jehová de los ejércitos reine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Lord of hosts will reign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18:4, Who told Isaiah, "I will take my rest,"?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18:4, ¿Quién le dijo a Isaías: "Me estaré quieto"?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18:4, Qui a dit à Ésaïe : « Je me reposerai »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כֹ֨ה אָמַ֤ר יְהוָה֙ אֵלַ֔י</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ainsi m'a parlé l'Éternel:</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Jehová me dijo así: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so the Lord said to me,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6:12, Once the land is utterly destroyed, where will the forsaken places be many?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6:12, una vez que la tierra esté hecha un desierto, ¿dónde se multiplicarán los lugares abandonados?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6:12, lorsque l'Éternel aura éloigné les hommes, où sera ce qui deviendra un immense désert?</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בְּקֶ֥רֶב הָאָֽרֶץ׃</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que le pays devienne</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medio del país.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midst of the land.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24:12, in what type of place is desolation left?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24:12, ¿en qué tipo de lugar quedó desolada?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24:12, dans quel type d’endroit la désolation est-elle laissée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בָּעִ֖יר</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la ville,</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ciudad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city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24:4, who languishes?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24:4, ¿quiénes enfermaron?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24:4, qui sont sans force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אֻמְלָ֖לוּ מְר֥וֹם עַם־הָאָֽרֶץ׃</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chefs du peuple sont sans force.</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enfermaron los altos pueblos de la tierra.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haughty people of the earth languish.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 rebellious people walk to go down to Egypt and have not done what?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 los hijos apartados se apartan para descender a Egipto y no han hecho ¿qué?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 les gens rebelles marchent pour descendre en Égypte et n’ont rien fait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וּפִ֖י לֹ֣א שָׁאָ֑לוּ</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sans me consulter,</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no me han consultado.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have not asked My advice,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30:14, what shall the Lord do to their iniquity of trusting in oppression and perversity?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30:14, ¿qué hará Jehová por su pecado de confiar en la violencia y en la iniquidad?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30:14, que fera l’Éternel à leur iniquité, à leur confiance dans l’oppression et la perversité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וּ֠שְׁבָרָהּ כְּשֵׁ֨בֶר נֵ֧בֶל יוֹצְרִ֛ים כָּת֖וּת</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se brise comme se brise un vase de terre,</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 quebrará como se quiebra un vaso de alfarero,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shall break it like the breaking of the potter’s vessel, Which is broken in pieces;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24:14, what are the first two clauses that describe what they shall do for the majesty of the Lord?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24:14, ¿cuáles son las dos primeras cláusulas que indican cómo responden por la grandeza de Jehová? Sé específico.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24:14, quelles sont les deux premières clauses qui décrivent ce qu’ils doivent faire pour la majesté du Seigneur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18:3, What would all the inhabitants of the world and dwellers on the earth hear?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18:3, ¿Qué oirían todos los habitantes del mundo y moradores de la tierra?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18:3, Qu’entendraient tous les habitants du monde et ceux qui habitent sur la terre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וְכִתְקֹ֥עַ שׁוֹפָ֖ר</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trompette qui sonne!</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cuando se toque trompeta,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when he blows a trumpet,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29:2, the Lord will distress Ariel.  What two things shall be there?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29:2, el Señor pondrá a Ariel en aprietos. ¿Qué dos cosas ocurrirán?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29:2, le Seigneur affligera Ariel. Quelles seront les deux choses qui se produiront alors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וְהָיְתָ֤ה תַֽאֲנִיָּה֙ וַֽאֲנִיָּ֔ה</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y aura des plaintes et des gémissements;</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habrá desconsuelo y tristeza.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 shall be heaviness and sorrow,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1:20, what did the Lord tell a rebellious people would happen to them if they refuse and rebel?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1:20, ¿qué le dijo Jehová a un pueblo rebelde que les sucedería si no querían y eran rebeldes?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1:20, qu’a dit le Seigneur à un peuple rebelle qui lui arriverait s’il refusait et se rebellait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חֶ֣רֶב תְּאֻכְּל֔וּ</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serez dévorés par le glaive,</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seréis consumidos a espada.»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shall be devoured by the sword";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7:15, Why should the child eat curds an honey ?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7:15, ¿Por qué debe el niño comer mantequilla y miel?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7:15, pourquoi l'enfant devrait-il manger du lait caillé et du miel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לְדַעְתּ֛וֹ מָא֥וֹס בָּרָ֖ע וּבָח֥וֹר בַּטּֽוֹב׃</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Jusqu'à ce qu'il sache rejeter le mal et choisir le bien.</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que sepa desechar lo malo y escoger lo bueno.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He may know to refuse the evil and choose the good.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29:17, what words describe the amount of time that will pass till Lebanon shall be turned into a fruitful field?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29:17, ¿qué palabras describen el tiempo que pasará hasta que el Líbano se convierta en un campo fértil?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29:17, quels mots décrivent le temps qui s’écoulera avant que le Liban ne soit transformé en un champ fertile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הֲלוֹא־עוֹד֙</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Encore un peu de temps,</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se convertirá, de aquí a muy poco tiempo,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it not yet a very little while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הֵ֛מָּה יִשְׂא֥וּ קוֹלָ֖ם יָרֹ֑נּוּ</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élèvent leur voix, ils poussent des cris d'allégresse;</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Estos alzarán su voz, cantarán gozosos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shall lift up their voice, they shall sing;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17:5, Isaiah compares the future punishment of Jacob as the harvester reaping heads of grain with his what?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17:5, Isaías compara el castigo futuro de Jacob con el del segador que recoge espigas con su ¿qué?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17:5, Ésaïe compare la punition future de Jacob au moissonneur récoltant des épis de blé avec quoi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וּזְרֹע֖וֹ שִׁבֳּלִ֣ים יִקְצ֑וֹר</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que son bras coupe les épis;</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con su brazo siega las espigas;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reaps the heads with his arm;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 who received this message concerning Judah and Jerusalem?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 ¿quién recibió este mensaje acerca de Judá y Jerusalén?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 qui a reçu ce message concernant Juda et Jérusalem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הַדָּבָר֙ אֲשֶׁ֣ר חָזָ֔ה יְשַֽׁעְיָ֖הוּ בֶּן־אָמ֑וֹץ</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Prophétie d'Ésaïe, fils d'Amots,</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 que vio Isaías hijo de Amoz,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word that Isaiah the son of Amoz saw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 by what method of travel will God come into Egypt?  Be specific.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 ¿qué método utilizará Dios para entrar en Egipto? Sea específico.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19:1, par quel moyen de transport Dieu entrera-t-il en Égypte ? Soyez précis.</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יְהוָ֜ה רֹכֵ֨ב עַל־עָ֥ב קַל֙</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l'Éternel est monté sur une nuée rapide,</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que Jehová monta sobre una ligera nube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the Lord rides on a swift cloud,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6:6, How did the seraphim get to Isaiah to bring him a live coal?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6:6, ¿Cómo llegaron los serafines hasta Isaías para traerle un carbón encendido?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6:6, comment les séraphins sont-ils arrivés jusqu’à Ésaïe pour lui apporter une braise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וַיָּ֣עָף אֵלַ֗י</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vola vers moi,</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voló hacia mí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flew to me,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6:4, what was filled with smoke?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6:4, ¿qué estaba lleno de humo?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6:4, qu’est-ce qui était rempli de fumée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וְהַבַּ֖יִת יִמָּלֵ֥א עָשָֽׁן׃</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maison se remplit de fumée.</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Casa se llenó de humo.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house was filled with smoke.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19:12, after asking where Pharaoh's wise men were, Isaiah challenged them to do something? what did he challenge them to do?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19:12, después de preguntar dónde estaban los sabios del Faraón, Isaías los desafió a hacer algo. ¿Qué los desafió a hacer?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19:12, après avoir demandé où étaient les sages de Pharaon, Ésaïe les a mis au défi de faire quelque chose ? Que leur a-t-il demandé de faire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 God's people are described as a person who has no soundness between what to areas of the body?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 el pueblo de Dios es descrito como una persona que no tiene sanidad entre ¿qué áreas del cuerpo?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 le peuple de Dieu est décrit comme une personne qui n'a aucune solidité entre quelles parties du corps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מִכַּף־רֶ֤גֶל וְעַד־רֹאשׁ֙ אֵֽין־בּ֣וֹ מְתֹ֔ם</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la plante du pied jusqu'à la tête, rien n'est en bon état:</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Desde la planta del pie hasta la cabeza no hay en él cosa sana,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the sole of the foot even to the head, There is no soundness in it,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6:10, what did the Lord say should be done with their eyes?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6:10, ¿qué dijo el Señor que se debía hacer con los ojos?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6:10, qu’est-ce que le Seigneur a dit qu’il fallait faire à leurs yeux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וְעֵינָ֣יו הָשַׁ֑ע</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bouche-lui les yeux,</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ciega sus ojos,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shut their eyes;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18:2, swift messengers is told to go to a people that is described as what from their beginning onward?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18:2, ¿cómo se describe al pueblo al que deben ir los mensajeros veloces?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18:2, des messagers rapides sont chargés d'aller vers un peuple qui est décrit comme tel depuis son commencement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אֶל־עַ֥ם נוֹרָ֖א מִן־ה֣וּא וָהָ֑לְאָה</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Vers ce peuple redoutable depuis qu'il existe,</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pueblo siempre temible,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a people terrible from their beginning onward,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 During the life of which four kings of Judah did Isaiah see visions concerning Judah and Jerusalem?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 ¿Durante la vida de qué cuatro reyes de Judá vio Isaías visiones acerca de Judá y Jerusalén?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 Au cours de la vie de quels quatre rois de Juda Ésaïe a-t-il eu des visions concernant Juda et Jérusalem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בִּימֵ֨י עֻזִּיָּ֧הוּ יוֹתָ֛ם אָחָ֥ז יְחִזְקִיָּ֖הוּ</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temps d'Ozias, de Jotham, d'Achaz, d'Ézéchias,</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días de Uzías, Jotam, Acaz y Ezequías,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days of Uzziah, Jotham, Ahaz, and Hezekiah,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25:5, what will the Lord reduce besides the song of the terrible ones?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25:5, ¿a quién más humillará Jehová, además del renuevo de los poderosos?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25:5, que réduira le Seigneur en dehors du chant des hommes terribles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שְׁא֥וֹן זָרִ֖ים תַּכְנִ֑יעַ</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as dompté le tumulte des barbares;</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así humillarás el orgullo de los extranjeros;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will reduce the noise of aliens,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וְיַגִּ֥ידוּ נָ֖א לָ֑ךְ</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Qu'ils te fassent des révélations,</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te digan ahora,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Let them tell you now,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24:5, what pharse describes who caused the earth to be defiled?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24:5, ¿qué frase describe quién causó que la tierra fuera profanada?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24:5, quelle phrase décrit celui qui a souillé la terre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תַּ֣חַת יֹשְׁבֶ֑יהָ</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ses habitants;</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sus moradores,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under its inhabitants,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29:11, to understand a book, to whom might it be given?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29:11, para entender un libro, ¿a quién se le podría dar?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29:11, pour comprendre un livre, à qui pourrait-il être donné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אֲשֶֽׁר־יִתְּנ֣וּ אֹת֗וֹ אֶל־יוֹדֵ֥עַ ׳הַסֵּפֶר׳ ״סֵ֛פֶר״</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l'on donne à un homme qui sait lire,</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cual, si lo dan al que sabe leer,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men deliver to one who is literate,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17:4, What was going to happen to the glory of Jacob?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17:4, ¿qué iba a pasar con la gloria de Jacob?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17:4, qu’allait-il arriver à la gloire de Jacob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יִדַּ֖ל כְּב֣וֹד יַעֲקֹ֑ב</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gloire de Jacob sera affaiblie,</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menguará la gloria de Jacob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 glory of Jacob will wane,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30:8, what did God tell Isaiah to write this message on in addition to a tablet?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30:8, ¿en qué le dijo Dios a Isaías que escribiera este mensaje además de en una tabla?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30:8, sur quoi Dieu a-t-il dit à Ésaïe d’écrire ce message en plus d’une tablette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וְעַל־סֵ֣פֶר חֻקָּ֑הּ</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grave-les dans un livre,</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regístrala en un libro,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note it on a scroll,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19:11, Who give foolish counsel?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19:11, ¿qué se han desvanecido?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19:11, Qui donne des conseils insensés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חַכְמֵי֙ יֹעֲצֵ֣י פַרְעֹ֔ה עֵצָ֖ה נִבְעָרָ֑ה</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sages conseillers de Pharaon forment un conseil stupide.</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planes de los prudentes consejeros del faraón se han desvanecido.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Pharaoh’s wise counselors give foolish counsel.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1:13, when speaking to a rebellious people what did God say was an abomination to Him?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1:13, al hablar a un pueblo rebelde, ¿qué dijo Dios que era abominación para Él?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1:13, lorsqu’il s’adressait à un peuple rebelle, qu’est-ce que Dieu a dit être une abomination pour lui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25:1, For what two reasons did Isaiah say he would praise the name of the Lord?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25:1, ¿Por qué dos razones dijo Isaías que alabaría el nombre del Señor?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25:1, pour quelles deux raisons Ésaïe a-t-il dit qu’il louerait le nom du Seigneur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עָשִׂ֖יתָ פֶּ֑לֶא עֵצ֥וֹת מֵֽרָח֖וֹק אֱמ֥וּנָה אֹֽמֶן׃</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tu as fait des choses merveilleuses; Tes desseins conçus à l'avance se sont fidèlement accomplis.</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has hecho maravillas; tus consejos antiguos son verdad y firmeza.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You have done wonderful things; Your counsels of old are faithfulness and truth.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19:5, what did Isaiah predict would happen to the water from the sea?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19:5, ¿qué predijo Isaías que sucedería con el agua del mar?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19:5, qu’a prédit Ésaïe concernant l’eau de la mer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וְנִשְּׁתוּ־מַ֖יִם מֵֽהַיָּ֑ם</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eaux de la mer tariront,</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aguas del mar faltarán,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waters will fail from the sea,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12:2, what is God to us?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12:2, ¿qué es Dios para nosotros?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12:2, qu’est-ce que Dieu pour nous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אֵ֧ל יְשׁוּעָתִ֛י</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Dieu est ma délivrance,</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Dios es mi salvación;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God is my salvation,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1:25, to rid Himself of His adversaries, what did the Lord say he would take away?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1:25, para vengarse de sus adversarios, ¿qué dijo el Señor que quitaría?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1:25, pour se débarrasser de ses adversaires, qu’est-ce que le Seigneur a dit qu’il enlèverait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וְאָסִ֖ירָה כָּל־בְּדִילָֽיִךְ׃</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j'enlèverai toutes tes parcelles de plomb.</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quitaré toda tu impureza.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take away all your alloy.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25:2, when Isaiah praised the Lord for the wonderful things He had done, what did he say would be a city no more?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25:2, cuando Isaías alabó a Jehová por las cosas maravillosas que había hecho, ¿qué dijo que la ciudad no sería?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25:2, quand Ésaïe a loué le Seigneur pour les choses merveilleuses qu’il avait faites, qu’a-t-il dit qui ne serait plus une ville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אַרְמ֤וֹן זָרִים֙</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forteresse des barbares est détruite,</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alcázar de los extranjeros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palace of foreigners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קְטֹ֧רֶת תּוֹעֵבָ֛ה הִ֖יא לִ֑י</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J'ai en horreur l'encens,</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incienso me es abominación.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Incense is an abomination to Me.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17:6, who declares that Jacob after its punishment will be like gleaning grapes or like the few fruits after an olive tree is shaken? Be specific.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17:6, ¿quién declara que Jacob, después de su castigo, será como el rebusco o como los pocos frutos después de sacudir el olivo? Sea específico.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17:6, qui déclare que Jacob, après son châtiment, sera comme des grappes de raisin ou comme les quelques fruits qu'on secoue après avoir secoué un olivier ? Soyez précis.</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נְאֻם־יְהוָ֖ה אֱלֹהֵ֥י יִשְׂרָאֵֽל׃ ס</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Dit l'Éternel, le Dieu d'Israël.</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dice Jehová, Dios de Israel.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Says the Lord God of Israel.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24:18, what are shaken?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24:18 ¿Qué cosas temblarán?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24:18, qu’est-ce qui est ébranlé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וַֽיִּרְעֲשׁ֖וּ מ֥וֹסְדֵי אָֽרֶץ׃</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fondements de la terre sont ébranlés.</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temblarán los cimientos de la tierra.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foundations of the earth are shaken.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24:21, concerning the host of exalted ones, what will the Lord do?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24:21, respecto al ejército de los cielos en lo alto, ¿qué hará Jehová?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24:21, concernant l’armée des exaltés, que fera le Seigneur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יִפְקֹ֧ד יְהוָ֛ה</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châtiera dans le ciel</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Jehová castigará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 Lord will punish on high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24:23, in what two places will the Lord of hosts reign?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24:23, ¿en qué dos lugares reinará Jehová de los ejércitos?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24:23, dans quels deux lieux le Seigneur des armées régnera-t-il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בְּהַ֤ר צִיּוֹן֙ וּבִיר֣וּשָׁלִַ֔ם</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la montagne de Sion et à Jérusalem,</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el monte Sión, en Jerusalén,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On Mount Zion and in Jerusalem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6:8, What was Isaiah response to the Lord's question?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6:8, ¿Cuál fue la respuesta de Isaías a la pregunta del Señor?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6:8, quelle fut la réponse d’Ésaïe à la question du Seigneur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2025-10-28T23:27:59Z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