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Moab will be trampled down under the Lord like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Moab será pisoteado bajo Jehová, ¿cómo?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Moab sera piétiné sous le Seigneur comme quoi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כְּהִדּ֥וּשׁ מַתְבֵּ֖ן ׳בְּמֵי׳ ״בְּמ֥וֹ״ מַדְמֵנָֽה׃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paille est foulée dans une mare à fumier.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 pisoteada la paja en el estercolero.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straw is trampled down for the refuse heap.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the the land of the South without describing the animals that are from there?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la tierra del Neguev sin describir a los animales que son de allí?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 pays du Sud sans décrire les animaux qui en sont originaires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צָרָ֨ה וְצוּקָ֜ה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une contrée de détresse et d'angoisse,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de tribulación y angustia,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a land of trouble and anguish,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by a word?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en palabra?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par une parole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מַחֲטִיאֵ֤י אָדָם֙ בְּדָבָ֔ר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condamnaient les autres en justice,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hacen pecar al hombre en palabra,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man an offender by a word,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2025-10-28T23:28:10Z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