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עָֽרְבָה֙ כָּל־שִׂמְחָ֔ה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réjouissance a disparu,</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gozo se ha apagado,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joy is darkened,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 what will be the humiliation of those who walk down to Egypt and have not asked God's advice?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 la fuerza del faraón se os cambiará en vergüenza. ¿Qué se os cambiará en confusión?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 quelle sera l’humiliation de ceux qui descendent en Égypte et n’ont pas demandé conseil à Dieu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וְהֶחָס֥וּת בְּצֵל־מִצְרַ֖יִם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l'abri sous l'ombre de l'Égypte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protección a la sombra de Egipto,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trust in the shadow of Egypt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striking the earth, what will the Rod or Branch do with the rod of His mouth and the breath of His lips?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herirá la tierra, ¿qué hará la vara con la vara de su boca y con el espíritu de sus labios?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frapper la terre, que fera la verge ou le rameau avec la verge de sa bouche et le souffle de ses lèvres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יָמִ֥ית רָשָֽׁע׃</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fera mourir le méchant.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matará al impío.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slay the wicked.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where is the house of Jacob invited to walk?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¿hacia dónde es invitada a caminar la casa de Jacob?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où la maison de Jacob est-elle invitée à marcher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בְּא֥וֹר יְהוָֽה׃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lumière de l'Éternel!</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luz de Jehová.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light of the Lord.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sentence emphasizes the truth that a people who refuse and rebel will be devoured by the sword?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frase enfatiza la verdad de que un pueblo que no quería y era rebela sería consumidos a espada?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quelle phrase souligne la vérité selon laquelle un peuple qui refuse et se rebelle sera dévoré par l’épée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פִּ֥י יְהוָ֖ה דִּבֵּֽר׃ ס</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bouche de l'Éternel a parlé.</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boca de Jehová lo ha dicho.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mouth of the Lord has spoken.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7:13,  what was told to the house of David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7:13, ¿qué se le dijo a la casa de David?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7:13, qu’est-ce qui a été dit à la maison de David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 מִכֶּם֙ הַלְא֣וֹת אֲנָשִׁ֔ים כִּ֥י תַלְא֖וּ גַּ֥ם אֶת־אֱלֹהָֽי׃</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trop peu pour vous de lasser la patience des hommes, Que vous lassiez encore celle de mon Dieu?</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basta con ser molestos a los hombres, sino que también lo seáis a mi Dios?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a small thing for you to weary men, but will you weary my God also?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Ephraim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Efraín?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d’Éphraïm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אֶפְרַ֙יִם֙ שֹׁמְר֔וֹן</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Samarie est la tête d'Éphraïm,</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Efraín es Samaria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of Ephraim is Samaria,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their sins can become which are currently like scarlet?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¿en qué dice Jehová que pueden llegar a ser sus pecados, que actualmente son como la grana?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à propos de leurs péchés qui sont actuellement comme l'écarlate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where will the hand of the Lord rest?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¿dónde se posará la mano de Jehová?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où reposera la main du Seigneur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כַּשֶּׁ֣לֶג יַלְבִּ֔ינוּ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blancs comme la neige;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nieve serán emblanquecidos;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white as snow;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who shall increase their joy in the Lord?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¿quiénes volverán a alegrarse en Jehová?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qui augmentera sa joie dans le Seigneur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וְיָסְפ֧וּ עֲנָוִ֛ים בַּֽיהוָ֖ה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malheureux</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los humildes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humble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what was Ahaz told to ask for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¿qué se le dijo a Acaz que pidiera?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qu'est-ce qu'Achaz a été invité à demander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שְׁאַל־לְךָ֣ א֔וֹת מֵעִ֖ם יְהוָ֣ה אֱלֹהֶ֑יךָ</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 en ta faveur un signe à l'Éternel, ton Dieu;</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—Pide para ti una señal de parte de Jehová tu Dios,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a sign for yourself from the Lord your God;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este monte;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on this mountain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what two clauses indicate the passage of many years?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¿cuáles dos cláusulas indican el paso de muchos años?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quelles sont les deux clauses qui indiquent le passage de nombreuses années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סְפ֥וּ שָׁנָ֛ה עַל־שָׁנָ֖ה חַגִּ֥ים יִנְקֹֽפוּ׃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Ajoutez année à année, Laissez les fêtes accomplir leur cycle.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Añadid un año a otro, y que las fiestas sigan su curso.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Add year to year; Let feasts come around.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hear the word of the Lord?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escuche la palabra de Jehová?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parole du Seigneur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קְצִינֵ֣י סְדֹ֑ם</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chefs de Sodome!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¡Príncipes de Sodoma,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rulers of Sodom;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25:5, what will the Lord diminish besides the noise of aliens?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25:5, ¿qué más marchitará el Señor, además del orgullo de los extranjeros?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25:5, qu’est-ce que le Seigneur diminuera, à part le bruit des étrangers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זְמִ֥יר עָֽרִיצִ֖ים יַעֲנֶֽה׃ פ</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ont été étouffés les chants de triomphe des tyrans.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harás marchitar el renuevo de los poderosos.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song of the terrible ones will be diminished.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a terebinth tree with what kind of leaf?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un pueblo rebelde será como una encina, ¿con qué tipo de hojas?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un térébinthe avec quel genre de feuilles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נֹבֶ֣לֶת עָלֶ֑הָ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feuillage flétri,</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pierde la hoja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leaf fades,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gone?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desterró?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a disparu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when will Jacob's children hallow the Lord's name?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¿cuándo santificarán los hijos de Jacob el nombre del Jehová?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quand les enfants de Jacob sanctifieront-ils le nom du Seigneur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גָּלָ֖ה מְשׂ֥וֹשׂ הָאָֽרֶץ׃</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L'allégresse est bannie du pays.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alegría se desterró de la tierra.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mirth of the land is gone.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in the end, what will the enemies of Ariel be like?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al final, ¿cómo serán los enemigos de Ariel?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à la fin, à quoi ressembleront les ennemis d’Ariel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כַּֽחֲלוֹם֙ חֲז֣וֹן לַ֔יְלָה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il en est d'un songe, d'une vision nocturne,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como un sueño de visión nocturna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as a dream of a night vision.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will rescue the strong and the work of it when they burn?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rescatará al fuerte y su obra cuando estén encendidos juntamente?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sauvera les forts et leur œuvre quand ils brûleront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מְכַבֶּֽה׃ ס</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n'y aura personne pour éteindre.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habrá quien apague el fuego.»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shall quench them.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the shaking of what kind of tree?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el sacudimiento de ¿qué tipo de árbol?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au tremblement de quel type d’arbre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כְּנֹ֣קֶף זַ֔יִת</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secoue l'olivier,</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cuando sacuden el olivo;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shaking of an olive tree,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29:7, what are the 3 descriptions of what the enemies of Ariel do against her?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29:7, ¿cuáles son las 3 descripciones de lo que los enemigos de Ariel hacen contra ella?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29:7, quelles sont les 3 descriptions de ce que font les ennemis d’Ariel contre elle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בִ֠רְאֹתוֹ יְלָדָ֞יו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ses enfants verront au milieu d'eux l'oeuvre de mes mains,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verá a sus hijos,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when he sees his children,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כָּל־הַגּוֹיִ֔ם הַצֹּבְאִ֖ים עַל־אֲרִיאֵ֑ל וְכָל־צֹבֶ֙יהָ֙ וּמְצֹ֣דָתָ֔הּ וְהַמְּצִיקִ֖ים לָֽהּ׃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Ainsi en sera-t-il de la multitude des nations qui combattront Ariel, De tous ceux qui l'attaqueront, elle et sa forteresse, Et qui la serreront de près.</a:t>
            </a:r>
            <a:endParaRPr b="0" lang="en-US" sz="30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multitud de todas las naciones que pelean contra Ariel, y todos los que pelean contra ella y su fortaleza, y los que la ponen en aprietos.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multitude of all the nations who fight against Ariel, Even all who fight against her and her fortress, And distress her,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question does the Lord ask just before saying that he doesn't delight in the blood of bulls or the fat of cattle?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pregunta hace el Señor justo antes de decir que no quiero sangre de bueyes ni de ovejas ni de muchos cabrios?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quelle question le Seigneur pose-t-il juste avant de dire qu’il ne prend pas plaisir au sang des taureaux ni à la graisse des bovins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לָמָּה־לִּ֤י רֹב־זִבְחֵיכֶם֙ יֹאמַ֣ר יְהוָ֔ה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Qu'ai-je affaire de la multitude de vos sacrifices? dit l'Éternel.</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qué me sirve, dice Jehová, la multitud de vuestros sacrificios?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what purpose is the multitude of your sacrifices to Me?" Says the Lord.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what did God tell Isaiah to do on a tablet?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¿qué le dijo Dios a Isaías que hiciera con una tabla?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qu’est-ce que Dieu a dit à Ésaïe de faire sur une tablette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בּ֣וֹא כָתְבָ֥הּ עַל־ל֛וּחַ אִתָּ֖ם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maintenant, écris ces choses devant eux sur une table,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pues, ahora, y escribe esta visión en una tabla en presencia de ellos,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go, write it before them on a tablet,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who languishes?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¿quiénes enfermaron?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qui sont sans force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 מְר֥וֹם עַם־הָאָֽרֶץ׃</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du peuple sont sans force.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enfermaron los altos pueblos de la tierra.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haughty people of the earth languish.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eastern ways and what like whom? (2 points)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orientes y ¿qué, cómo quiénes? (2 puntos)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voies orientales et quoi comme qui ? (2 points)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receive from the Lord when they come to the mountain of the Lord?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recibir muchas personas de Jehová cuando lleguen al monte de Jehová?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que beaucoup de gens s’attendront à recevoir du Seigneur lorsqu’ils arriveront à la montagne du Seigneur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וְיֹרֵ֙נוּ֙ מִדְּרָכָ֔יו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nous enseigne ses voies,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nos enseñará sus caminos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teach us His ways,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how completely will the earth be full of the knowledge of the Lord?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¿cuán llena estará la tierra del conocimiento de Jehová?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dans quelle mesure la terre sera-t-elle remplie de la connaissance du Seigneur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כַּמַּ֖יִם לַיָּ֥ם מְכַסִּֽים׃ פ</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fond de la mer par les eaux qui le couvrent.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las aguas cubren el mar.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waters cover the sea.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During the life of which four kings of Judah did Isaiah see visions concerning Judah and Jerusalem?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¿Durante la vida de qué cuatro reyes de Judá vio Isaías visiones acerca de Judá y Jerusalén?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Au cours de la vie de quels quatre rois de Juda Ésaïe a-t-il eu des visions concernant Juda et Jérusalem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וְעֹֽנְנִ֖ים כַּפְּלִשְׁתִּ֑ים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adonnés à la magie comme les Philistins,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agoreros, como los filisteos;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soothsayers like the Philistines,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בִּימֵ֨י עֻזִּיָּ֧הוּ יוֹתָ֛ם אָחָ֥ז יְחִזְקִיָּ֖הוּ</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temps d'Ozias, de Jotham, d'Achaz, d'Ézéchias,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días de Uzías, Jotam, Acaz y Ezequías,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days of Uzziah, Jotham, Ahaz, and Hezekiah,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what will the city be called after God rids Himself of His adversaries?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¿cómo se llamará la ciudad después de que Dios se libre de sus adversarios?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comment s’appellera la ville après que Dieu se sera débarrassé de ses adversaires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אַחֲרֵי־כֵ֗ן יִקָּ֤רֵא לָךְ֙ עִ֣יר הַצֶּ֔דֶק קִרְיָ֖ה נֶאֱמָנָֽה׃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cela, on t'appellera ville de la justice, Cité fidèle.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te llamarán “Ciudad de justicia”, “Ciudad fiel”.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Afterward you shall be called the city of righteousness, the faithful city."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will turn?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volvería?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vers quoi le Seigneur a-t-il dit qu’il se tournerait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יָדִי֙ עָלַ֔יִךְ</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porterai ma main sur toi,</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Volveré mi mano contra ti,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turn My hand against you,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is like a storm against the wall?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es como una tormenta que se abate contra el muro?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qu’est-ce qui ressemble à une tempête contre le mur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ר֥וּחַ עָרִיצִ֖ים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souffle des tyrans Est</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ímpetu de los violentos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blast of the terrible ones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the rebellious people who required them to trample a specific place.  What place did He ask about?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pidió al pueblo rebelde que pisoteara un lugar específico. ¿Sobre qué lugar preguntó?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demanda au peuple rebelle de fouler aux pieds un lieu précis. De quel lieu s'agit-il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רְמֹ֥ס חֲצֵרָֽי׃</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souiller mes parvis?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pisotear mis atrios?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trample My courts?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who was a son of Amoz and how did he receive the word of the Lord?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¿Quién era hijo de Amoz y cómo recibió la palabra del Señor?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qui était le fils d’Amots et comment a-t-il reçu la parole du Seigneur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חֲזוֹן֙ יְשַֽׁעְיָ֣הוּ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Visión de Isaías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vision of Isaiah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what kind of a city?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¿a qué clase de ciudad se parece la hija de Sión?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à quel genre de ville ressemble la fille de Sion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כְּעִ֥יר נְצוּרָֽה׃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ville épargnée.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ciudad asolada.»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besieged city.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what introductory statement does the Lord make about those who take counsel of others so that they may add sin to sin?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¿qué declaración introductoria hace Jehová acerca de aquellos que toman consejo de otros, añadiendo pecado a pecado?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quelle déclaration introductive le Seigneur fait-il à propos de ceux qui prennent conseil auprès des autres afin d’ajouter péché sur péché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בָּנִ֤ים סֽוֹרְרִים֙ נְאֻם־יְהוָ֔ה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dit l'Éternel, aux enfants rebelles,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hijos que se apartan, dice Jehová,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rebellious children," says the Lord,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from where will Israel and Judah come?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¿de dónde vendrán Israel y Judá?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d’où viendront Israël et Juda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מֵאַרְבַּ֖ע כַּנְפ֥וֹת הָאָֽרֶץ׃</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quatre extrémités de la terre.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desde los cuatro confines de la tierra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four corners of the earth.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2 trees are being referred to as those whose stumps remains when it is cut down?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¿a qué dos árboles se refiere el pasaje en que al ser cortados aún queda el tronco?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quels sont les deux arbres dont les souches restent lorsqu'ils sont coupés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כָּאֵלָ֣ה וְכָאַלּ֗וֹן</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comme le térébinthe et le chêne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como el roble y la encina,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terebinth tree or as an oak,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How many of them will rest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¿Cuántos de ellos acamparán?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combien d’entre eux se reposeront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וְנָח֤וּ כֻלָּם֙</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 poseront toutes dans les vallons désolés,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acamparán todos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of them will rest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thirsty man dreams?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sediento sueña?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assoiffé rêve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עָיֵ֔ף וְנַפְשׁ֖וֹ שׁוֹקֵקָ֑ה כֵּ֣ן יִֽהְיֶ֗ה הֲמוֹן֙</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boit, Puis s'éveille, épuisé et languissant;</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bebe, pero cuando despierta se halla cansado y sediento.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drinks; But he awakes, and indeed he is faint, And his soul still craves: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What did  Syria, Ephraim, and the son of Remaliah say while plotting against Jerusalem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¿qué dijeron el sirio, Efraín y el hijo de Remalías mientras concertaban un maligno plan contra Jerusalén?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7:6, que dirent la Syrie, Éphraïm et le fils de Remalia lorsqu'ils complotèrent contre Jérusalem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children do whom the Lord nourished and brought up?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hicieron los hijos a quienes Jehová engrandeció y crió?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qu’ont fait les enfants que le Seigneur a nourris et élevés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וְהֵ֖ם פָּ֥שְׁעוּ בִֽי׃</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se sont révoltés contre moi.</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se rebelaron contra mí.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rebelled against Me;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the children of Jacob will fear whom?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¿a quién temerán los hijos de Jacob?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qui les enfants de Jacob craindront-ils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וְאֶת־אֱלֹהֵ֥י יִשְׂרָאֵ֖ל יַעֲרִֽיצוּ׃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craindront le Dieu d'Israël;</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temerán al Dios de Israel.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fear the God of Israel.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Where is the fly located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¿Dónde se encuentra el tábano?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7:18, Où se trouve la mouche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בִּקְצֵ֖ה יְאֹרֵ֣י מִצְרָ֑יִם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sont à l'extrémité des canaux de l'Égypte,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fin de los ríos de Egipto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farthest part of the rivers of Egypt,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נַעֲלֶ֤ה בִֽיהוּדָה֙ וּנְקִיצֶ֔נָּה וְנַבְקִעֶ֖נָּה אֵלֵ֑ינוּ וְנַמְלִ֥יךְ מֶ֙לֶךְ֙ בְּתוֹכָ֔הּ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Montons contre Juda, assiégeons la ville, Et battons-la en brèche, Et proclamons-y pour roi</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‘Vayamos contra Judá y aterroricémosla; repartámosla entre nosotros y pongamos en medio de ella por rey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go up against Judah and trouble it, and let us make a gap in its wall for ourselves, and set a king over them,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24:19, what 3 things happen to the earth?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24:19, ¿Qué 3 cosas le pasan a la tierra?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24:19, quelles sont les trois choses qui arrivent à la terre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רֹ֥עָה הִֽתְרֹעֲעָ֖ה הָאָ֑רֶץ פּ֤וֹר הִֽתְפּוֹרְרָה֙ אֶ֔רֶץ מ֥וֹט הִֽתְמוֹטְטָ֖ה אָֽרֶץ׃</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est déchirée, La terre se brise, La terre chancelle.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destruida del todo la tierra, enteramente desmenuzada será la tierra, en gran manera será la tierra conmovida.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is violently broken, The earth is split open, The earth is shaken exceedingly.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what will Jacob's children do in his midst?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¿qué harán los hijos de Jacob en medio de ellos?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feront les enfants de Jacob au milieu de lui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 יַקְדִּ֣ישֽׁוּ שְׁמִ֑י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sanctifieront mon nom;</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ellos, santificarán mi nombre.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his midst, They will hallow My name,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did the Lord tell a rebellious people they would do if they are willing and obedient?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le dijo Jehová a un pueblo rebelde que haría si querían y escuchaban?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qu’a dit le Seigneur à un peuple rebelle qu’il ferait s’il était disposé et obéissant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ט֥וּב הָאָ֖רֶץ תֹּאכֵֽלוּ׃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mangerez les meilleures productions du pays;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comeréis de lo mejor de la tierra;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eat the good of the land;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Where is the Lord going to wave his hand, in relation to Egypt?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hace Jehová con su mano en relación con los egipcios?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Où le Seigneur va-t-il agiter sa main par rapport à l’Égypte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מֵנִ֥יף עָלָֽיו׃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il la lèvera contre elle.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él levantará contra ellos.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waves over it.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pour out to affect the alertness of the prophets?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derramó Jehová para afectar la vigilancia de los profetas?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répandu le Seigneur pour affecter la vigilance des prophètes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תַּרְדֵּמָ֔ה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d'assoupissement;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espíritu de sopor,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deep sleep,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should we glorify in the coastlands of the sea?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¿qué debemos hacer en las costas del mar?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 devrions-nous glorifier dans les régions côtières de la mer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יְהוָ֖ה אֱלֹהֵ֥י יִשְׂרָאֵֽל׃ ס</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nom de l'Éternel, Dieu d'Israël,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nombrado Jehová, Dios de Israel.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name of the Lord God of Israel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what statement is similar to saying that you have things turned around?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¿qué será vuestra perversidad?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quelle affirmation est similaire au fait de dire que vous avez inversé les choses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אִם־כְּחֹ֥מֶר הַיֹּצֵ֖ר יֵֽחָשֵׁ֑ב</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potier doit-il être considéré comme de l'argile,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será reputada como barro de alfarero.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the potter be esteemed as the clay;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after the Lord shakes His fist over the River and strikes it in the seven streams, what will he make men do?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después de que el Señor agite Su puño sobre el río y lo golpee en los siete arroyos, ¿qué hará que los hombres hagan?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après que L'Éternel aura brandi son poing sur le fleuve et l’aura frappé dans les sept ruisseaux, que fera-t-il faire aux hommes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וְהִדְרִ֖יךְ בַּנְּעָלִֽים׃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on le traversera avec des souliers.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 que pasen por él con sandalias.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make men cross over dry-shod.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they not do with a song?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no harán con cántico?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 ne feront-ils pas avec une chanson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בַּשִּׁ֖יר לֹ֣א יִשְׁתּוּ־יָ֑יִן</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boit plus de vin en chantant;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beberán vino con canción;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drink wine with a song;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word is used to describe the condition of the country of Israel?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palabra se utiliza para describir la condición del país de Israel?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 mot est utilisé pour décrire l’état du pays d’Israël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אַרְצְכֶ֣ם שְׁמָמָ֔ה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pays est dévasté,</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está destruida,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country is desolate,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who will come to understanding?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¿Quién aprenderán inteligencia?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qui parviendra à la compréhension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eyes did the Lord close?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¿de quiénes cerró Jehová los ojos?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à qui le Seigneur a-t-il fermé les yeux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אֶת־הַנְּבִיאִ֛ים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prophètes),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profetas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prophets;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moon will do when the day of the Lord comes?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la luna cuando llegue el día de Jehová?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fera la lune lorsque le jour du Seigneur viendra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וְיָרֵ֖חַ לֹֽא־יַגִּ֥יהַ אוֹרֽוֹ׃</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lune ne fera plus luire sa clarté.</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luna no dará su resplandor.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moon will not cause its light to shine.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happened to their wine?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pasado con su vino?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qu’était-il arrivé à leur vin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סָבְאֵ֖ךְ מָה֥וּל בַּמָּֽיִם׃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vin a été coupé d'eau.</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vino está mezclado con agua.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wine mixed with water.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תֹֽעֵי־ר֖וּחַ בִּינָ֑ה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dont l'esprit s'égarait acquerront de l'intelligence,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extraviados de espíritu aprenderán inteligencia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These also who erred in spirit will come to understanding,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those who fight against God's faithful people are unable to think clearly.  What 4 statement talk about this?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quienes luchan contra el pueblo fiel de Dios no pueden pensar con claridad. ¿Qué cuatro afirmaciones hablan de esto?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ceux qui combattent le peuple fidèle de Dieu sont incapables de penser clairement. Quelles sont les quatre affirmations qui en parlent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שָֽׁכְר֣וּ וְלֹא־יַ֔יִן נָע֖וּ וְלֹ֥א שֵׁכָֽר׃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ivres, mais ce n'est pas de vin; Ils chancellent, mais ce n'est pas l'effet des liqueurs fortes.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¡Embriagaos, pero no de vino; tambaleaos, pero no por sidra!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drunk, but not with wine; They stagger, but not with intoxicating drink.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bee that is in the land of Assyria?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 la abeja que está en la tierra de Asiria?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l'abeille qui est dans le pays d'Assyrie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יִשְׁרֹ֤ק יְהוָה֙ לַזְּב֔וּב</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sifflera les mouches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silbará Jehová al tábano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whistle for the fly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quien hemos esperado!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shave?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¿a qué rapará el Señor?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rasera le Seigneur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אֶת־הָרֹ֖אשׁ וְשַׂ֣עַר הָרַגְלָ֑יִם וְגַ֥ם אֶת־הַזָּקָ֖ן תִּסְפֶּֽה׃ ס</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et le poil des pieds; Il enlèvera aussi la barbe.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cabeza y pelo de los pies, y aun la barba afeitará también.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 and the hair of the legs, And will also remove the beard.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has become darkened?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ha apagado?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est devenu obscur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2025-10-28T23:28:21Z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