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who knows that the Lord has done excellent things?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¿quién sabe que el Señor ha hecho cosas excelentes?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qui sait que L'Éternel a fait des choses excellentes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אֱד֤וֹם וּמוֹאָב֙ מִשְׁל֣וֹח יָדָ֔ם</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Édom et Moab seront la proie de leurs mains,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Edom y Moab los servirán,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lay their hand on Edom and Moab;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from what two descriptions of location will the Lord and His weapons of indignation come?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¿de qué dos descripciones de ubicación vienen Jehová y los instrumentos de su ira?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de quelles deux descriptions de lieux viendront L'Éternel et ses armes d’indignation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בָּאִ֛ים מֵאֶ֥רֶץ מֶרְחָ֖ק מִקְצֵ֣ה הַשָּׁמָ֑יִם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viennent d'un pays lointain, De l'extrémité des cieux:</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Vienen de lejana tierra, del extremo de los cielos,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come from a far country, From the end of heaven—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2 trees are being referred to as those whose stumps remains when it is cut down?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¿a qué dos árboles se refiere el pasaje en que al ser cortados aún queda el tronco?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quels sont les deux arbres dont les souches restent lorsqu'ils sont coupés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כָּאֵלָ֣ה וְכָאַלּ֗וֹן</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comme le térébinthe et le chêne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como el roble y la encina,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terebinth tree or as an oak,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6:4, What was shaken by the seraphim's voice?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6:4, ¿qué cosas se estremecieron con la voz del serafín?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6:4, Qu’est-ce qui a été ébranlé par la voix des séraphins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וַיָּנֻ֙עוּ֙ אַמּ֣וֹת הַסִּפִּ֔ים מִקּ֖וֹל הַקּוֹרֵ֑א</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portes furent ébranlées dans leurs fondements par la voix qui retentissait,</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quicios de las puertas se estremecieron con la voz del que clamaba,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posts of the door were shaken by the voice of him who cried out,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in the day of the Lord what will happen to the sinners?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en el día del Señor ¿qué sucederá con los pecadores?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au jour du Seigneur, qu’arrivera-t-il aux pécheurs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וְחַטָּאֶ֖יהָ יַשְׁמִ֥יד מִמֶּֽנָּה׃</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 exterminera les pécheurs.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raer de ella a sus pecadores.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destroy its sinners from it.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Where is the fly located ?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¿Dónde se encuentra el tábano?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7:18, Où se trouve la mouche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׳מְיֻדַּעַת׳ ״מוּדַ֥עַת״ זֹ֖את בְּכָל־הָאָֽרֶץ׃</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Qu'elles soient connues par toute la terre!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sea sabido esto por toda la tierra.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known in all the earth.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בִּקְצֵ֖ה יְאֹרֵ֣י מִצְרָ֑יִם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sont à l'extrémité des canaux de l'Égypte,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está en el fin de los ríos de Egipto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is in the farthest part of the rivers of Egypt,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In addition to His sanctified ones, who has God called to join His side to punish the world for its evil?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además de sus consagrados, ¿a quiénes ha llamado Dios para unirse a su lado para castigar al mundo por su maldad?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en plus de Ses sanctifiés, qui Dieu a-t-il appelé à se joindre à Lui pour punir le monde pour sa méchanceté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 קָרָ֤אתִי גִבּוֹרַי֙ לְאַפִּ֔י</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appelé les héros de ma colère,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asimismo llamé a los valientes de mi ira,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also called My mighty ones for My anger—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what will the Lord utterly destroy?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secará Jehová?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que détruira entièrement L'Éternel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וְהֶחֱרִ֣ים יְהוָ֗ה אֵ֚ת לְשׁ֣וֹן יָם־מִצְרַ֔יִם</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desséchera la langue de la mer d'Égypte,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Secará Jehová la lengua del mar de Egipto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utterly destroy the tongue of the Sea of Egypt;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What shall happen to every place with a thousand vines ?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¿Qué pasará con los lugares donde hay mil viñas?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Qu'arrivera-t-il à tout lieu qui possède mille vignes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לַשָּׁמִ֥יר וְלַשַּׁ֖יִת יִֽהְיֶֽה׃</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livré aux ronces et aux épines: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para espinos y cardos.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be for briers and thorns.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what stood above the throne?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¿qué había por encima del trono?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qu’est-ce qui se trouvait au-dessus du trône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שְׂרָפִ֨ים עֹמְדִ֤ים׀ מִמַּ֙עַל֙ ל֔וֹ</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séraphins se tenaient au-dessus de lui;</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encima de él había serafines.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Above it stood seraphim;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Why should the child eat curds an honey ?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¿Por qué debe el niño comer mantequilla y miel?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pourquoi l'enfant devrait-il manger du lait caillé et du miel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What will the fly and the bee do in addition to rest?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¿Qué harán el tábano y la abeja además de acampar?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que feront la mouche et l’abeille en plus de se reposer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לְדַעְתּ֛וֹ מָא֥וֹס בָּרָ֖ע וּבָח֥וֹר בַּטּֽוֹב׃</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qu'il sache rejeter le mal et choisir le bien.</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sepa desechar lo malo y escoger lo bueno.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may know to refuse the evil and choose the good.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in addition to Judah whom will he assemble?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además de Judá, ¿a quiénes reunirá?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en plus de Juda, qui rassemblera-t-il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וְאָסַ֖ף נִדְחֵ֣י יִשְׂרָאֵ֑ל</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rassemblera les exilés d'Israël,</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juntará los desterrados de Israel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assemble the outcasts of Israel,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how the quality with which the Rod or Branch shall judge the meek described?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¿cómo se describe la calidad con la que la vara juzgará a los mansos?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comment la qualité avec laquelle la verge ou le rameau jugera les doux est-elle décrite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וְהוֹכִ֥יחַ בְּמִישׁ֖וֹר לְעַנְוֵי־אָ֑רֶץ</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prononcera avec droiture sur les malheureux de la terre;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resolverá con equidad a favor de los mansos de la tierra.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decide with equity for the meek of the earth;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did the seraphim use to take the live coal?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usaron los serafines para tomar el carbón encendido?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qu’ont utilisé les séraphins pour prendre les charbons ardents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בְּמֶ֨לְקַחַ֔יִם לָקַ֖ח מֵעַ֥ל הַמִּזְבֵּֽחַ׃</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 avait prise sur l'autel avec des pincettes.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tomado del altar con unas tenazas.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had taken with the tongs from the altar.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from what 8 places will the Lord recover the remnant of His people?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¿de qué ocho lugares recobrará Jehová el resto de su pueblo?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de quels 8 endroits le Seigneur récupérera-t-il le reste de son peuple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מֵאַשּׁ֨וּר וּמִמִּצְרַ֜יִם וּמִפַּתְר֣וֹס וּמִכּ֗וּשׁ וּמֵעֵילָ֤ם וּמִשִּׁנְעָר֙ וּמֵ֣חֲמָ֔ת וּמֵאִיֵּ֖י הַיָּֽם׃</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Dispersé en Assyrie et en Égypte, A Pathros et en Éthiopie, A Élam, à Schinear et à Hamath, Et dans les îles de la mer.</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Asiria, Egipto, Patros, Etiopía, Elam, Sinar y Hamat, y en las costas del mar.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Assyria and Egypt, From Pathros and Cush, From Elam and Shinar, From Hamath and the islands of the sea.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 What is the reason for lifting up a banner, raising one's voice, and waving one's hand?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 ¿Cuál es el propósito de levantar bandera, alzar la voz y alzar la mano?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 quelle est la raison pour laquelle on élève une bannière, on élève la voix et on agite la main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וּבָ֨אוּ</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viendront,</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Ellos vendrán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come,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וְיָבֹ֖אוּ פִּתְחֵ֥י נְדִיבִֽים׃</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qu'ils franchissent les portes des tyrans!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entren por puertas de jefes.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may enter the gates of the nobles.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what distinguishes God's sanctified ones and His mighty ones from other people?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¿qué distingue a los consagrados de Dios y a sus valientes de otras personas?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qu’est-ce qui distingue les sanctifiés de Dieu et ses puissants des autres personnes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עַלִּיזֵ֖י גַּאֲוָתִֽי׃</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se réjouissent de ma grandeur.</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se alegran con mi gloria.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rejoice in My exaltation."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what was Ahaz told not to do ?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¿qué se le dijo a Acaz que no hiciera?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qu’est-ce qu’Achaz a été interdit de faire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אַל־תִּירָ֗א וּלְבָבְךָ֙ אַל־יֵרַ֔ךְ</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crains rien, Et que ton coeur ne s'alarme pas,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temas ni se turbe tu corazón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fear or be fainthearted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what will the Lord do to the River with His mighty wind?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hará Jehová con el río con el poder de su aliento?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que fera L'Éternel au fleuve avec son vent puissant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עַל־הַנָּהָ֖ר בַּעְיָ֣ם רוּח֑וֹ</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lèvera sa main sur le fleuve,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su mano sobre el río;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shake His fist over the River,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What was Ahaz told to do?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¿Qué se le dijo a Acaz que hiciera?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qu’a-t-on dit à Achaz de faire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אֵ֠לָיו הִשָּׁמֵ֨ר וְהַשְׁקֵ֜ט</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dis-lui: Sois tranquille,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dile: “Cuídate y ten calma;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say to him: ‘Take heed, and be quiet;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what clause means nearly the same as saying that they will be in pain as a woman in childbirth?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¿qué cláusula significa casi lo mismo que decir: "tendrán dolores como de mujer de parto"?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quelle clause signifie presque la même chose que de dire qu’ils souffriront comme une femme en travail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6:9, Fill in the blank:  Keep on _____but do not _______________; Keep on __________, but do not _________________________.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6:9, completa el espacio en blanco: _____ bien, y no ___________; _____ por cierto, pero no _______________.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6:9, remplissez le vide : Vous ________, et vous ne __________ __________; Vous _______, et vous ne ______ _______.</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צִירִ֤ים וַֽחֲבָלִים֙ יֹֽאחֵז֔וּן</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spasmes et les douleurs les saisissent;</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angustias y dolores se apoderarán de ellos;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Pangs and sorrows will take hold of them;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Ephraim not do?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no hará Efraín?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 ne fera pas Éphraïm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אֶפְרַ֙יִם֙ לֹֽא־ יְקַנֵּ֣א אֶת־ יְהוּדָ֔ה</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ne sera plus jaloux de Juda,</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Efraín no tendrá envidia de Judá,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Ephraim shall not envy Judah,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what is the name of the child to be born?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¿Cómo se llamará el niño que nacerá?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quel est le nom de l’enfant à naître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וְקָרָ֥את שְׁמ֖וֹ עִמָּ֥נוּ אֵֽל׃</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 lui donnera le nom d'Emmanuel.</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pondrá por nombre Emanuel.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shall call His name Immanuel.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place is described in this prophecy?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lugar se describe en esta profecía?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quel lieu est décrit dans cette prophétie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בָּבֶ֑ל</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Babylone,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Babilonia,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Babylon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God is the Lord of What?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¿Dios es Jehová de qué?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Dieu est le Seigneur de quoi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אֶת־הַמֶּ֛לֶךְ יְהוָ֥ה צְבָא֖וֹת</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who will obey Ephraim and Judah?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¿quién obedecerá a Efraín y a Judá?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qui obéira à Éphraïm et à Juda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שָׁמ֙וֹעַ֙ וְאַל־תָּבִ֔ינוּ וּרְא֥וּ רָא֖וֹ וְאַל־תֵּדָֽעוּ׃</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entendrez, et vous ne comprendrez point; Vous verrez, et vous ne saisirez point.</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bien, y no entendáis; ved por cierto, pero no comprendáis.”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‘Keep on hearing, but do not understand; Keep on seeing, but do not perceive.’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וּבְנֵ֥י עַמּ֖וֹן מִשְׁמַעְתָּֽם׃</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fils d'Ammon leur seront assujettis.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hijos de Amón los obedecerán.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of Ammon shall obey them.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7:24, What will all the land become ?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7:24, ¿qué llegará a ser toda la tierra?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7:24, que deviendra toute la terre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כִּי־שָׁמִ֥יר וָשַׁ֖יִת תִּֽהְיֶ֥ה כָל־הָאָֽרֶץ׃</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 le pays ne sera que ronces et épines.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 la tierra será espinos y cardos.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all the land will become briers and thorns.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How did Ahaz knew that Syria's forces were deployed in Ephraim?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¿Cómo supo Acaz que Siria se había confederado con Efraín?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comment Achaz savait-il que les forces syriennes étaient déployées à Éphraïm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וַיֻּגַּ֗ד לְבֵ֤ית דָּוִד֙ לֵאמֹ֔ר</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vint dire à la maison de David:</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llegó la noticia a la casa de David, diciendo: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was told to the house of David, saying,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shall come from the stem of Jesse?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saldrá del tronco de Isaí?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 sortira du tronc d’Isaï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וְיָצָ֥א חֹ֖טֶר</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un rameau sortira</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Saldrá una vara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shall come forth a Rod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What was Isaiah told to take and write on ? Be specific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¿qué se le dijo a Isaías que tomara y escribiera? Sea específico.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8:1, qu'est-ce qu'Isaïe a reçu comme instruction de prendre et d'écrire ? Soyez précis.</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קַח־לְךָ֖ גִּלָּי֣וֹן גָּד֑וֹל</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une grande table,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 una tabla grande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a large scroll,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in the day of the Lord what will happen to the land?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en el día de Jehová ¿con qué propósito será tratada la tierra?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au jour du Seigneur, qu’arrivera-t-il au pays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in comparison to when the Root of Jesse shall stand as a banner, when will the Lord set His hand again the second time to recover the remnant of his people?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en comparación con cuando la raíz de Isaí esté puesta por pendón, ¿cuándo alzará otra vez Jehová su mano para recobrar al resto de su pueblo que aún quede?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en comparaison du moment où la racine de Jessé se dressera comme une bannière, quand le Seigneur étendra-t-il à nouveau sa main une seconde fois pour récupérer le reste de son peuple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לָשׂ֤וּם הָאָ֙רֶץ֙ לְשַׁמָּ֔ה</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réduira la terre en solitude,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convertir la tierra en soledad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lay the land desolate;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shall the Lord whistle for in addition to the fly that is in the farthest part of the rivers of Egypt?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¿a quién silbará Jehová, además del tábano que está en el fin de los ríos de Egipto?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7:18, Que sifflera l'Éternel, en plus de la mouche qui est à l'extrémité des fleuves d'Égypte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וְלַ֨דְּבוֹרָ֔ה אֲשֶׁ֖ר בְּאֶ֥רֶץ אַשּֽׁוּר׃</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abeilles qui sont au pays d'Assyrie;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la abeja que está en la tierra de Asiria.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for the bee that is in the land of Assyria.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Why did the kings go to Jerusalem ?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¿Por qué subieron los reyes a Jerusalén?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 Pourquoi les rois sont-ils allés à Jérusalem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לַמִּלְחָמָ֖ה עָלֶ֑יהָ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l'assiéger;</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combatirla;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make war against it,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7:10, Who spoke again to Ahaz ?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7:10, ¿Quién volvió a hablar a Acaz?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7:10, Qui parla encore à Achaz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וַיּ֣וֹסֶף יְהוָ֔ה דַּבֵּ֥ר אֶל־אָחָ֖ז לֵאמֹֽר׃</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parla de nouveau à Achaz, et lui dit:</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Habló también Jehová a Acaz, diciendo: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spoke again to Ahaz, saying,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How many wings did  the seraphim used to cover his face? To cover his feet? To fly ?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¿cuántas alas usaban los serafines para cubrirse el rostro? ¿Para cubrirse los pies? ¿Para volar?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combien d'ailes le séraphin utilisait-il pour se couvrir le visage ? Pour se couvrir les pieds ? Pour voler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בִּשְׁתַּ֣יִם׀ יְכַסֶּ֣ה פָנָ֗יו וּבִשְׁתַּ֛יִם יְכַסֶּ֥ה רַגְלָ֖יו וּבִשְׁתַּ֥יִם יְעוֹפֵֽף׃</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dont ils se couvraient la face, deux dont ils se couvraient les pieds, et deux dont ils se servaient pour voler.</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dos cubrían sus rostros, con dos cubrían sus pies y con dos volaban.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two he covered his face, with two he covered his feet, and with two he flew.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will the son of the virgin know to refuse ?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sabrá desechar el hijo de la virgen?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Que saura refuser le fils de la vierge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 בַּיּ֣וֹם הַה֗וּא</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ce même temps,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Asimismo, acontecerá en aquel tiempo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that day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מָא֥וֹס בָּרָ֖ע</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sache rejeter le mal</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desechar lo malo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refuse the evil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why should we wail?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¿por qué debemos aullar?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pourquoi devrions-nous nous lamenter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קָר֖וֹב י֣וֹם יְהוָ֑ה</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jour de l'Éternel est proche: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cerca está el día de Jehová!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day of the Lord is at hand!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7:21, after the Lord whistles for the bee and the fly, how many animals of what kind will be needed to have an abundance of milk?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7:21, después de que Jehová silba a la abeja y al tábano, ¿cuántos animales de qué tipo se necesitarán para tener abundancia de leche?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7:21, après que le Seigneur aura sifflé l’abeille et la mouche, combien d’animaux de quelle espèce seront nécessaires pour avoir une abondance de lait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יְחַיֶּה־אִ֛ישׁ עֶגְלַ֥ת בָּקָ֖ר וּשְׁתֵּי־צֹֽאן׃</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entretiendra une jeune vache et deux brebis;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criará un hombre una vaca y dos ovejas,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 man will keep alive a young cow and two sheep;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in addition to Israel whom will he gather?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además de Israel, ¿a quiénes reunirá?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en plus d’Israël, qui rassemblera-t-il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וּנְפֻצ֤וֹת יְהוּדָה֙ יְקַבֵּ֔ץ</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recueillera les dispersés de Juda,</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reunirá a los esparcidos de Judá.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gather together the dispersed of Judah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6:9, What did the Lord tell Isaiah to do with the message 'Keep on hearing, but do not understand'?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6:9, ¿Qué le dijo el Señor a Isaías que hiciera con el mensaje “Oíd bien, y no entendáis”?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6:9, qu’est-ce que le Seigneur a dit à Ésaïe de faire avec le message « Continuez à entendre, mais vous ne comprenez pas »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לֵ֥ךְ וְאָמַרְתָּ֖ לָעָ֣ם הַזֶּ֑ה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dit alors: Va, et dis à ce peuple: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dijo: —Anda, y dile a este pueblo: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said, "Go, and tell this people: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Where was Syria's force deployed?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¿con quién fue confederada Siria?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7:2, où la force syrienne était-elle déployée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 what 3 things should be done so that people enter the gates of the nobles?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 ¿Cuáles son las 3 cosas que se deben hacer para que la gente entre por las puertas de jefes?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 quelles sont les trois choses qui doivent être faites pour que les gens entrent par les portes des nobles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נָ֥חָֽה אֲרָ֖ם עַל־אֶפְרָ֑יִם</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Syriens sont campés en Éphraïm.</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—Siria se ha confederado con Efraín.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"Syria’s forces are deployed in Ephraim."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be cut off?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serán destruidos?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qu’est-ce qui sera retranché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וְצֹרְרֵ֥י יְהוּדָ֖ה</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ennemis en Juda</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enemigos de Judá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adversaries of Judah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how many wings did each seraphim have?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¿cuántas alas tenía cada serafín?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combien d’ailes possédait chaque séraphin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שֵׁ֧שׁ כְּנָפַ֛יִם שֵׁ֥שׁ כְּנָפַ֖יִם לְאֶחָ֑ד</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avaient chacun six ailes;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tenía seis alas: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each one had six wings: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הַר־נִשְׁפֶּה֙ שְֽׂאוּ־נֵ֔ס הָרִ֥ימוּ ק֖וֹל לָהֶ֑ם הָנִ֣יפוּ יָ֔ד</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une montagne nue dressez une bannière, Élevez la voix vers eux, Faites des signes avec la main,</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Levantad bandera sobre un alto monte. Alzad la voz a ellos, alzad la mano,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a banner on the high mountain, Raise your voice to them; Wave your hand,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the cow do?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 la vaca?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fera la vache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וּפָרָ֤ה וָדֹב֙ תִּרְעֶ֔ינָה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vache et l'ourse auront un même pâturage,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vaca pacerá junto a la osa,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cow and the bear shall graze;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What words describe what the Lord will bring them with the king of Assyria?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¿qué palabras describen lo que Jehová les traerá con el rey de Asiria?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quelles paroles décrivent ce que le Seigneur leur apportera avec le roi d’Assyrie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יָמִים֙ אֲשֶׁ֣ר לֹא־בָ֔אוּ לְמִיּ֥וֹם סוּר־אֶפְרַ֖יִם מֵעַ֣ל יְהוּדָ֑ה אֵ֖ת מֶ֥לֶךְ אַשּֽׁוּר׃ פ</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jours tels qu'il n'y en a point eu Depuis le jour où Éphraïm s'est séparé de Juda</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días cuales nunca vinieron desde el día en que Efraín se apartó de Judá (esto es, al rey de Asiria).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days that have not come since the day that Ephraim departed from Judah."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13:7, what clause is similar to saying that every man's heart will melt?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13:7, ¿qué cláusula es similar a decir: "desfallecerá todo corazón humano"?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13:7, quelle clause est similaire à l’affirmation selon laquelle le cœur de chaque homme fondra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כָּל־יָדַ֣יִם תִּרְפֶּ֑ינָה</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toutes les mains s'affaiblissent,</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toda mano se debilitará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all hands will be limp,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why does the Lord of hosts gather together the nations?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¿por qué Jehová de los ejércitos pasa revista?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pourquoi L'Éternel des armées rassemble-t-il les nations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צְבָ֥א מִלְחָמָֽה׃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l'armée qui va combattre.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las tropas para la batalla!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army for battle.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Judah not do?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no hará Judá?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 ne fera pas Juda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וִֽיהוּדָ֖ה לֹֽא־ יָצֹ֥ר אֶת־ אֶפְרָֽיִם׃</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Juda ne sera plus hostile à Éphraïm.</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Judá afligirá a Efraín,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Judah shall not harass Ephraim.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how will you feel when you draw water from the wells of salvation?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¿Cómo os sentiréis cuando sacaréis aguas de las fuentes de salvación?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que ressentirez-vous lorsque vous puiserez de l’eau aux puits du salut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וּשְׁאַבְתֶּם־מַ֖יִם בְּשָׂשׂ֑וֹן</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puiserez de l'eau avec joie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Sacaréis con gozo aguas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with joy you will draw water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will the leopard do?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hará el leopardo?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 fera le léopard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וְנָמֵ֖ר עִם־גְּדִ֣י יִרְבָּ֑ץ</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panthère se couchera avec le chevreau;</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leopardo con el cabrito se acostará;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leopard shall lie down with the young goat,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Who was Zechariah the son of ?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¿quién era hijo de Zacarías?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De qui était Zacharie, le fils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 יְבֶרֶכְיָֽהוּ׃</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fils de Bérékia.</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de Jeberequías.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Jeberechiah."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Isaiah was supposed to write concerning who?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¿tocante a quién debía escribir Isaías?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de quoi Ésaïe était-il censé parler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לְמַהֵ֥ר שָׁלָ֖ל חָ֥שׁ בַּֽז׃</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se hâte de piller, qu'on se précipite sur le butin.</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tocante a Maher-salal-hasbaz.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Maher-Shalal-Hash-Baz.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stars will do when the day of the Lord comes?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harán las estrellas cuando llegue el día de Jehová?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feront les étoiles lorsque le jour du Seigneur viendra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כִּֽי־כוֹכְבֵ֤י הַשָּׁמַ֙יִם֙ וּכְסִ֣ילֵיהֶ֔ם לֹ֥א יָהֵ֖לּוּ אוֹרָ֑ם</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étoiles des cieux et leurs astres Ne feront plus briller leur lumière,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cual las estrellas de los cielos y sus luceros no darán su luz;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stars of heaven and their constellations Will not give their light;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he was angry with you, what 2 things will you say about his relationship with you now?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dices a Jehová que se enojó contigo, ¿qué dos cosas le dices ahora acerca de su relación contigo?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dites au Seigneur qu’il était en colère contre vous, quelles sont les deux choses que vous direz à propos de sa relation avec vous maintenant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flew to Isaiah ?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voló hacia Isaías?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Qu'est-ce qui a volé vers Ésaïe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אֶחָד֙ מִן־הַשְּׂרָפִ֔ים</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l'un des séraphins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uno de los serafines,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one of the seraphim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The Lord told Isaiah that this people would not return and be healed until what are without a man?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¿hasta que no haya hombre en qué lugares no se convertirá ni será sanado este pueblo?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le Seigneur a dit à Ésaïe que ce peuple ne reviendrait pas et ne serait pas guéri jusqu'à ce que nous soyons sans homme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וּבָתִּים֙ מֵאֵ֣ין אָדָ֔ם</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qu'il n'y ait personne dans les maisons,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haya hombre en las casas,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houses are without a man,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a Rod shall come forth from what?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¿de qué saldrá una vara?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de quoi sortira une verge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מִגֵּ֣זַע יִשָׁ֑י</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tronc d'Isaï,</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tronco de Isaí;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stem of Jesse,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Who is the head of Ephraim ?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¿Quién es la cabeza de Efraín?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Qui est le chef d’Éphraïm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אֶפְרַ֙יִם֙ שֹׁמְר֔וֹן</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Samarie est la tête d'Éphraïm,</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Efraín es Samaria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 of Ephraim is Samaria,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What did Isaiah say about himself?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¿Qué dijo Isaías acerca de sí mismo?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qu’a dit Ésaïe à propos de lui-même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אֽוֹי־לִ֣י כִֽי־נִדְמֵ֗יתִי כִּ֣י אִ֤ישׁ טְמֵֽא־שְׂפָתַ֙יִם֙ אָנֹ֔כִי</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je dis: Malheur à moi! je suis perdu, car je suis un homme dont les lèvres sont impures,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dije: «¡Ay de mí que soy muerto!, porque siendo hombre inmundo de labios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 said: "Woe is me, for I am undone! Because I am a man of unclean lips,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 אַפְּךָ֖ וּֽתְנַחֲמֵֽנִי׃</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Ta colère s'est apaisée, et tu m'as consolé.</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indignación se apartó y me has consolado.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anger is turned away, and You comfort me.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Whose hearts were moved like trees of the wood?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¿Cuyos corazones se estremecieron como los árboles del monte?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Quels cœurs étaient émus comme les arbres de la forêt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וַיָּ֤נַע לְבָבוֹ֙ וּלְבַ֣ב עַמּ֔וֹ</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coeur d'Achaz et le coeur de son peuple furent agités,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le estremeció el corazón y el corazón de su pueblo,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his heart and the heart of his people were moved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With what was Isaiah told to write on a large scroll ?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¿qué se le dijo a Isaías que escribiera en una tabla grande?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avec quoi Ésaïe a-t-il été chargé d’écrire sur un grand rouleau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וּכְתֹ֤ב עָלָיו֙ בְּחֶ֣רֶט אֱנ֔וֹשׁ</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écris dessus, d'une manière intelligible: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escribe en ella con caracteres legibles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write on it with a man’s pen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because the earth shall be full of the knowledge of the Lord, where will they not hurt nor destroy?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porque la tierra será llena del conocimiento de Jehová, ¿dónde no harán mal ni dañarán?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parce que la terre sera remplie de la connaissance du Seigneur, où ne fera-t-on ni tort ni destruction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 הַ֣ר קָדְשִׁ֑י</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toute ma montagne sainte;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todo mi santo monte,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all My holy mountain,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did the Lord say should be done with their eyes?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dijo el Señor que se debía hacer con los ojos?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qu’est-ce que le Seigneur a dit qu’il fallait faire à leurs yeux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הָשַׁ֑ע</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bouche-lui les yeux,</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ciega sus ojos,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shut their eyes;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what is known in all the earth?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¿qué será sabido por toda la tierra?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que sait-on sur toute la terre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גֵא֖וּת עָשָׂ֑ה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a fait des choses magnifiques: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 hecho cosas magníficas;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has done excellent things;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who is the head of Samaria?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¿Quién es la cabeza de Samaria?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qui est le chef de Samarie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shall the holy seed be ?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¿qué será la simiente santa?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Quelle sera la sainte postérité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זֶ֥רַע קֹ֖דֶשׁ מַצַּבְתָּֽהּ׃ פ</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sainte postérité renaîtra de ce peuple.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 el tronco, la simiente santa.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holy seed shall be its stump."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who will eat curds and honey?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¿Quién comerá mantequilla y miel?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qui mangera du lait caillé et du miel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יֹאכֵ֔ל כָּל־הַנּוֹתָ֖ר בְּקֶ֥רֶב הָאָֽרֶץ׃</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se nourriront Tous ceux qui seront restés dans le pays.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el que quede en medio del país.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eat who is left in the land.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What will happen if you do not believe?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¿Qué pasará si no crees?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que se passera-t-il si vous ne croyez pas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תֵאָמֵֽנוּ׃ ס</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ne subsisterez pas.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cierto no permaneceréis.”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you shall not be established." ’ "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His anger is turned away, what will you say that you will do ?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digas a Jehová que su indignación se ha apartado, ¿qué dirás que harás?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direz au Seigneur que sa colère s’est détournée, que direz-vous que vous ferez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אוֹדְךָ֣ יְהוָ֔ה</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te loue, ô Éternel!</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«Cantaré a ti, Jehová;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I will praise You;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what two things will destroy the whole land?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¿cuáles son las dos cosas que destruirán toda la tierra?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quelles sont les deux choses qui détruiront tout le pays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וּכְלֵ֣י זַעְמ֔וֹ</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et les instruments de sa colère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y los instrumentos de su ira,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and His weapons of indignation,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שֹׁמְר֖וֹן בֶּן־רְמַלְיָ֑הוּ</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fils de Remalia est la tête de la Samarie.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Samaria, el hijo de Remalías.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head of Samaria is Remaliah’s son.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what will become a range for oxen ?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¿qué será pasto de los bueyes?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7:25, que deviendra un pâturage pour les bœufs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 הֶהָרִ֗ים אֲשֶׁ֤ר בַּמַּעְדֵּר֙ יֵעָ֣דֵר֔וּן</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montagnes que l'on cultivait avec la bêche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ninguno de los montes que se cavaban con azada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any hill which could be dug with the hoe,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 the people of the East?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con los pueblos de oriente?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aux peuples de l’Est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יָבֹ֣זּוּ אֶת־בְּנֵי־קֶ֑דֶם</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pilleront ensemble les fils de l'Orient;</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saquearán también a los de oriente.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they shall plunder the people of the East;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desolate, there will be many places in the midst of the land that fit a specific description.  What is this description?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habrá muchos lugares en medio de ella que encajarán en una descripción específica. ¿Cuál es esta descripción?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que deviendra le pays après que l'Éternel ait éloigné les hommes?</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וְרַבָּ֥ה הָעֲזוּבָ֖ה</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immense désert,</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multiplicado los lugares abandonados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forsaken places are many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what should we do because God has done excellent things?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¿qué debemos hacer porque Dios ha hecho cosas magníficas?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que devons-nous faire parce que Dieu a fait d’excellentes choses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זַמְּר֣וּ יְהוָ֔ה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Célébrez l'Éternel,</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Cantad salmos a Jehová,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Sing to the Lord,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Name 2 faithful witnesses the Lord will take to record ?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¿a quiénes tomará Jehová como testigos fieles?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nommez deux témoins fidèles que le Seigneur prendra pour enregistrer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אוּרִיָּ֣ה הַכֹּהֵ֔ן וְאֶת־זְכַרְיָ֖הוּ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sacrificateur Urie, et Zacharie,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sacerdote Urías y a Zacarías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Uriah the priest and Zechariah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within how many years will Ephraim be broken?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¿dentro de cuántos años será quebrantado Efraín?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dans combien d’années Éphraïm sera-t-il brisé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what two sentences describe the belt of the Branch or Rod?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¿cuáles son las dos frases que describen el cinturón del Renuevo o Vara?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quelles sont les deux phrases qui décrivent la ceinture du Rameau ou de la Tige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צֶ֖דֶק אֵז֣וֹר מָתְנָ֑יו וְהָאֱמוּנָ֖ה אֵז֥וֹר חֲלָצָֽיו׃</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justice sera la ceinture de ses flancs, Et la fidélité la ceinture de ses reins.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la justicia cinto de sus caderas, y la fidelidad ceñirá su cintura.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Righteousness shall be the belt of His loins, And faithfulness the belt of His waist.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the highway from Assyria will be similar to when who came up from the land of Egypt?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el camino desde Asiria será similar a cuando quiénes subieron de la tierra de Egipto.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la route d’Assyrie sera semblable à celle qui mena à la sortie d’Égypte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הָֽיְתָה֙ לְיִשְׂרָאֵ֔ל</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il y en eut une pour Israël,</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manera que lo hubo para Israel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it was for Israel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will the son of the virgin know to choose  ?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sabrá escoger el hijo de la virgen?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Que saura choisir le fils de la vierge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וּבָח֥וֹר בַּטּֽוֹב׃</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choisir le bien.</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escoger lo bueno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choose the good.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when the Root of Jesse stands as a banner, what shall be glorious?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cuando la raíz de Isaí esté puesta por pendón, ¿qué será glorioso?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lorsque la racine de Jessé se dressera comme une bannière, qu’est-ce qui sera glorieux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מְנֻחָת֖וֹ כָּבֽוֹד׃ פ</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gloire sera sa demeure.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habitación será gloriosa.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resting place shall be glorious."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happen to the envy of Ephraim?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pasará con la envidia de Efraín?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qu’arrivera-t-il à l’envie d’Éphraïm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וְסָ֙רָה֙ קִנְאַ֣ת אֶפְרַ֔יִם</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jalousie d'Éphraïm disparaîtra,</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disipará la envidia de Efraín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 envy of Ephraim shall depart,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וּבְע֗וֹד שִׁשִּׁ֤ים וְחָמֵשׁ֙ שָׁנָ֔ה יֵחַ֥ת אֶפְרַ֖יִם</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(Encore soixante-cinq ans,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dentro de sesenta y cinco años Efraín será quebrantado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Within sixty-five years Ephraim will be broken,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what is heard in the mountains that is similar to saying a tumultuous noise of the kingdoms?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¿qué se oye en los montes que sea semejante a decir: ¡estruendo de ruido de reinos!?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qu’entend-on dans les montagnes qui ressemble au bruit tumultueux des royaumes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ק֥וֹל הָמ֛וֹן</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une rumeur</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Estruendo de multitud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noise of a multitude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13:7, what clause is similar to saying that all hands will be limp?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13:7, ¿qué cláusula es similar a decir: toda mano se debilitará?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13:7, quelle clause est similaire à celle qui dit que toutes les mains seront flasques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וְכָל־לְבַ֥ב אֱנ֖וֹשׁ יִמָּס׃</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 coeur d'homme est abattu.</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 todo corazón humano.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man’s heart will melt,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From what will the man eat curds ?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¿de qué comerá el hombre la mantequilla?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De quoi l'homme mangera-t-il du lait caillé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מֵרֹ֛ב עֲשׂ֥וֹת חָלָ֖ב</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aura une telle abondance de lait</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causa de la abundancia de leche que darán,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it shall be, from the abundance of milk they give,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shall the child eat who is to be born?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deberá comer el niño que ha de nacer?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7:15, que mangera l’enfant qui va naître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חֶמְאָ֥ה וּדְבַ֖שׁ יֹאכֵ֑ל</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mangera de la crème et du miel,</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mantequilla y miel,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Curds and honey He shall eat,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 Edom and Moab?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con Edom y Moab?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à Édom et Moab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2025-10-28T23:25:37Z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