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in all God's holy mountain what 2 things will not be done?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en todo el santo monte de Dios ¿Cuáles 2 cosas no se harán?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quelles sont les deux choses qui ne se feront pas sur toute la sainte montagne de Dieu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וּבְיָד֖וֹ רִצְפָּ֑ה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tenant à la main une pierre ardente,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trayendo en su mano un carbón encendido,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having in his hand a live coal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when the animals that are enemies today are at peace with each other, what will a little child do?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cuando los animales que hoy son enemigos estén en paz unos con otros, ¿qué hará un niño pequeño?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lorsque les animaux qui sont ennemis aujourd’hui seront en paix les uns avec les autres, que fera un petit enfant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קָטֹ֖ן נֹהֵ֥ג בָּֽם׃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petit enfant les conduira.</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niño los pastoreará.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little child shall lead them.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for whom will there be a highway from Assyria?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¿para quién habrá un camino desde Asiria?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pour qui y aura-t-il une route depuis l’Assyrie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 אֲשֶׁ֥ר יִשָּׁאֵ֖ר מֵֽאַשּׁ֑וּר</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 Qui sera échappé de l'Assyrie,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el que quedó de Asiria,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remnant of His people Who will be left from Assyria,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what two expressions describe the Lord's act to make the land desolate and destroy its sinners.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dos expresiones describen el acto de Jehová para convertir la tierra en soledad y raer de ella a sus pecadores?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quelles sont les deux expressions qui décrivent l’acte du Seigneur visant à rendre le pays désolé et à détruire ses pécheurs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אַכְזָרִ֥י וְעֶבְרָ֖ה וַחֲר֣וֹן אָ֑ף</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Jour cruel, jour de colère et d'ardente fureur,</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 terrible, de indignación y ardor de ira,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Cruel, with both wrath and fierce anger,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what will there be for the remnant of His people from Assyria?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¿qué habrá para el resto de su pueblo de Asiria?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qu’y aura-t-il pour le reste de son peuple d’Assyrie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מְסִלָּ֔ה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route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camino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could they not do ?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no pudieron hacer?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 ne pouvaient-ils pas faire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יָרֵ֥עוּ וְלֹֽא־ יַשְׁחִ֖יתוּ</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se fera ni tort ni dommage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harán mal ni dañarán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hurt nor destroy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יָכֹ֖ל לְהִלָּחֵ֥ם עָלֶֽיהָ׃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 put l'assiéger.</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la pudieron tomar.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could not prevail against it.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FILL IN THE BLANK: Lest they _____ with their _______, And ______ with their ______, And ______ with their _____, And _____ and be________________.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COMPLETE EL ESPACIO EN BLANCO: para que no ___ con sus ____ ni ___ con sus _____ ni su ______ ________, ni __ _________ y haya para él ______.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REMPLISSEZ LE BLANCHIMENT : Pour qu'il ne ____ ______ de ses ____, n'_______ _____ de ses ________, Ne __________ _____ de son _____, Ne se ___________ _____ et ne soit _____ _____.</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פֶּן־יִרְאֶ֨ה בְעֵינָ֜יו וּבְאָזְנָ֣יו יִשְׁמָ֗ע וּלְבָב֥וֹ יָבִ֛ין וָשָׁ֖ב וְרָ֥פָא לֽוֹ׃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Pour qu'il ne voie point de ses yeux, n'entende point de ses oreilles, Ne comprenne point de son coeur, Ne se convertisse point et ne soit point guéri.</a:t>
            </a:r>
            <a:endParaRPr b="0" lang="en-US" sz="30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vea con sus ojos ni oiga con sus oídos ni su corazón entienda, ni se convierta y haya para él sanidad.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see with their eyes, And hear with their ears, And understand with their heart, And return and be healed."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words are used to describe the Lord of Hosts?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palabras se utilizan para describir Jehová de los ejércitos?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quels mots sont utilisés pour décrire le Seigneur des armées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moon will do when the day of the Lord comes?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la luna cuando llegue el día de Jehová?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fera la lune lorsque le jour du Seigneur viendra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וְיָרֵ֖חַ לֹֽא־יַגִּ֥יהַ אוֹרֽוֹ׃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lune ne fera plus luire sa clarté.</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luna no dará su resplandor.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moon will not cause its light to shine.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you will not be established if what is true?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condición se requiere para permanecer de cierto?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vous ne serez pas établi si ce qui est vrai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לֹ֣א תַאֲמִ֔ינוּ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ne croyez pas,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vosotros no creéis,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not believe,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are the three reasons why I will trust and not be afraid?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tres razones por las que me aseguraré y no temeré?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trois raisons pour lesquelles je ferai confiance et n’aurai pas peur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When told to ask for a sign, what did Ahaz say he would not do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cuando se le dijo a Acaz que pidiera una señal, ¿qué dijo que no haría?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Lorsqu'on lui a dit de demander un signe, qu'est-ce qu'Achaz a dit qu'il ne ferait pas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כִּֽי־עָזִּ֤י וְזִמְרָת֙ יָ֣הּ יְהוָ֔ה וַֽיְהִי־לִ֖י לִֽישׁוּעָֽה׃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ma force et le sujet de mes louanges; C'est lui qui m'a sauvé.</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mi fortaleza y mi canción es Jah, Jehová, quien ha sido salvación para mí.»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Yah, the Lord, is my strength and song; He also has become my salvation.’ "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received this message?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recibió este mensaje?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a reçu ce message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יְשַׁעְיָ֖הוּ בֶּן־אָמֽוֹץ׃</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révélé à Ésaïe, fils d'Amots.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revelada a Isaías hijo de Amoz.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Isaiah the son of Amoz saw.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words describe the length of time between when a young cow and two sheep will give an abundance of milk and when briers and thorns will be abundant?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palabras describen el tiempo entre la abundancia de leche y la abundancia de espinos y cardos?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quels mots décrivent le temps écoulé entre le moment où une jeune vache et deux brebis donneront une abondance de lait et le moment où les ronces et les épines seront abondantes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יִֽהְיֶ֣ה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tiempo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happen in that day,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By whom shall the land be forsaken ?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¿Por quién será abandonada la tierra?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Par qui le pays sera-t-il abandonné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שְׁנֵ֥י מְלָכֶֽיהָ׃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deux rois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de los dos reyes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both her kings.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Who told Isaiah to take a large scroll and write on it ?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¿Quién le dijo a Isaías que tomara una tabla grande y escribiera en él?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Qui a dit à Ésaïe de prendre un grand rouleau et d’écrire dessus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dijo Jehová: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said to me,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world?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el mundo?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 monde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אָחָ֑ז לֹא־אֶשְׁאַ֥ל וְלֹֽא־אֲנַסֶּ֖ה אֶת־יְהוָֽה׃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Achaz répondit: Je ne demanderai rien, je ne tenterai pas l'Éternel.</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Acaz: —No pediré ni tentaré a Jehová.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Ahaz said, "I will not ask, nor will I test the Lord!"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וּפָקַדְתִּ֤י עַל־תֵּבֵל֙ רָעָ֔ה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monde pour sa malice,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Castigaré al mundo por su maldad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punish the world for its evil,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the land is in what condition?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el Señor le dijo a Isaías que este pueblo no se convertiría ni sería sanado hasta que la tierra estuviera en ¿qué condición?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tant que le pays ne serait pas dans quel état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וְהָאֲדָמָ֖ה תִּשָּׁאֶ֥ה שְׁמָמָֽה׃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soit ravagé par la solitude;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esté hecha un desierto;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utterly desolate,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sun will do when the day of the Lord comes?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el sol cuando llegue el día de Jehová?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le soleil fera lorsque le jour du Seigneur viendra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חָשַׁ֤ךְ הַשֶּׁ֙מֶשׁ֙ בְּצֵאת֔וֹ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soleil s'obscurcira dès son lever,</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sol se oscurecerá al nacer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sun will be darkened in its going forth,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Who plotted evil against you ?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¿quiénes concertarán un maligno plan contra ti?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Qui a comploté le mal contre toi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רָעָ֑ה אֶפְרַ֥יִם וּבֶן־רְמַלְיָ֖הוּ לֵאמֹֽר׃</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Syrie médite du mal contre toi, De ce qu'Éphraïm et le fils de Remalia disent:</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sirio, con Efraín y con el hijo de Remalías, diciendo: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Syria, Ephraim, and the son of Remaliah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How did Isaiah describe the throne?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¿Cómo describió Isaías el trono?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comment Ésaïe a-t-il décrit le trône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רָ֣ם וְנִשָּׂ֑א</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élevé,</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 y sublime,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high and lifted up,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Ahaz was told not to fear the fierce anger of which two people and what place?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¿de qué dos hombres y de qué lugar se le dijo a Acaz que no temiera el ardor de su ira?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il a été dit à Achaz de ne pas craindre la colère ardente de quelles deux personnes et de quel endroit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men come there with ?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¿con qué vendrán allí?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7:24, avec quoi les hommes viendront-ils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בָּחֳרִי־אַ֛ף רְצִ֥ין וַאֲרָ֖ם וּבֶן־רְמַלְיָֽהוּ׃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la colère de Retsin et de la Syrie, et du fils de Remalia,</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ardor de la ira de Rezín y de Siria, y del hijo de Remalías.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fierce anger of Rezin and Syria, and the son of Remaliah.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destroyed, where will the forsaken places be many?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¿dónde se multiplicarán los lugares abandonados?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lorsque l'Éternel aura éloigné les hommes, où sera ce qui deviendra un immense désert?</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devienne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del país.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were his heart and the heart of the people moved?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se estremecieron el corazón de Acaz y el de su pueblo?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son cœur et celui du peuple étaient-ils émus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כְּנ֥וֹעַ עֲצֵי־יַ֖עַר מִפְּנֵי־רֽוּחַ׃</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arbres de la forêt sont agités par le vent.</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estremecen los árboles del monte a causa del viento.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trees of the woods are moved with the wind.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who should do what because the Holy One of Israel is great?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¿quién debería hacer qué porque el Santo de Israel es grande?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qui doit faire quoi parce que le Saint d’Israël est grand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וָרֹ֖נִּי יוֹשֶׁ֣בֶת צִיּ֑וֹן</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 des cris de joie et d'allégresse, habitant de Sion!</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Regocíjate y canta, moradora de Sión;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Cry out and shout, O inhabitant of Zion,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Who will brings the kings of Assyria upon you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¿Quién traerá sobre ti los reyes de Asiria?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Qui fera venir contre toi les rois d'Assyrie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יָבִ֨יא יְהוָ֜ה עָלֶ֗יךָ</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hará venir sobre ti,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bring the king of Assyria upon you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will the Lord do again the second time when the Root of Jesse stands as a banner?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volverá a hacer Jehová otra vez cuando la raíz de Isaí esté parada como bandera?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 fera le Seigneur une deuxième fois lorsque la racine de Jessé se dressera comme une bannière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בַּחִצִּ֥ים וּבַקֶּ֖שֶׁת יָ֣בוֹא שָׁ֑מָּה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entrera avec les flèches et avec l'arc,</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saetas y arco irán allá,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arrows and bows men will come there,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לִקְנ֖וֹת אֶת־ שְׁאָ֣ר עַמּ֑וֹ אֲשֶׁ֣ר יִשָּׁאֵר֩</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racheter le reste de son peuple,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recobrar el resto de su pueblo que aún quede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recover the remnant of His people who are left,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why does the Lord gather His weapons of indignation?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¿por qué Jehová reúne sus armas de indignación?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pourquoi L'Éternel rassemble-t-il ses armes d’indignation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כָּל־הָאָֽרֶץ׃</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Vont détruire toute la contrée.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destruir toda la tierra.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whole land.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What kind of witnesses does the Lord say he will take for himself ?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¿qué clase de testigos dice Jehová que tomará para sí?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Quel genre de témoins le Seigneur dit-il qu’il prendra pour lui-même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וְאָעִ֣ידָה לִּ֔י עֵדִ֖ים נֶאֱמָנִ֑ים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pris avec moi des témoins dignes de foi,</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junté conmigo por testigos fieles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take for Myself faithful witnesses to record,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Where did Isaiah say he dwells?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¿Dónde dijo Isaías que habitaba?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où Ésaïe a-t-il dit qu’il habitait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וּבְתוֹךְ֙ עַם־טְמֵ֣א שְׂפָתַ֔יִם אָנֹכִ֖י יוֹשֵׁ֑ב</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j'habite au milieu d'un peuple dont les lèvres sont impures,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habitando en medio de pueblo que tiene labios inmundos,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dwell in the midst of a people of unclean lips;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which day comes with cruelty, wrath, and fierce anger?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día será terrible y vendrá con indignación y ardor de ira?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 jour est marqué par la cruauté, la colère et la fureur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יוֹם־יְהוָה֙ בָּ֔א</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jour de l'Éternel arrive,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día de Jehová viene: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day of the Lord comes,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will be similar to how completely the waters cover the sea?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será similar a cómo las aguas cubrirán completamente el mar?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qu’est-ce qui sera semblable à la façon dont les eaux couvriront complètement la mer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two things will I do?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dos cosas que haré?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deux choses que je vais faire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מָלְאָ֣ה הָאָ֗רֶץ דֵּעָה֙ אֶת־ יְהוָ֔ה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terre sera remplie de la connaissance de l'Éternel,</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tierra será llena del conocimiento de Jehová,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earth shall be full of the knowledge of the Lord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the Lord told Isaiah and his son to meet Ahaz. What was the name of Isaiah's son ?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Jehová les dijo a Isaías y a su hijo que se encontraran con Ahas. ¿Cómo se llamaba el hijo de Isaías?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le Seigneur dit à Ésaïe et à son fils d'aller à la rencontre d'Ahas. Quel était le nom du fils d'Ésaïe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וּשְׁאָ֖ר יָשׁ֣וּב בְּנֶ֑ךָ</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et Schear Jaschub, ton fils,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y Sear-jasub, tu hijo,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and Shear-Jashub your son,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striking the earth, what will the Rod or Branch do with the rod of His mouth and the breath of His lips?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herirá la tierra, ¿qué hará la vara con la vara de su boca y con el espíritu de sus labios?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frapper la terre, que fera la verge ou le rameau avec la verge de sa bouche et le souffle de ses lèvres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יָמִ֥ית רָשָֽׁע׃</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fera mourir le méchant.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matará al impío.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slay the wicked.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the mighty ones for my anger, who has God called to join His side to punish the world for its evil?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los valientes de me ira, ¿a quiénes ha llamado Dios para unirse a Su lado para castigar al mundo por su maldad?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Outre les puissants de ma colère, qui Dieu a-t-il appelé à se joindre à lui pour punir le monde de sa méchanceté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צִוֵּ֖יתִי לִמְקֻדָּשָׁ֑י</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donné des ordres à ma sainte milice,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mandé a mis consagrados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commanded My sanctified ones;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the abundance of milk they give, what shall the man eat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la abundancia de leche que dan, ¿qué comerá el hombre?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l'abondance du lait qu'elles donnent, que mangera l'homme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חֶמְאָ֑ה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mangera de la crème,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eat curds;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the Spirit of the Lord that shall rest upon the Branch is described with 3 pairs of descriptions. What are these 6 descriptions?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el espíritu de Jehová que reposará sobre el vástago se describe con tres pares de descripciones. ¿Cuáles son estas seis descripciones?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l'Esprit du Seigneur qui reposera sur le rameau est décrit par trois paires de descriptions. Quelles sont ces six descriptions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אֶבְטַ֖ח וְלֹ֣א אֶפְחָ֑ד</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plein de confiance, et je ne craindrai rien;</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aseguraré y no temeré;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trust and not be afraid;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חָכְמָ֣ה וּבִינָ֗ה ר֤וּחַ עֵצָה֙ וּגְבוּרָ֔ה ר֥וּחַ דַּ֖עַת וְיִרְאַ֥ת יְהוָֽה׃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Esprit de sagesse et d'intelligence, Esprit de conseil et de force, Esprit de connaissance et de crainte de l'Éternel.</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espíritu de sabiduría y de inteligencia, espíritu de consejo y de poder, espíritu de conocimiento y de temor de Jehová.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wisdom and understanding, The Spirit of counsel and might, The Spirit of knowledge and of the fear of the Lord.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 Lord has done what with men?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¿qué hizo el Señor con los hombres?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fait l'Éternel des hommes lorsqu'il rend le pays un immense désert?</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וְרִחַ֥ק</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ait éloigné les hommes,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haya echado lejos a los hombres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removed men far away,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in what does the Rod or Branch delight?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¿en qué será entendido el vástago o la vara?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en quoi la verge ou le rameau se réjouit-il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וַהֲרִיח֖וֹ בְּיִרְאַ֣ת יְהוָ֑ה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respirera la crainte de l'Éternel;</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hará entender diligente en el temor de Jehová.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delight is in the fear of the Lord,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do?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hizo uno de los serafines?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fait l’un des séraphins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 זֶ֤ה אֶל־זֶה֙ וְאָמַ֔ר</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criaient l'un à l'autre, et disaient: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uno al otro daba voces diciendo: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cried to another and said: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what have Syria, Ephraim, and the son of Remaliah done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¿qué han hecho Siria, Efraín y el hijo de Remalías?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qu'ont fait la Syrie, Éphraïm et le fils de Remalia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כִּֽי־יָעַ֥ץ עָלֶ֛יךָ</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médite du mal contre toi</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concertado un maligno plan contra ti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plotted evil against you, saying,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words describe the length of time between when the Lord brings the king of Assyria upon them and when the Lord will whistle for the fly and the bee?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¿qué pasa después que viene el rey de Asiria hasta que Jehová silba para llamar al tábano y a la abeja?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7:18, quels mots décrivent le temps écoulé entre le moment où le Seigneur fera venir le roi d’Assyrie sur eux et le moment où le Seigneur sifflera la mouche et l’abeille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the weaned child do?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hará el recién destetado?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fera l’enfant sevré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aquel día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adversaries of Judah?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los enemigos de Judá?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aux adversaires de Juda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יִכָּרֵ֑תוּ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anéantis;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destruidos.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cut off;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where is the Holy One of Israel at the time this verse is fulfilled?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¿dónde está el Santo de Israel en el momento en que se cumple este versículo?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où est le Saint d’Israël au moment où ce verset s’accomplit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כִּֽי־גָד֥וֹל בְּקִרְבֵּ֖ךְ</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Saint d'Israël.</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grande es en medio de ti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your midst!"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מְאוּרַ֣ת צִפְעוֹנִ֔י גָּמ֖וּל יָד֥וֹ הָדָֽה׃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l'enfant sevré mettra sa main dans la caverne du basilic.</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recién destetado extenderá su mano sobre la caverna de la víbora.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weaned child shall put his hand in the viper’s den.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did the Lord answer when Isaiah asked how Long?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respondió el Señor cuando Isaías preguntó hasta cuándo?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qu’a répondu le Seigneur quand Ésaïe lui a demandé combien de temps cela prendrait-il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עַ֣ד אֲשֶׁר֩ אִם־שָׁא֨וּ עָרִ֜ים מֵאֵ֣ין יוֹשֵׁ֗ב</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répondit: Jusqu'à ce que les villes soient dévastées Et privées d'habitants;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él: —Hasta que las ciudades estén asoladas y sin morador,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answered: "Until the cities are laid waste and without inhabitant,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will the virgin conceive and bear?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¿qué concebirá y dará a luz la virgen?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 concevra et enfantera la vierge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הָעַלְמָ֗ה הָרָה֙ וְיֹלֶ֣דֶת בֵּ֔ן</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la jeune fille deviendra enceinte, elle enfantera un fils,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virgen concebirá y dará a luz un hijo,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virgin shall conceive and bear a Son,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When will the land be forsaken ?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¿Cuándo será abandonada la tierra?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Quand le pays sera-t-il abandonné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מָאֹ֥ס בָּרָ֖ע וּבָחֹ֣ר בַּטּ֑וֹב</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que l'enfant sache rejeter le mal et choisir le bien,</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desechar lo malo y escoger lo bueno,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know to refuse the evil and choose the good,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3 animals will lie down together in addition to the leopard and the young goat?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tres animales se acostarán juntos, además del leopardo y el cabrito?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quels sont les trois animaux qui se coucheront ensemble en plus du léopard et du chevreau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וְעֵ֨גֶל וּכְפִ֤יר וּמְרִיא֙ יַחְדָּ֔ו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 le lionceau, et le bétail qu'on engraisse, seront ensemble,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el león y la bestia doméstica andarán juntos,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calf and the young lion and the fatling together;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Rezin and Pekah are referred to as what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¿a qué se refieren Rezín y Peka?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Retsin et Pékach sont appelés comment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מִשְּׁנֵ֨י זַנְב֧וֹת הָאוּדִ֛ים הָעֲשֵׁנִ֖ים הָאֵ֑לֶּה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ces deux bouts de tisons fumants,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estos dos cabos de tizón que humean,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these two stubs of smoking firebrands,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Who has removed men far away?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¿Quién echó lejos a los hombres?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Qui a éloigné les hommes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אֶת־הָאָדָ֑ם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l'Éternel</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Jehová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who will the Rod or Branch judge with righteousness?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 quién juzgará la vara con justicia?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qui la Verge ou le Germe jugera-t-il avec justice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pauvres avec équité,</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pobres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the poor,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from where will Israel and Judah come?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¿de dónde vendrán Israel y Judá?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d’où viendront Israël et Juda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מֵאַרְבַּ֖ע כַּנְפ֥וֹת הָאָֽרֶץ׃</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quatre extrémités de la terre.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desde los cuatro confines de la tierra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four corners of the earth.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Which king has died when Isaiah had his vision?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rey murió cuando Isaías tuvo su visión?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quel roi est mort quand Ésaïe a eu sa vision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עֻזִּיָּ֔הוּ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 du roi Ozias,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Uzías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King Uzziah died,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when will a man keep alive a young cow and two sheep?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¿cuándo podrá un hombre criar una vaca y dos ovejas?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quand un homme gardera-t-il en vie une jeune vache et deux moutons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in that day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body parts of Isaiah have seen the King?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partes del cuerpo de Isaías vieron al Rey?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quelles parties du corps d’Ésaïe ont vu le roi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is God to us?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¿qué es Dios para nosotros?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qu’est-ce que Dieu pour nous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אֵ֧ל יְשׁוּעָתִ֛י</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Dieu est ma délivrance,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Dios es mi salvación;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God is my salvation,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after the Lord shakes His fist over the River and strikes it in the seven streams, what will he make men do?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después de que el Señor agite Su puño sobre el río y lo golpee en los siete arroyos, ¿qué hará que los hombres hagan?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après que L'Éternel aura brandi son poing sur le fleuve et l’aura frappé dans les sept ruisseaux, que fera-t-il faire aux hommes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וְהִדְרִ֖יךְ בַּנְּעָלִֽים׃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on le traversera avec des souliers.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que pasen por él con sandalias.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make men cross over dry-shod.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proud?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los soberbios?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orgueilleux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וְהִשְׁבַּתִּי֙ גְּא֣וֹן זֵדִ֔ים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cesser l'orgueil des hautains,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cese la arrogancia de los soberbios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halt the arrogance of the proud,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who cried to another say?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dijo uno de los serafines que clamaba a otro?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dit l’un des séraphins qui criait à un autre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 יְהוָ֣ה צְבָא֑וֹת</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 est l'Éternel des armées!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Jehová de los ejércitos!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is the Lord of hosts;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did the seraphim do with the live coal ?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hizo el serafín con el carbón encendido?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qu'ont fait les séraphins avec les charbons ardents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וַיַּגַּ֣ע עַל־פִּ֔י וַיֹּ֕אמֶר הִנֵּ֛ה נָגַ֥ע זֶ֖ה עַל־שְׂפָתֶ֑יךָ</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toucha ma bouche, et dit: Ceci a touché tes lèvres;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Tocando con él sobre mi boca, dijo: —He aquí que esto tocó tus labios,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touched my mouth with it, and said: "Behold, this has touched your lips;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עֵינָֽי׃</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mes yeux ont vu le Roi,</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visto mis ojos al Rey,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my eyes have seen the King,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2 animals would roam upon the hills ?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dos animales vagarían por los montes?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quels sont les deux animaux qui errent sur les collines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לְמִשְׁלַ֣ח שׁ֔וֹר וּלְמִרְמַ֖ס שֶֽׂה׃ פ</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lâchera le boeuf, et la brebis en foulera le sol.</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Quedarán para pasto de los bueyes y para ser pisoteados por las ovejas.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will become a range for oxen And a place for sheep to roam.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is the quality with which the Rod or Branch will judge the poor described?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pobres?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 est la qualité avec laquelle la verge ou le rameau jugera les pauvres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בְּצֶ֙דֶק֙</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jugera</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juzgará con justicia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with righteousness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what was Ahaz told to ask for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¿qué se le dijo a Acaz que pidiera?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qu'est-ce qu'Achaz a été invité à demander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שְׁאַל־לְךָ֣ א֔וֹת מֵעִ֖ם יְהוָ֣ה אֱלֹהֶ֑יךָ</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 en ta faveur un signe à l'Éternel, ton Dieu;</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—Pide para ti una señal de parte de Jehová tu Dios,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a sign for yourself from the Lord your God;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will the Spirit of the Lord do upon the Rod that shall come forth from the stem of Jesse?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hará el espíritu de Jehová sobre la vara que saldrá del tronco de Isaí?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 fera l’Esprit du Seigneur sur la verge qui sortira du tronc d’Isaï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וְנָחָ֥ה עָלָ֖יו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reposera sur lui:</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reposará sobre él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rest upon Him,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what shall the Root of Jesse be like to the people?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¿cómo será la raíz de Isaí para los pueblos?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à quoi ressemblera la racine de Jessé pour le peuple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עֹמֵד֙ לְנֵ֣ס עַמִּ֔ים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là comme une bannière pour les peuples;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estará puesta por pendón a los pueblos,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shall stand as a banner to the people;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grow out of the roots of Jesse?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retoñará de las raíces de Isaí?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poussera-t-il des racines d’Isaï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question did Isaiah asked the Lord?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pregunta le hizo Isaías al Señor?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quelle question Ésaïe a-t-il posée au Seigneur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עַד־מָתַ֖י אֲדֹנָ֑י</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dis: Jusqu'à quand, Seigneur?</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dije: —¿Hasta cuándo, Señor?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"Lord, how long?"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What was Isaiah response to the Lord's question?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¿Cuál fue la respuesta de Isaías a la pregunta del Señor?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quelle fut la réponse d’Ésaïe à la question du Seigneur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הִנְנִ֥י שְׁלָחֵֽנִי׃</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répondis: Me voici, envoie-moi.</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respondí yo: —Heme aquí, envíame a mí.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"Here am I! Send me."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head of Damascus?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Damasco?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qui est le chef de Damas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דַּמֶּ֖שֶׂק רְצִ֑ין</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Retsin est la tête de Damas.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Damasco, Rezín;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Damascus is Rezin.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וְנֵ֖צֶר מִשָּׁרָשָׁ֥יו יִפְרֶֽה׃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rejeton naîtra de ses racines.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vástago retoñará de sus raíces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Branch shall grow out of his roots.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pangs and sorrows will take hold of them?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"angustias y dolores se apoderarán de ellos"?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que les douleurs et les chagrins s’empareront d’eux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כַּיּוֹלֵדָ֖ה יְחִיל֑וּן אִ֤ישׁ</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tordent comme une femme en travail;</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dolores como de mujer de parto;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in pain as a woman in childbirth;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phrase describing the sound "of nations gathered together" is similar in meaning to to saying: the noise of the multitude?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frase que describe el ruido de naciones reunidas es similar a decir: "el estuendo como de mucho pueblo"?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quelle expression décrivant le bruit « des nations rassemblées » a un sens similaire à celui de dire : le bruit de la multitude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שְׁא֞וֹן מַמְלְכ֤וֹת</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 tumulte de royaumes,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ruido de reinos,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tumultuous noise of the kingdoms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spoke to Isaiah?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¿quién le habló a Isaías?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qui a parlé à Ésaïe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אֶֽל־יְשַׁעְיָהוּ֒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l'Éternel dit à Ésaïe: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dijo Jehová a Isaías: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Isaiah,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What did  Syria, Ephraim, and the son of Remaliah say while plotting against Jerusalem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¿qué dijeron el sirio, Efraín y el hijo de Remalías mientras concertaban un maligno plan contra Jerusalén?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7:6, que dirent la Syrie, Éphraïm et le fils de Remalia lorsqu'ils complotèrent contre Jérusalem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נַעֲלֶ֤ה בִֽיהוּדָה֙ וּנְקִיצֶ֔נָּה וְנַבְקִעֶ֖נָּה אֵלֵ֑ינוּ וְנַמְלִ֥יךְ מֶ֙לֶךְ֙ בְּתוֹכָ֔הּ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Montons contre Juda, assiégeons la ville, Et battons-la en brèche, Et proclamons-y pour roi</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‘Vayamos contra Judá y aterroricémosla; repartámosla entre nosotros y pongamos en medio de ella por rey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go up against Judah and trouble it, and let us make a gap in its wall for ourselves, and set a king over them,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Before the child knows to refuse evil and choose good,  what will happen ?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Antes que el niño sepa rechazar el mal y escoger el bien, ¿qué sucederá a la tierra?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7:16, avant que l’enfant sache refuser le mal et choisir le bien, que se passera-t-il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תֵּעָזֵ֤ב הָאֲדָמָה֙ אֲשֶׁ֣ר אַתָּ֣ה קָ֔ץ</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dont tu crains les deux rois sera abandonné.</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tú temes será abandonada.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that you dread will be forsaken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Who did Isaiah see sitting on a throne?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¿A quién vio Isaías sentado sobre un trono?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qui Ésaïe a-t-il vu assis sur un trône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every man feel?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de los ejércitos, ¿cómo se sentirá todo hombre?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chaque homme se sentira-t-il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וְֽנִבְהָ֓לוּ׀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frappés d'épouvante;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llenarán de terror;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afraid.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slaying the wicked, what will the Rod or Branch do with the rod of His mouth and the breath of His lips?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matar a la impío, ¿qué hará la vara con la vara de su boca y el espíritu de sus labios?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tuer les méchants, que fera la verge ou le rameau avec la verge de sa bouche et le souffle de ses lèvres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וְהִֽכָּה־אֶ֙רֶץ֙</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frappera la terre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Herirá la tierra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the earth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in comparison to the time when you will draw water from the wells of salvation, when will you say to declare His deeds among the peoples?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en comparación con el tiempo en que sacaréis aguas de las fuentes de la salvación, ¿cuándo diréis: Haced célebres en los pueblos sus obras?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en comparaison du temps où vous puiserez de l'eau aux sources du salut, quand direz-vous de déclarer Ses hauts faits parmi les peuples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וַאֲמַרְתֶּ֞ם בַּיּ֣וֹם הַה֗וּא</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direz en ce jour-là:</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diréis en aquel día: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does the Lord send Isaiah and his son to meet?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¿a quién envía Jehová a Isaías y a su hijo a encontrarse?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à qui le Seigneur envoie-t-il Ésaïe et son fils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צֵא־נָא֙ לִקְרַ֣את אָחָ֔ז</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à la rencontre d'Achaz,</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 ahora al encuentro de Acaz,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out now to meet Ahaz,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the inhabitant of Zion should cry out and shout because who is in their midst?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la moradora de Sión debería regocíjarse y cantar, porque ¿quién está en medio de ellos?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l’habitant de Sion devrait crier et hurler, car qui est au milieu d’eux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יִשְׂרָאֵֽל׃פ</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est grand au milieu de toi,</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Santo de Israel.»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great is the Holy One of Israel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וָאֶרְאֶ֧ה אֶת־אֲדֹנָ֛י יֹשֵׁ֥ב עַל־כִּסֵּ֖א</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vis le Seigneur assis sur un trône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 yo al Señor sentado sobre un trono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saw the Lord sitting on a throne,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comparison to when the Lord will make a highway from Assyria, when you say that the Lord's anger is turned away?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comparación con cuando Jehová abra camino desde Asiria, ¿cuándo dirás que la indignación de Jehová se ha apartado?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en comparaison avec le moment où L'Éternel fera une route depuis l'Assyrie, quand vous dites que la colère du Seigneur s'est détournée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בַּיּ֣וֹם הַה֔וּא</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diras en ce jour-là:</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dirás: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say should become dull?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embotarse?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a-t-il dit qui devrait devenir terne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הַשְׁמֵן֙ לֵב־הָעָ֣ם הַזֶּ֔ה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Rends insensible le coeur de ce peuple,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Embota el corazón de este pueblo,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the heart of this people dull,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Isaiah heard the voice of the Lord asking what 2 questions?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Isaías escuchó la voz del Señor que le hacía ¿qué dos preguntas?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Ésaïe a entendu la voix du Seigneur poser quelles sont les deux questions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וָאֶשְׁמַ֞ע אֶת־ק֤וֹל אֲדֹנָי֙ אֹמֵ֔ר אֶת־מִ֥י אֶשְׁלַ֖ח וּמִ֣י יֵֽלֶךְ־לָ֑נוּ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J'entendis la voix du Seigneur, disant: Qui enverrai-je, et qui marchera pour nous?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oí la voz del Señor, que decía: —¿A quién enviaré y quién irá por nosotros?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heard the voice of the Lord, saying: "Whom shall I send, And who will go for Us?"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taken away?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fue quitada?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6:7, qu’est-ce qui a été enlevé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עֲוֺנֶ֔ךָ</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iniquité est enlevée,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 quitada tu culpa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iniquity is taken away,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one of the seraphim have in his hand ?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tenía uno de los serafines en su mano?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qu'avait l'un des séraphins dans sa main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2025-10-28T23:25:48Z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