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who selects the soldiers from the nations to form the army?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¿quién pasa revista a las tropas de las naciones para formar el ejército?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qui choisit les soldats parmi les nations pour former l’armée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 מְפַקֵּ֖ד</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passe en revue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pasa revista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musters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2025-10-28T23:25:59Z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