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9.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9.xml.rels" ContentType="application/vnd.openxmlformats-package.relationships+xml"/>
  <Override PartName="/ppt/slideMasters/_rels/slideMaster1.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media/image1.png" ContentType="image/png"/>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168.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169.xml.rels" ContentType="application/vnd.openxmlformats-package.relationships+xml"/>
  <Override PartName="/ppt/slides/_rels/slide3.xml.rels" ContentType="application/vnd.openxmlformats-package.relationships+xml"/>
  <Override PartName="/ppt/slides/_rels/slide37.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slides/_rels/slide96.xml.rels" ContentType="application/vnd.openxmlformats-package.relationships+xml"/>
  <Override PartName="/ppt/slides/_rels/slide97.xml.rels" ContentType="application/vnd.openxmlformats-package.relationships+xml"/>
  <Override PartName="/ppt/slides/_rels/slide98.xml.rels" ContentType="application/vnd.openxmlformats-package.relationships+xml"/>
  <Override PartName="/ppt/slides/_rels/slide99.xml.rels" ContentType="application/vnd.openxmlformats-package.relationships+xml"/>
  <Override PartName="/ppt/slides/_rels/slide100.xml.rels" ContentType="application/vnd.openxmlformats-package.relationships+xml"/>
  <Override PartName="/ppt/slides/_rels/slide101.xml.rels" ContentType="application/vnd.openxmlformats-package.relationships+xml"/>
  <Override PartName="/ppt/slides/_rels/slide102.xml.rels" ContentType="application/vnd.openxmlformats-package.relationships+xml"/>
  <Override PartName="/ppt/slides/_rels/slide103.xml.rels" ContentType="application/vnd.openxmlformats-package.relationships+xml"/>
  <Override PartName="/ppt/slides/_rels/slide104.xml.rels" ContentType="application/vnd.openxmlformats-package.relationships+xml"/>
  <Override PartName="/ppt/slides/_rels/slide105.xml.rels" ContentType="application/vnd.openxmlformats-package.relationships+xml"/>
  <Override PartName="/ppt/slides/_rels/slide106.xml.rels" ContentType="application/vnd.openxmlformats-package.relationships+xml"/>
  <Override PartName="/ppt/slides/_rels/slide107.xml.rels" ContentType="application/vnd.openxmlformats-package.relationships+xml"/>
  <Override PartName="/ppt/slides/_rels/slide108.xml.rels" ContentType="application/vnd.openxmlformats-package.relationships+xml"/>
  <Override PartName="/ppt/slides/_rels/slide109.xml.rels" ContentType="application/vnd.openxmlformats-package.relationships+xml"/>
  <Override PartName="/ppt/slides/_rels/slide110.xml.rels" ContentType="application/vnd.openxmlformats-package.relationships+xml"/>
  <Override PartName="/ppt/slides/_rels/slide111.xml.rels" ContentType="application/vnd.openxmlformats-package.relationships+xml"/>
  <Override PartName="/ppt/slides/_rels/slide112.xml.rels" ContentType="application/vnd.openxmlformats-package.relationships+xml"/>
  <Override PartName="/ppt/slides/_rels/slide113.xml.rels" ContentType="application/vnd.openxmlformats-package.relationships+xml"/>
  <Override PartName="/ppt/slides/_rels/slide114.xml.rels" ContentType="application/vnd.openxmlformats-package.relationships+xml"/>
  <Override PartName="/ppt/slides/_rels/slide115.xml.rels" ContentType="application/vnd.openxmlformats-package.relationships+xml"/>
  <Override PartName="/ppt/slides/_rels/slide116.xml.rels" ContentType="application/vnd.openxmlformats-package.relationships+xml"/>
  <Override PartName="/ppt/slides/_rels/slide117.xml.rels" ContentType="application/vnd.openxmlformats-package.relationships+xml"/>
  <Override PartName="/ppt/slides/_rels/slide118.xml.rels" ContentType="application/vnd.openxmlformats-package.relationships+xml"/>
  <Override PartName="/ppt/slides/_rels/slide119.xml.rels" ContentType="application/vnd.openxmlformats-package.relationships+xml"/>
  <Override PartName="/ppt/slides/_rels/slide120.xml.rels" ContentType="application/vnd.openxmlformats-package.relationships+xml"/>
  <Override PartName="/ppt/slides/_rels/slide121.xml.rels" ContentType="application/vnd.openxmlformats-package.relationships+xml"/>
  <Override PartName="/ppt/slides/_rels/slide122.xml.rels" ContentType="application/vnd.openxmlformats-package.relationships+xml"/>
  <Override PartName="/ppt/slides/_rels/slide123.xml.rels" ContentType="application/vnd.openxmlformats-package.relationships+xml"/>
  <Override PartName="/ppt/slides/_rels/slide124.xml.rels" ContentType="application/vnd.openxmlformats-package.relationships+xml"/>
  <Override PartName="/ppt/slides/_rels/slide125.xml.rels" ContentType="application/vnd.openxmlformats-package.relationships+xml"/>
  <Override PartName="/ppt/slides/_rels/slide126.xml.rels" ContentType="application/vnd.openxmlformats-package.relationships+xml"/>
  <Override PartName="/ppt/slides/_rels/slide127.xml.rels" ContentType="application/vnd.openxmlformats-package.relationships+xml"/>
  <Override PartName="/ppt/slides/_rels/slide128.xml.rels" ContentType="application/vnd.openxmlformats-package.relationships+xml"/>
  <Override PartName="/ppt/slides/_rels/slide129.xml.rels" ContentType="application/vnd.openxmlformats-package.relationships+xml"/>
  <Override PartName="/ppt/slides/_rels/slide130.xml.rels" ContentType="application/vnd.openxmlformats-package.relationships+xml"/>
  <Override PartName="/ppt/slides/_rels/slide131.xml.rels" ContentType="application/vnd.openxmlformats-package.relationships+xml"/>
  <Override PartName="/ppt/slides/_rels/slide132.xml.rels" ContentType="application/vnd.openxmlformats-package.relationships+xml"/>
  <Override PartName="/ppt/slides/_rels/slide133.xml.rels" ContentType="application/vnd.openxmlformats-package.relationships+xml"/>
  <Override PartName="/ppt/slides/_rels/slide134.xml.rels" ContentType="application/vnd.openxmlformats-package.relationships+xml"/>
  <Override PartName="/ppt/slides/_rels/slide135.xml.rels" ContentType="application/vnd.openxmlformats-package.relationships+xml"/>
  <Override PartName="/ppt/slides/_rels/slide136.xml.rels" ContentType="application/vnd.openxmlformats-package.relationships+xml"/>
  <Override PartName="/ppt/slides/_rels/slide137.xml.rels" ContentType="application/vnd.openxmlformats-package.relationships+xml"/>
  <Override PartName="/ppt/slides/_rels/slide138.xml.rels" ContentType="application/vnd.openxmlformats-package.relationships+xml"/>
  <Override PartName="/ppt/slides/_rels/slide139.xml.rels" ContentType="application/vnd.openxmlformats-package.relationships+xml"/>
  <Override PartName="/ppt/slides/_rels/slide140.xml.rels" ContentType="application/vnd.openxmlformats-package.relationships+xml"/>
  <Override PartName="/ppt/slides/_rels/slide141.xml.rels" ContentType="application/vnd.openxmlformats-package.relationships+xml"/>
  <Override PartName="/ppt/slides/_rels/slide142.xml.rels" ContentType="application/vnd.openxmlformats-package.relationships+xml"/>
  <Override PartName="/ppt/slides/_rels/slide143.xml.rels" ContentType="application/vnd.openxmlformats-package.relationships+xml"/>
  <Override PartName="/ppt/slides/_rels/slide144.xml.rels" ContentType="application/vnd.openxmlformats-package.relationships+xml"/>
  <Override PartName="/ppt/slides/_rels/slide145.xml.rels" ContentType="application/vnd.openxmlformats-package.relationships+xml"/>
  <Override PartName="/ppt/slides/_rels/slide146.xml.rels" ContentType="application/vnd.openxmlformats-package.relationships+xml"/>
  <Override PartName="/ppt/slides/_rels/slide147.xml.rels" ContentType="application/vnd.openxmlformats-package.relationships+xml"/>
  <Override PartName="/ppt/slides/_rels/slide148.xml.rels" ContentType="application/vnd.openxmlformats-package.relationships+xml"/>
  <Override PartName="/ppt/slides/_rels/slide149.xml.rels" ContentType="application/vnd.openxmlformats-package.relationships+xml"/>
  <Override PartName="/ppt/slides/_rels/slide150.xml.rels" ContentType="application/vnd.openxmlformats-package.relationships+xml"/>
  <Override PartName="/ppt/slides/_rels/slide151.xml.rels" ContentType="application/vnd.openxmlformats-package.relationships+xml"/>
  <Override PartName="/ppt/slides/_rels/slide152.xml.rels" ContentType="application/vnd.openxmlformats-package.relationships+xml"/>
  <Override PartName="/ppt/slides/_rels/slide153.xml.rels" ContentType="application/vnd.openxmlformats-package.relationships+xml"/>
  <Override PartName="/ppt/slides/_rels/slide154.xml.rels" ContentType="application/vnd.openxmlformats-package.relationships+xml"/>
  <Override PartName="/ppt/slides/_rels/slide155.xml.rels" ContentType="application/vnd.openxmlformats-package.relationships+xml"/>
  <Override PartName="/ppt/slides/_rels/slide156.xml.rels" ContentType="application/vnd.openxmlformats-package.relationships+xml"/>
  <Override PartName="/ppt/slides/_rels/slide157.xml.rels" ContentType="application/vnd.openxmlformats-package.relationships+xml"/>
  <Override PartName="/ppt/slides/_rels/slide158.xml.rels" ContentType="application/vnd.openxmlformats-package.relationships+xml"/>
  <Override PartName="/ppt/slides/_rels/slide159.xml.rels" ContentType="application/vnd.openxmlformats-package.relationships+xml"/>
  <Override PartName="/ppt/slides/_rels/slide160.xml.rels" ContentType="application/vnd.openxmlformats-package.relationships+xml"/>
  <Override PartName="/ppt/slides/_rels/slide161.xml.rels" ContentType="application/vnd.openxmlformats-package.relationships+xml"/>
  <Override PartName="/ppt/slides/_rels/slide162.xml.rels" ContentType="application/vnd.openxmlformats-package.relationships+xml"/>
  <Override PartName="/ppt/slides/_rels/slide163.xml.rels" ContentType="application/vnd.openxmlformats-package.relationships+xml"/>
  <Override PartName="/ppt/slides/_rels/slide164.xml.rels" ContentType="application/vnd.openxmlformats-package.relationships+xml"/>
  <Override PartName="/ppt/slides/_rels/slide165.xml.rels" ContentType="application/vnd.openxmlformats-package.relationships+xml"/>
  <Override PartName="/ppt/slides/_rels/slide166.xml.rels" ContentType="application/vnd.openxmlformats-package.relationships+xml"/>
  <Override PartName="/ppt/slides/_rels/slide167.xml.rels" ContentType="application/vnd.openxmlformats-package.relationships+xml"/>
  <Override PartName="/ppt/slides/_rels/slide170.xml.rels" ContentType="application/vnd.openxmlformats-package.relationships+xml"/>
  <Override PartName="/ppt/slides/_rels/slide171.xml.rels" ContentType="application/vnd.openxmlformats-package.relationships+xml"/>
  <Override PartName="/ppt/slides/_rels/slide172.xml.rels" ContentType="application/vnd.openxmlformats-package.relationships+xml"/>
  <Override PartName="/ppt/slides/_rels/slide173.xml.rels" ContentType="application/vnd.openxmlformats-package.relationships+xml"/>
  <Override PartName="/ppt/slides/_rels/slide174.xml.rels" ContentType="application/vnd.openxmlformats-package.relationships+xml"/>
  <Override PartName="/ppt/slides/_rels/slide175.xml.rels" ContentType="application/vnd.openxmlformats-package.relationships+xml"/>
  <Override PartName="/ppt/slides/_rels/slide176.xml.rels" ContentType="application/vnd.openxmlformats-package.relationships+xml"/>
  <Override PartName="/ppt/slides/_rels/slide177.xml.rels" ContentType="application/vnd.openxmlformats-package.relationships+xml"/>
  <Override PartName="/ppt/slides/_rels/slide178.xml.rels" ContentType="application/vnd.openxmlformats-package.relationships+xml"/>
  <Override PartName="/ppt/slides/_rels/slide179.xml.rels" ContentType="application/vnd.openxmlformats-package.relationships+xml"/>
  <Override PartName="/ppt/slides/_rels/slide180.xml.rels" ContentType="application/vnd.openxmlformats-package.relationships+xml"/>
  <Override PartName="/ppt/slides/_rels/slide181.xml.rels" ContentType="application/vnd.openxmlformats-package.relationships+xml"/>
  <Override PartName="/ppt/slides/_rels/slide182.xml.rels" ContentType="application/vnd.openxmlformats-package.relationships+xml"/>
  <Override PartName="/ppt/slides/_rels/slide183.xml.rels" ContentType="application/vnd.openxmlformats-package.relationships+xml"/>
  <Override PartName="/ppt/slides/_rels/slide184.xml.rels" ContentType="application/vnd.openxmlformats-package.relationships+xml"/>
  <Override PartName="/ppt/slides/_rels/slide185.xml.rels" ContentType="application/vnd.openxmlformats-package.relationships+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slides/slide177.xml" ContentType="application/vnd.openxmlformats-officedocument.presentationml.slide+xml"/>
  <Override PartName="/ppt/slides/slide178.xml" ContentType="application/vnd.openxmlformats-officedocument.presentationml.slide+xml"/>
  <Override PartName="/ppt/slides/slide179.xml" ContentType="application/vnd.openxmlformats-officedocument.presentationml.slide+xml"/>
  <Override PartName="/ppt/slides/slide180.xml" ContentType="application/vnd.openxmlformats-officedocument.presentationml.slide+xml"/>
  <Override PartName="/ppt/slides/slide181.xml" ContentType="application/vnd.openxmlformats-officedocument.presentationml.slide+xml"/>
  <Override PartName="/ppt/slides/slide182.xml" ContentType="application/vnd.openxmlformats-officedocument.presentationml.slide+xml"/>
  <Override PartName="/ppt/slides/slide183.xml" ContentType="application/vnd.openxmlformats-officedocument.presentationml.slide+xml"/>
  <Override PartName="/ppt/slides/slide184.xml" ContentType="application/vnd.openxmlformats-officedocument.presentationml.slide+xml"/>
  <Override PartName="/ppt/slides/slide185.xml" ContentType="application/vnd.openxmlformats-officedocument.presentationml.slide+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1" r:id="rId3"/>
    <p:sldMasterId id="2147483653" r:id="rId4"/>
    <p:sldMasterId id="2147483655" r:id="rId5"/>
    <p:sldMasterId id="2147483657" r:id="rId6"/>
    <p:sldMasterId id="2147483659" r:id="rId7"/>
    <p:sldMasterId id="2147483661" r:id="rId8"/>
    <p:sldMasterId id="2147483663" r:id="rId9"/>
    <p:sldMasterId id="2147483665" r:id="rId10"/>
    <p:sldMasterId id="2147483667" r:id="rId11"/>
    <p:sldMasterId id="2147483669" r:id="rId12"/>
    <p:sldMasterId id="2147483671" r:id="rId13"/>
    <p:sldMasterId id="2147483673" r:id="rId14"/>
    <p:sldMasterId id="2147483675" r:id="rId15"/>
  </p:sldMasterIdLst>
  <p:sldIdLst>
    <p:sldId id="256" r:id="rId16"/>
    <p:sldId id="257" r:id="rId17"/>
    <p:sldId id="258" r:id="rId18"/>
    <p:sldId id="259" r:id="rId19"/>
    <p:sldId id="260" r:id="rId20"/>
    <p:sldId id="261" r:id="rId21"/>
    <p:sldId id="262" r:id="rId22"/>
    <p:sldId id="263" r:id="rId23"/>
    <p:sldId id="264" r:id="rId24"/>
    <p:sldId id="265" r:id="rId25"/>
    <p:sldId id="266" r:id="rId26"/>
    <p:sldId id="267" r:id="rId27"/>
    <p:sldId id="268" r:id="rId28"/>
    <p:sldId id="269" r:id="rId29"/>
    <p:sldId id="270" r:id="rId30"/>
    <p:sldId id="271" r:id="rId31"/>
    <p:sldId id="272" r:id="rId32"/>
    <p:sldId id="273" r:id="rId33"/>
    <p:sldId id="274" r:id="rId34"/>
    <p:sldId id="275" r:id="rId35"/>
    <p:sldId id="276" r:id="rId36"/>
    <p:sldId id="277" r:id="rId37"/>
    <p:sldId id="278" r:id="rId38"/>
    <p:sldId id="279" r:id="rId39"/>
    <p:sldId id="280" r:id="rId40"/>
    <p:sldId id="281" r:id="rId41"/>
    <p:sldId id="282" r:id="rId42"/>
    <p:sldId id="283" r:id="rId43"/>
    <p:sldId id="284" r:id="rId44"/>
    <p:sldId id="285" r:id="rId45"/>
    <p:sldId id="286" r:id="rId46"/>
    <p:sldId id="287" r:id="rId47"/>
    <p:sldId id="288" r:id="rId48"/>
    <p:sldId id="289" r:id="rId49"/>
    <p:sldId id="290" r:id="rId50"/>
    <p:sldId id="291" r:id="rId51"/>
    <p:sldId id="292" r:id="rId52"/>
    <p:sldId id="293" r:id="rId53"/>
    <p:sldId id="294" r:id="rId54"/>
    <p:sldId id="295" r:id="rId55"/>
    <p:sldId id="296" r:id="rId56"/>
    <p:sldId id="297" r:id="rId57"/>
    <p:sldId id="298" r:id="rId58"/>
    <p:sldId id="299" r:id="rId59"/>
    <p:sldId id="300" r:id="rId60"/>
    <p:sldId id="301" r:id="rId61"/>
    <p:sldId id="302" r:id="rId62"/>
    <p:sldId id="303" r:id="rId63"/>
    <p:sldId id="304" r:id="rId64"/>
    <p:sldId id="305" r:id="rId65"/>
    <p:sldId id="306" r:id="rId66"/>
    <p:sldId id="307" r:id="rId67"/>
    <p:sldId id="308" r:id="rId68"/>
    <p:sldId id="309" r:id="rId69"/>
    <p:sldId id="310" r:id="rId70"/>
    <p:sldId id="311" r:id="rId71"/>
    <p:sldId id="312" r:id="rId72"/>
    <p:sldId id="313" r:id="rId73"/>
    <p:sldId id="314" r:id="rId74"/>
    <p:sldId id="315" r:id="rId75"/>
    <p:sldId id="316" r:id="rId76"/>
    <p:sldId id="317" r:id="rId77"/>
    <p:sldId id="318" r:id="rId78"/>
    <p:sldId id="319" r:id="rId79"/>
    <p:sldId id="320" r:id="rId80"/>
    <p:sldId id="321" r:id="rId81"/>
    <p:sldId id="322" r:id="rId82"/>
    <p:sldId id="323" r:id="rId83"/>
    <p:sldId id="324" r:id="rId84"/>
    <p:sldId id="325" r:id="rId85"/>
    <p:sldId id="326" r:id="rId86"/>
    <p:sldId id="327" r:id="rId87"/>
    <p:sldId id="328" r:id="rId88"/>
    <p:sldId id="329" r:id="rId89"/>
    <p:sldId id="330" r:id="rId90"/>
    <p:sldId id="331" r:id="rId91"/>
    <p:sldId id="332" r:id="rId92"/>
    <p:sldId id="333" r:id="rId93"/>
    <p:sldId id="334" r:id="rId94"/>
    <p:sldId id="335" r:id="rId95"/>
    <p:sldId id="336" r:id="rId96"/>
    <p:sldId id="337" r:id="rId97"/>
    <p:sldId id="338" r:id="rId98"/>
    <p:sldId id="339" r:id="rId99"/>
    <p:sldId id="340" r:id="rId100"/>
    <p:sldId id="341" r:id="rId101"/>
    <p:sldId id="342" r:id="rId102"/>
    <p:sldId id="343" r:id="rId103"/>
    <p:sldId id="344" r:id="rId104"/>
    <p:sldId id="345" r:id="rId105"/>
    <p:sldId id="346" r:id="rId106"/>
    <p:sldId id="347" r:id="rId107"/>
    <p:sldId id="348" r:id="rId108"/>
    <p:sldId id="349" r:id="rId109"/>
    <p:sldId id="350" r:id="rId110"/>
    <p:sldId id="351" r:id="rId111"/>
    <p:sldId id="352" r:id="rId112"/>
    <p:sldId id="353" r:id="rId113"/>
    <p:sldId id="354" r:id="rId114"/>
    <p:sldId id="355" r:id="rId115"/>
    <p:sldId id="356" r:id="rId116"/>
    <p:sldId id="357" r:id="rId117"/>
    <p:sldId id="358" r:id="rId118"/>
    <p:sldId id="359" r:id="rId119"/>
    <p:sldId id="360" r:id="rId120"/>
    <p:sldId id="361" r:id="rId121"/>
    <p:sldId id="362" r:id="rId122"/>
    <p:sldId id="363" r:id="rId123"/>
    <p:sldId id="364" r:id="rId124"/>
    <p:sldId id="365" r:id="rId125"/>
    <p:sldId id="366" r:id="rId126"/>
    <p:sldId id="367" r:id="rId127"/>
    <p:sldId id="368" r:id="rId128"/>
    <p:sldId id="369" r:id="rId129"/>
    <p:sldId id="370" r:id="rId130"/>
    <p:sldId id="371" r:id="rId131"/>
    <p:sldId id="372" r:id="rId132"/>
    <p:sldId id="373" r:id="rId133"/>
    <p:sldId id="374" r:id="rId134"/>
    <p:sldId id="375" r:id="rId135"/>
    <p:sldId id="376" r:id="rId136"/>
    <p:sldId id="377" r:id="rId137"/>
    <p:sldId id="378" r:id="rId138"/>
    <p:sldId id="379" r:id="rId139"/>
    <p:sldId id="380" r:id="rId140"/>
    <p:sldId id="381" r:id="rId141"/>
    <p:sldId id="382" r:id="rId142"/>
    <p:sldId id="383" r:id="rId143"/>
    <p:sldId id="384" r:id="rId144"/>
    <p:sldId id="385" r:id="rId145"/>
    <p:sldId id="386" r:id="rId146"/>
    <p:sldId id="387" r:id="rId147"/>
    <p:sldId id="388" r:id="rId148"/>
    <p:sldId id="389" r:id="rId149"/>
    <p:sldId id="390" r:id="rId150"/>
    <p:sldId id="391" r:id="rId151"/>
    <p:sldId id="392" r:id="rId152"/>
    <p:sldId id="393" r:id="rId153"/>
    <p:sldId id="394" r:id="rId154"/>
    <p:sldId id="395" r:id="rId155"/>
    <p:sldId id="396" r:id="rId156"/>
    <p:sldId id="397" r:id="rId157"/>
    <p:sldId id="398" r:id="rId158"/>
    <p:sldId id="399" r:id="rId159"/>
    <p:sldId id="400" r:id="rId160"/>
    <p:sldId id="401" r:id="rId161"/>
    <p:sldId id="402" r:id="rId162"/>
    <p:sldId id="403" r:id="rId163"/>
    <p:sldId id="404" r:id="rId164"/>
    <p:sldId id="405" r:id="rId165"/>
    <p:sldId id="406" r:id="rId166"/>
    <p:sldId id="407" r:id="rId167"/>
    <p:sldId id="408" r:id="rId168"/>
    <p:sldId id="409" r:id="rId169"/>
    <p:sldId id="410" r:id="rId170"/>
    <p:sldId id="411" r:id="rId171"/>
    <p:sldId id="412" r:id="rId172"/>
    <p:sldId id="413" r:id="rId173"/>
    <p:sldId id="414" r:id="rId174"/>
    <p:sldId id="415" r:id="rId175"/>
    <p:sldId id="416" r:id="rId176"/>
    <p:sldId id="417" r:id="rId177"/>
    <p:sldId id="418" r:id="rId178"/>
    <p:sldId id="419" r:id="rId179"/>
    <p:sldId id="420" r:id="rId180"/>
    <p:sldId id="421" r:id="rId181"/>
    <p:sldId id="422" r:id="rId182"/>
    <p:sldId id="423" r:id="rId183"/>
    <p:sldId id="424" r:id="rId184"/>
    <p:sldId id="425" r:id="rId185"/>
    <p:sldId id="426" r:id="rId186"/>
    <p:sldId id="427" r:id="rId187"/>
    <p:sldId id="428" r:id="rId188"/>
    <p:sldId id="429" r:id="rId189"/>
    <p:sldId id="430" r:id="rId190"/>
    <p:sldId id="431" r:id="rId191"/>
    <p:sldId id="432" r:id="rId192"/>
    <p:sldId id="433" r:id="rId193"/>
    <p:sldId id="434" r:id="rId194"/>
    <p:sldId id="435" r:id="rId195"/>
    <p:sldId id="436" r:id="rId196"/>
    <p:sldId id="437" r:id="rId197"/>
    <p:sldId id="438" r:id="rId198"/>
    <p:sldId id="439" r:id="rId199"/>
    <p:sldId id="440" r:id="rId200"/>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3.xml"/><Relationship Id="rId4" Type="http://schemas.openxmlformats.org/officeDocument/2006/relationships/slideMaster" Target="slideMasters/slideMaster4.xml"/><Relationship Id="rId5" Type="http://schemas.openxmlformats.org/officeDocument/2006/relationships/slideMaster" Target="slideMasters/slideMaster5.xml"/><Relationship Id="rId6" Type="http://schemas.openxmlformats.org/officeDocument/2006/relationships/slideMaster" Target="slideMasters/slideMaster6.xml"/><Relationship Id="rId7" Type="http://schemas.openxmlformats.org/officeDocument/2006/relationships/slideMaster" Target="slideMasters/slideMaster7.xml"/><Relationship Id="rId8" Type="http://schemas.openxmlformats.org/officeDocument/2006/relationships/slideMaster" Target="slideMasters/slideMaster8.xml"/><Relationship Id="rId9" Type="http://schemas.openxmlformats.org/officeDocument/2006/relationships/slideMaster" Target="slideMasters/slideMaster9.xml"/><Relationship Id="rId10" Type="http://schemas.openxmlformats.org/officeDocument/2006/relationships/slideMaster" Target="slideMasters/slideMaster10.xml"/><Relationship Id="rId11" Type="http://schemas.openxmlformats.org/officeDocument/2006/relationships/slideMaster" Target="slideMasters/slideMaster11.xml"/><Relationship Id="rId12" Type="http://schemas.openxmlformats.org/officeDocument/2006/relationships/slideMaster" Target="slideMasters/slideMaster12.xml"/><Relationship Id="rId13" Type="http://schemas.openxmlformats.org/officeDocument/2006/relationships/slideMaster" Target="slideMasters/slideMaster13.xml"/><Relationship Id="rId14" Type="http://schemas.openxmlformats.org/officeDocument/2006/relationships/slideMaster" Target="slideMasters/slideMaster14.xml"/><Relationship Id="rId15" Type="http://schemas.openxmlformats.org/officeDocument/2006/relationships/slideMaster" Target="slideMasters/slideMaster15.xml"/><Relationship Id="rId16" Type="http://schemas.openxmlformats.org/officeDocument/2006/relationships/slide" Target="slides/slide1.xml"/><Relationship Id="rId17" Type="http://schemas.openxmlformats.org/officeDocument/2006/relationships/slide" Target="slides/slide2.xml"/><Relationship Id="rId18" Type="http://schemas.openxmlformats.org/officeDocument/2006/relationships/slide" Target="slides/slide3.xml"/><Relationship Id="rId19" Type="http://schemas.openxmlformats.org/officeDocument/2006/relationships/slide" Target="slides/slide4.xml"/><Relationship Id="rId20" Type="http://schemas.openxmlformats.org/officeDocument/2006/relationships/slide" Target="slides/slide5.xml"/><Relationship Id="rId21" Type="http://schemas.openxmlformats.org/officeDocument/2006/relationships/slide" Target="slides/slide6.xml"/><Relationship Id="rId22" Type="http://schemas.openxmlformats.org/officeDocument/2006/relationships/slide" Target="slides/slide7.xml"/><Relationship Id="rId23" Type="http://schemas.openxmlformats.org/officeDocument/2006/relationships/slide" Target="slides/slide8.xml"/><Relationship Id="rId24" Type="http://schemas.openxmlformats.org/officeDocument/2006/relationships/slide" Target="slides/slide9.xml"/><Relationship Id="rId25" Type="http://schemas.openxmlformats.org/officeDocument/2006/relationships/slide" Target="slides/slide10.xml"/><Relationship Id="rId26" Type="http://schemas.openxmlformats.org/officeDocument/2006/relationships/slide" Target="slides/slide11.xml"/><Relationship Id="rId27" Type="http://schemas.openxmlformats.org/officeDocument/2006/relationships/slide" Target="slides/slide12.xml"/><Relationship Id="rId28" Type="http://schemas.openxmlformats.org/officeDocument/2006/relationships/slide" Target="slides/slide13.xml"/><Relationship Id="rId29" Type="http://schemas.openxmlformats.org/officeDocument/2006/relationships/slide" Target="slides/slide14.xml"/><Relationship Id="rId30" Type="http://schemas.openxmlformats.org/officeDocument/2006/relationships/slide" Target="slides/slide15.xml"/><Relationship Id="rId31" Type="http://schemas.openxmlformats.org/officeDocument/2006/relationships/slide" Target="slides/slide16.xml"/><Relationship Id="rId32" Type="http://schemas.openxmlformats.org/officeDocument/2006/relationships/slide" Target="slides/slide17.xml"/><Relationship Id="rId33" Type="http://schemas.openxmlformats.org/officeDocument/2006/relationships/slide" Target="slides/slide18.xml"/><Relationship Id="rId34" Type="http://schemas.openxmlformats.org/officeDocument/2006/relationships/slide" Target="slides/slide19.xml"/><Relationship Id="rId35" Type="http://schemas.openxmlformats.org/officeDocument/2006/relationships/slide" Target="slides/slide20.xml"/><Relationship Id="rId36" Type="http://schemas.openxmlformats.org/officeDocument/2006/relationships/slide" Target="slides/slide21.xml"/><Relationship Id="rId37" Type="http://schemas.openxmlformats.org/officeDocument/2006/relationships/slide" Target="slides/slide22.xml"/><Relationship Id="rId38" Type="http://schemas.openxmlformats.org/officeDocument/2006/relationships/slide" Target="slides/slide23.xml"/><Relationship Id="rId39" Type="http://schemas.openxmlformats.org/officeDocument/2006/relationships/slide" Target="slides/slide24.xml"/><Relationship Id="rId40" Type="http://schemas.openxmlformats.org/officeDocument/2006/relationships/slide" Target="slides/slide25.xml"/><Relationship Id="rId41" Type="http://schemas.openxmlformats.org/officeDocument/2006/relationships/slide" Target="slides/slide26.xml"/><Relationship Id="rId42" Type="http://schemas.openxmlformats.org/officeDocument/2006/relationships/slide" Target="slides/slide27.xml"/><Relationship Id="rId43" Type="http://schemas.openxmlformats.org/officeDocument/2006/relationships/slide" Target="slides/slide28.xml"/><Relationship Id="rId44" Type="http://schemas.openxmlformats.org/officeDocument/2006/relationships/slide" Target="slides/slide29.xml"/><Relationship Id="rId45" Type="http://schemas.openxmlformats.org/officeDocument/2006/relationships/slide" Target="slides/slide30.xml"/><Relationship Id="rId46" Type="http://schemas.openxmlformats.org/officeDocument/2006/relationships/slide" Target="slides/slide31.xml"/><Relationship Id="rId47" Type="http://schemas.openxmlformats.org/officeDocument/2006/relationships/slide" Target="slides/slide32.xml"/><Relationship Id="rId48" Type="http://schemas.openxmlformats.org/officeDocument/2006/relationships/slide" Target="slides/slide33.xml"/><Relationship Id="rId49" Type="http://schemas.openxmlformats.org/officeDocument/2006/relationships/slide" Target="slides/slide34.xml"/><Relationship Id="rId50" Type="http://schemas.openxmlformats.org/officeDocument/2006/relationships/slide" Target="slides/slide35.xml"/><Relationship Id="rId51" Type="http://schemas.openxmlformats.org/officeDocument/2006/relationships/slide" Target="slides/slide36.xml"/><Relationship Id="rId52" Type="http://schemas.openxmlformats.org/officeDocument/2006/relationships/slide" Target="slides/slide37.xml"/><Relationship Id="rId53" Type="http://schemas.openxmlformats.org/officeDocument/2006/relationships/slide" Target="slides/slide38.xml"/><Relationship Id="rId54" Type="http://schemas.openxmlformats.org/officeDocument/2006/relationships/slide" Target="slides/slide39.xml"/><Relationship Id="rId55" Type="http://schemas.openxmlformats.org/officeDocument/2006/relationships/slide" Target="slides/slide40.xml"/><Relationship Id="rId56" Type="http://schemas.openxmlformats.org/officeDocument/2006/relationships/slide" Target="slides/slide41.xml"/><Relationship Id="rId57" Type="http://schemas.openxmlformats.org/officeDocument/2006/relationships/slide" Target="slides/slide42.xml"/><Relationship Id="rId58" Type="http://schemas.openxmlformats.org/officeDocument/2006/relationships/slide" Target="slides/slide43.xml"/><Relationship Id="rId59" Type="http://schemas.openxmlformats.org/officeDocument/2006/relationships/slide" Target="slides/slide44.xml"/><Relationship Id="rId60" Type="http://schemas.openxmlformats.org/officeDocument/2006/relationships/slide" Target="slides/slide45.xml"/><Relationship Id="rId61" Type="http://schemas.openxmlformats.org/officeDocument/2006/relationships/slide" Target="slides/slide46.xml"/><Relationship Id="rId62" Type="http://schemas.openxmlformats.org/officeDocument/2006/relationships/slide" Target="slides/slide47.xml"/><Relationship Id="rId63" Type="http://schemas.openxmlformats.org/officeDocument/2006/relationships/slide" Target="slides/slide48.xml"/><Relationship Id="rId64" Type="http://schemas.openxmlformats.org/officeDocument/2006/relationships/slide" Target="slides/slide49.xml"/><Relationship Id="rId65" Type="http://schemas.openxmlformats.org/officeDocument/2006/relationships/slide" Target="slides/slide50.xml"/><Relationship Id="rId66" Type="http://schemas.openxmlformats.org/officeDocument/2006/relationships/slide" Target="slides/slide51.xml"/><Relationship Id="rId67" Type="http://schemas.openxmlformats.org/officeDocument/2006/relationships/slide" Target="slides/slide52.xml"/><Relationship Id="rId68" Type="http://schemas.openxmlformats.org/officeDocument/2006/relationships/slide" Target="slides/slide53.xml"/><Relationship Id="rId69" Type="http://schemas.openxmlformats.org/officeDocument/2006/relationships/slide" Target="slides/slide54.xml"/><Relationship Id="rId70" Type="http://schemas.openxmlformats.org/officeDocument/2006/relationships/slide" Target="slides/slide55.xml"/><Relationship Id="rId71" Type="http://schemas.openxmlformats.org/officeDocument/2006/relationships/slide" Target="slides/slide56.xml"/><Relationship Id="rId72" Type="http://schemas.openxmlformats.org/officeDocument/2006/relationships/slide" Target="slides/slide57.xml"/><Relationship Id="rId73" Type="http://schemas.openxmlformats.org/officeDocument/2006/relationships/slide" Target="slides/slide58.xml"/><Relationship Id="rId74" Type="http://schemas.openxmlformats.org/officeDocument/2006/relationships/slide" Target="slides/slide59.xml"/><Relationship Id="rId75" Type="http://schemas.openxmlformats.org/officeDocument/2006/relationships/slide" Target="slides/slide60.xml"/><Relationship Id="rId76" Type="http://schemas.openxmlformats.org/officeDocument/2006/relationships/slide" Target="slides/slide61.xml"/><Relationship Id="rId77" Type="http://schemas.openxmlformats.org/officeDocument/2006/relationships/slide" Target="slides/slide62.xml"/><Relationship Id="rId78" Type="http://schemas.openxmlformats.org/officeDocument/2006/relationships/slide" Target="slides/slide63.xml"/><Relationship Id="rId79" Type="http://schemas.openxmlformats.org/officeDocument/2006/relationships/slide" Target="slides/slide64.xml"/><Relationship Id="rId80" Type="http://schemas.openxmlformats.org/officeDocument/2006/relationships/slide" Target="slides/slide65.xml"/><Relationship Id="rId81" Type="http://schemas.openxmlformats.org/officeDocument/2006/relationships/slide" Target="slides/slide66.xml"/><Relationship Id="rId82" Type="http://schemas.openxmlformats.org/officeDocument/2006/relationships/slide" Target="slides/slide67.xml"/><Relationship Id="rId83" Type="http://schemas.openxmlformats.org/officeDocument/2006/relationships/slide" Target="slides/slide68.xml"/><Relationship Id="rId84" Type="http://schemas.openxmlformats.org/officeDocument/2006/relationships/slide" Target="slides/slide69.xml"/><Relationship Id="rId85" Type="http://schemas.openxmlformats.org/officeDocument/2006/relationships/slide" Target="slides/slide70.xml"/><Relationship Id="rId86" Type="http://schemas.openxmlformats.org/officeDocument/2006/relationships/slide" Target="slides/slide71.xml"/><Relationship Id="rId87" Type="http://schemas.openxmlformats.org/officeDocument/2006/relationships/slide" Target="slides/slide72.xml"/><Relationship Id="rId88" Type="http://schemas.openxmlformats.org/officeDocument/2006/relationships/slide" Target="slides/slide73.xml"/><Relationship Id="rId89" Type="http://schemas.openxmlformats.org/officeDocument/2006/relationships/slide" Target="slides/slide74.xml"/><Relationship Id="rId90" Type="http://schemas.openxmlformats.org/officeDocument/2006/relationships/slide" Target="slides/slide75.xml"/><Relationship Id="rId91" Type="http://schemas.openxmlformats.org/officeDocument/2006/relationships/slide" Target="slides/slide76.xml"/><Relationship Id="rId92" Type="http://schemas.openxmlformats.org/officeDocument/2006/relationships/slide" Target="slides/slide77.xml"/><Relationship Id="rId93" Type="http://schemas.openxmlformats.org/officeDocument/2006/relationships/slide" Target="slides/slide78.xml"/><Relationship Id="rId94" Type="http://schemas.openxmlformats.org/officeDocument/2006/relationships/slide" Target="slides/slide79.xml"/><Relationship Id="rId95" Type="http://schemas.openxmlformats.org/officeDocument/2006/relationships/slide" Target="slides/slide80.xml"/><Relationship Id="rId96" Type="http://schemas.openxmlformats.org/officeDocument/2006/relationships/slide" Target="slides/slide81.xml"/><Relationship Id="rId97" Type="http://schemas.openxmlformats.org/officeDocument/2006/relationships/slide" Target="slides/slide82.xml"/><Relationship Id="rId98" Type="http://schemas.openxmlformats.org/officeDocument/2006/relationships/slide" Target="slides/slide83.xml"/><Relationship Id="rId99" Type="http://schemas.openxmlformats.org/officeDocument/2006/relationships/slide" Target="slides/slide84.xml"/><Relationship Id="rId100" Type="http://schemas.openxmlformats.org/officeDocument/2006/relationships/slide" Target="slides/slide85.xml"/><Relationship Id="rId101" Type="http://schemas.openxmlformats.org/officeDocument/2006/relationships/slide" Target="slides/slide86.xml"/><Relationship Id="rId102" Type="http://schemas.openxmlformats.org/officeDocument/2006/relationships/slide" Target="slides/slide87.xml"/><Relationship Id="rId103" Type="http://schemas.openxmlformats.org/officeDocument/2006/relationships/slide" Target="slides/slide88.xml"/><Relationship Id="rId104" Type="http://schemas.openxmlformats.org/officeDocument/2006/relationships/slide" Target="slides/slide89.xml"/><Relationship Id="rId105" Type="http://schemas.openxmlformats.org/officeDocument/2006/relationships/slide" Target="slides/slide90.xml"/><Relationship Id="rId106" Type="http://schemas.openxmlformats.org/officeDocument/2006/relationships/slide" Target="slides/slide91.xml"/><Relationship Id="rId107" Type="http://schemas.openxmlformats.org/officeDocument/2006/relationships/slide" Target="slides/slide92.xml"/><Relationship Id="rId108" Type="http://schemas.openxmlformats.org/officeDocument/2006/relationships/slide" Target="slides/slide93.xml"/><Relationship Id="rId109" Type="http://schemas.openxmlformats.org/officeDocument/2006/relationships/slide" Target="slides/slide94.xml"/><Relationship Id="rId110" Type="http://schemas.openxmlformats.org/officeDocument/2006/relationships/slide" Target="slides/slide95.xml"/><Relationship Id="rId111" Type="http://schemas.openxmlformats.org/officeDocument/2006/relationships/slide" Target="slides/slide96.xml"/><Relationship Id="rId112" Type="http://schemas.openxmlformats.org/officeDocument/2006/relationships/slide" Target="slides/slide97.xml"/><Relationship Id="rId113" Type="http://schemas.openxmlformats.org/officeDocument/2006/relationships/slide" Target="slides/slide98.xml"/><Relationship Id="rId114" Type="http://schemas.openxmlformats.org/officeDocument/2006/relationships/slide" Target="slides/slide99.xml"/><Relationship Id="rId115" Type="http://schemas.openxmlformats.org/officeDocument/2006/relationships/slide" Target="slides/slide100.xml"/><Relationship Id="rId116" Type="http://schemas.openxmlformats.org/officeDocument/2006/relationships/slide" Target="slides/slide101.xml"/><Relationship Id="rId117" Type="http://schemas.openxmlformats.org/officeDocument/2006/relationships/slide" Target="slides/slide102.xml"/><Relationship Id="rId118" Type="http://schemas.openxmlformats.org/officeDocument/2006/relationships/slide" Target="slides/slide103.xml"/><Relationship Id="rId119" Type="http://schemas.openxmlformats.org/officeDocument/2006/relationships/slide" Target="slides/slide104.xml"/><Relationship Id="rId120" Type="http://schemas.openxmlformats.org/officeDocument/2006/relationships/slide" Target="slides/slide105.xml"/><Relationship Id="rId121" Type="http://schemas.openxmlformats.org/officeDocument/2006/relationships/slide" Target="slides/slide106.xml"/><Relationship Id="rId122" Type="http://schemas.openxmlformats.org/officeDocument/2006/relationships/slide" Target="slides/slide107.xml"/><Relationship Id="rId123" Type="http://schemas.openxmlformats.org/officeDocument/2006/relationships/slide" Target="slides/slide108.xml"/><Relationship Id="rId124" Type="http://schemas.openxmlformats.org/officeDocument/2006/relationships/slide" Target="slides/slide109.xml"/><Relationship Id="rId125" Type="http://schemas.openxmlformats.org/officeDocument/2006/relationships/slide" Target="slides/slide110.xml"/><Relationship Id="rId126" Type="http://schemas.openxmlformats.org/officeDocument/2006/relationships/slide" Target="slides/slide111.xml"/><Relationship Id="rId127" Type="http://schemas.openxmlformats.org/officeDocument/2006/relationships/slide" Target="slides/slide112.xml"/><Relationship Id="rId128" Type="http://schemas.openxmlformats.org/officeDocument/2006/relationships/slide" Target="slides/slide113.xml"/><Relationship Id="rId129" Type="http://schemas.openxmlformats.org/officeDocument/2006/relationships/slide" Target="slides/slide114.xml"/><Relationship Id="rId130" Type="http://schemas.openxmlformats.org/officeDocument/2006/relationships/slide" Target="slides/slide115.xml"/><Relationship Id="rId131" Type="http://schemas.openxmlformats.org/officeDocument/2006/relationships/slide" Target="slides/slide116.xml"/><Relationship Id="rId132" Type="http://schemas.openxmlformats.org/officeDocument/2006/relationships/slide" Target="slides/slide117.xml"/><Relationship Id="rId133" Type="http://schemas.openxmlformats.org/officeDocument/2006/relationships/slide" Target="slides/slide118.xml"/><Relationship Id="rId134" Type="http://schemas.openxmlformats.org/officeDocument/2006/relationships/slide" Target="slides/slide119.xml"/><Relationship Id="rId135" Type="http://schemas.openxmlformats.org/officeDocument/2006/relationships/slide" Target="slides/slide120.xml"/><Relationship Id="rId136" Type="http://schemas.openxmlformats.org/officeDocument/2006/relationships/slide" Target="slides/slide121.xml"/><Relationship Id="rId137" Type="http://schemas.openxmlformats.org/officeDocument/2006/relationships/slide" Target="slides/slide122.xml"/><Relationship Id="rId138" Type="http://schemas.openxmlformats.org/officeDocument/2006/relationships/slide" Target="slides/slide123.xml"/><Relationship Id="rId139" Type="http://schemas.openxmlformats.org/officeDocument/2006/relationships/slide" Target="slides/slide124.xml"/><Relationship Id="rId140" Type="http://schemas.openxmlformats.org/officeDocument/2006/relationships/slide" Target="slides/slide125.xml"/><Relationship Id="rId141" Type="http://schemas.openxmlformats.org/officeDocument/2006/relationships/slide" Target="slides/slide126.xml"/><Relationship Id="rId142" Type="http://schemas.openxmlformats.org/officeDocument/2006/relationships/slide" Target="slides/slide127.xml"/><Relationship Id="rId143" Type="http://schemas.openxmlformats.org/officeDocument/2006/relationships/slide" Target="slides/slide128.xml"/><Relationship Id="rId144" Type="http://schemas.openxmlformats.org/officeDocument/2006/relationships/slide" Target="slides/slide129.xml"/><Relationship Id="rId145" Type="http://schemas.openxmlformats.org/officeDocument/2006/relationships/slide" Target="slides/slide130.xml"/><Relationship Id="rId146" Type="http://schemas.openxmlformats.org/officeDocument/2006/relationships/slide" Target="slides/slide131.xml"/><Relationship Id="rId147" Type="http://schemas.openxmlformats.org/officeDocument/2006/relationships/slide" Target="slides/slide132.xml"/><Relationship Id="rId148" Type="http://schemas.openxmlformats.org/officeDocument/2006/relationships/slide" Target="slides/slide133.xml"/><Relationship Id="rId149" Type="http://schemas.openxmlformats.org/officeDocument/2006/relationships/slide" Target="slides/slide134.xml"/><Relationship Id="rId150" Type="http://schemas.openxmlformats.org/officeDocument/2006/relationships/slide" Target="slides/slide135.xml"/><Relationship Id="rId151" Type="http://schemas.openxmlformats.org/officeDocument/2006/relationships/slide" Target="slides/slide136.xml"/><Relationship Id="rId152" Type="http://schemas.openxmlformats.org/officeDocument/2006/relationships/slide" Target="slides/slide137.xml"/><Relationship Id="rId153" Type="http://schemas.openxmlformats.org/officeDocument/2006/relationships/slide" Target="slides/slide138.xml"/><Relationship Id="rId154" Type="http://schemas.openxmlformats.org/officeDocument/2006/relationships/slide" Target="slides/slide139.xml"/><Relationship Id="rId155" Type="http://schemas.openxmlformats.org/officeDocument/2006/relationships/slide" Target="slides/slide140.xml"/><Relationship Id="rId156" Type="http://schemas.openxmlformats.org/officeDocument/2006/relationships/slide" Target="slides/slide141.xml"/><Relationship Id="rId157" Type="http://schemas.openxmlformats.org/officeDocument/2006/relationships/slide" Target="slides/slide142.xml"/><Relationship Id="rId158" Type="http://schemas.openxmlformats.org/officeDocument/2006/relationships/slide" Target="slides/slide143.xml"/><Relationship Id="rId159" Type="http://schemas.openxmlformats.org/officeDocument/2006/relationships/slide" Target="slides/slide144.xml"/><Relationship Id="rId160" Type="http://schemas.openxmlformats.org/officeDocument/2006/relationships/slide" Target="slides/slide145.xml"/><Relationship Id="rId161" Type="http://schemas.openxmlformats.org/officeDocument/2006/relationships/slide" Target="slides/slide146.xml"/><Relationship Id="rId162" Type="http://schemas.openxmlformats.org/officeDocument/2006/relationships/slide" Target="slides/slide147.xml"/><Relationship Id="rId163" Type="http://schemas.openxmlformats.org/officeDocument/2006/relationships/slide" Target="slides/slide148.xml"/><Relationship Id="rId164" Type="http://schemas.openxmlformats.org/officeDocument/2006/relationships/slide" Target="slides/slide149.xml"/><Relationship Id="rId165" Type="http://schemas.openxmlformats.org/officeDocument/2006/relationships/slide" Target="slides/slide150.xml"/><Relationship Id="rId166" Type="http://schemas.openxmlformats.org/officeDocument/2006/relationships/slide" Target="slides/slide151.xml"/><Relationship Id="rId167" Type="http://schemas.openxmlformats.org/officeDocument/2006/relationships/slide" Target="slides/slide152.xml"/><Relationship Id="rId168" Type="http://schemas.openxmlformats.org/officeDocument/2006/relationships/slide" Target="slides/slide153.xml"/><Relationship Id="rId169" Type="http://schemas.openxmlformats.org/officeDocument/2006/relationships/slide" Target="slides/slide154.xml"/><Relationship Id="rId170" Type="http://schemas.openxmlformats.org/officeDocument/2006/relationships/slide" Target="slides/slide155.xml"/><Relationship Id="rId171" Type="http://schemas.openxmlformats.org/officeDocument/2006/relationships/slide" Target="slides/slide156.xml"/><Relationship Id="rId172" Type="http://schemas.openxmlformats.org/officeDocument/2006/relationships/slide" Target="slides/slide157.xml"/><Relationship Id="rId173" Type="http://schemas.openxmlformats.org/officeDocument/2006/relationships/slide" Target="slides/slide158.xml"/><Relationship Id="rId174" Type="http://schemas.openxmlformats.org/officeDocument/2006/relationships/slide" Target="slides/slide159.xml"/><Relationship Id="rId175" Type="http://schemas.openxmlformats.org/officeDocument/2006/relationships/slide" Target="slides/slide160.xml"/><Relationship Id="rId176" Type="http://schemas.openxmlformats.org/officeDocument/2006/relationships/slide" Target="slides/slide161.xml"/><Relationship Id="rId177" Type="http://schemas.openxmlformats.org/officeDocument/2006/relationships/slide" Target="slides/slide162.xml"/><Relationship Id="rId178" Type="http://schemas.openxmlformats.org/officeDocument/2006/relationships/slide" Target="slides/slide163.xml"/><Relationship Id="rId179" Type="http://schemas.openxmlformats.org/officeDocument/2006/relationships/slide" Target="slides/slide164.xml"/><Relationship Id="rId180" Type="http://schemas.openxmlformats.org/officeDocument/2006/relationships/slide" Target="slides/slide165.xml"/><Relationship Id="rId181" Type="http://schemas.openxmlformats.org/officeDocument/2006/relationships/slide" Target="slides/slide166.xml"/><Relationship Id="rId182" Type="http://schemas.openxmlformats.org/officeDocument/2006/relationships/slide" Target="slides/slide167.xml"/><Relationship Id="rId183" Type="http://schemas.openxmlformats.org/officeDocument/2006/relationships/slide" Target="slides/slide168.xml"/><Relationship Id="rId184" Type="http://schemas.openxmlformats.org/officeDocument/2006/relationships/slide" Target="slides/slide169.xml"/><Relationship Id="rId185" Type="http://schemas.openxmlformats.org/officeDocument/2006/relationships/slide" Target="slides/slide170.xml"/><Relationship Id="rId186" Type="http://schemas.openxmlformats.org/officeDocument/2006/relationships/slide" Target="slides/slide171.xml"/><Relationship Id="rId187" Type="http://schemas.openxmlformats.org/officeDocument/2006/relationships/slide" Target="slides/slide172.xml"/><Relationship Id="rId188" Type="http://schemas.openxmlformats.org/officeDocument/2006/relationships/slide" Target="slides/slide173.xml"/><Relationship Id="rId189" Type="http://schemas.openxmlformats.org/officeDocument/2006/relationships/slide" Target="slides/slide174.xml"/><Relationship Id="rId190" Type="http://schemas.openxmlformats.org/officeDocument/2006/relationships/slide" Target="slides/slide175.xml"/><Relationship Id="rId191" Type="http://schemas.openxmlformats.org/officeDocument/2006/relationships/slide" Target="slides/slide176.xml"/><Relationship Id="rId192" Type="http://schemas.openxmlformats.org/officeDocument/2006/relationships/slide" Target="slides/slide177.xml"/><Relationship Id="rId193" Type="http://schemas.openxmlformats.org/officeDocument/2006/relationships/slide" Target="slides/slide178.xml"/><Relationship Id="rId194" Type="http://schemas.openxmlformats.org/officeDocument/2006/relationships/slide" Target="slides/slide179.xml"/><Relationship Id="rId195" Type="http://schemas.openxmlformats.org/officeDocument/2006/relationships/slide" Target="slides/slide180.xml"/><Relationship Id="rId196" Type="http://schemas.openxmlformats.org/officeDocument/2006/relationships/slide" Target="slides/slide181.xml"/><Relationship Id="rId197" Type="http://schemas.openxmlformats.org/officeDocument/2006/relationships/slide" Target="slides/slide182.xml"/><Relationship Id="rId198" Type="http://schemas.openxmlformats.org/officeDocument/2006/relationships/slide" Target="slides/slide183.xml"/><Relationship Id="rId199" Type="http://schemas.openxmlformats.org/officeDocument/2006/relationships/slide" Target="slides/slide184.xml"/><Relationship Id="rId200" Type="http://schemas.openxmlformats.org/officeDocument/2006/relationships/slide" Target="slides/slide185.xml"/><Relationship Id="rId201"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0640" cy="2492280"/>
          </a:xfrm>
          <a:prstGeom prst="rect">
            <a:avLst/>
          </a:prstGeom>
          <a:noFill/>
          <a:ln w="0">
            <a:noFill/>
          </a:ln>
        </p:spPr>
        <p:txBody>
          <a:bodyPr lIns="0" rIns="0" tIns="0" bIns="0" anchor="ctr">
            <a:noAutofit/>
          </a:bodyPr>
          <a:p>
            <a:pPr indent="0">
              <a:lnSpc>
                <a:spcPct val="100000"/>
              </a:lnSpc>
              <a:buNone/>
              <a:tabLst>
                <a:tab algn="l" pos="0"/>
              </a:tabLst>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lnSpc>
                <a:spcPct val="100000"/>
              </a:lnSpc>
              <a:spcBef>
                <a:spcPts val="1417"/>
              </a:spcBef>
              <a:buClr>
                <a:srgbClr val="ffffff"/>
              </a:buClr>
              <a:buSzPct val="45000"/>
              <a:buFont typeface="Wingdings" charset="2"/>
              <a:buChar char=""/>
            </a:pPr>
            <a:r>
              <a:rPr b="0" lang="en-US" sz="3200" strike="noStrike" u="none">
                <a:solidFill>
                  <a:srgbClr val="ffffff"/>
                </a:solidFill>
                <a:effectLst/>
                <a:uFillTx/>
                <a:latin typeface="Arial"/>
              </a:rPr>
              <a:t>Click to edit the outline text format</a:t>
            </a:r>
            <a:endParaRPr b="0" lang="en-US" sz="3200" strike="noStrike" u="none">
              <a:solidFill>
                <a:srgbClr val="ffffff"/>
              </a:solidFill>
              <a:effectLst/>
              <a:uFillTx/>
              <a:latin typeface="Arial"/>
            </a:endParaRPr>
          </a:p>
          <a:p>
            <a:pPr lvl="1" marL="864000" indent="-324000">
              <a:lnSpc>
                <a:spcPct val="100000"/>
              </a:lnSpc>
              <a:spcBef>
                <a:spcPts val="1134"/>
              </a:spcBef>
              <a:buClr>
                <a:srgbClr val="ffffff"/>
              </a:buClr>
              <a:buSzPct val="75000"/>
              <a:buFont typeface="Symbol" charset="2"/>
              <a:buChar char=""/>
            </a:pPr>
            <a:r>
              <a:rPr b="0" lang="en-US" sz="2800" strike="noStrike" u="none">
                <a:solidFill>
                  <a:srgbClr val="ffffff"/>
                </a:solidFill>
                <a:effectLst/>
                <a:uFillTx/>
                <a:latin typeface="Arial"/>
              </a:rPr>
              <a:t>Second Outline Level</a:t>
            </a:r>
            <a:endParaRPr b="0" lang="en-US" sz="2800" strike="noStrike" u="none">
              <a:solidFill>
                <a:srgbClr val="ffffff"/>
              </a:solidFill>
              <a:effectLst/>
              <a:uFillTx/>
              <a:latin typeface="Arial"/>
            </a:endParaRPr>
          </a:p>
          <a:p>
            <a:pPr lvl="2" marL="1296000" indent="-288000">
              <a:lnSpc>
                <a:spcPct val="100000"/>
              </a:lnSpc>
              <a:spcBef>
                <a:spcPts val="850"/>
              </a:spcBef>
              <a:buClr>
                <a:srgbClr val="ffffff"/>
              </a:buClr>
              <a:buSzPct val="45000"/>
              <a:buFont typeface="Wingdings" charset="2"/>
              <a:buChar char=""/>
            </a:pPr>
            <a:r>
              <a:rPr b="0" lang="en-US" sz="2400" strike="noStrike" u="none">
                <a:solidFill>
                  <a:srgbClr val="ffffff"/>
                </a:solidFill>
                <a:effectLst/>
                <a:uFillTx/>
                <a:latin typeface="Arial"/>
              </a:rPr>
              <a:t>Third Outline Level</a:t>
            </a:r>
            <a:endParaRPr b="0" lang="en-US" sz="2400" strike="noStrike" u="none">
              <a:solidFill>
                <a:srgbClr val="ffffff"/>
              </a:solidFill>
              <a:effectLst/>
              <a:uFillTx/>
              <a:latin typeface="Arial"/>
            </a:endParaRPr>
          </a:p>
          <a:p>
            <a:pPr lvl="3" marL="1728000" indent="-216000">
              <a:lnSpc>
                <a:spcPct val="100000"/>
              </a:lnSpc>
              <a:spcBef>
                <a:spcPts val="567"/>
              </a:spcBef>
              <a:buClr>
                <a:srgbClr val="ffffff"/>
              </a:buClr>
              <a:buSzPct val="75000"/>
              <a:buFont typeface="Symbol" charset="2"/>
              <a:buChar char=""/>
            </a:pPr>
            <a:r>
              <a:rPr b="0" lang="en-US" sz="2000" strike="noStrike" u="none">
                <a:solidFill>
                  <a:srgbClr val="ffffff"/>
                </a:solidFill>
                <a:effectLst/>
                <a:uFillTx/>
                <a:latin typeface="Arial"/>
              </a:rPr>
              <a:t>Fourth Outline Level</a:t>
            </a:r>
            <a:endParaRPr b="0" lang="en-US" sz="2000" strike="noStrike" u="none">
              <a:solidFill>
                <a:srgbClr val="ffffff"/>
              </a:solidFill>
              <a:effectLst/>
              <a:uFillTx/>
              <a:latin typeface="Arial"/>
            </a:endParaRPr>
          </a:p>
          <a:p>
            <a:pPr lvl="4" marL="2160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Fifth Outline Level</a:t>
            </a:r>
            <a:endParaRPr b="0" lang="en-US" sz="2000" strike="noStrike" u="none">
              <a:solidFill>
                <a:srgbClr val="ffffff"/>
              </a:solidFill>
              <a:effectLst/>
              <a:uFillTx/>
              <a:latin typeface="Arial"/>
            </a:endParaRPr>
          </a:p>
          <a:p>
            <a:pPr lvl="5" marL="2592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Sixth Outline Level</a:t>
            </a:r>
            <a:endParaRPr b="0" lang="en-US" sz="2000" strike="noStrike" u="none">
              <a:solidFill>
                <a:srgbClr val="ffffff"/>
              </a:solidFill>
              <a:effectLst/>
              <a:uFillTx/>
              <a:latin typeface="Arial"/>
            </a:endParaRPr>
          </a:p>
          <a:p>
            <a:pPr lvl="6" marL="3024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Seventh Outline Level</a:t>
            </a:r>
            <a:endParaRPr b="0" lang="en-US" sz="2000" strike="noStrike" u="none">
              <a:solidFill>
                <a:srgbClr val="ffffff"/>
              </a:solidFill>
              <a:effectLst/>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9"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3"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bg>
      <p:bgPr>
        <a:blipFill rotWithShape="0">
          <a:blip r:embed="rId2"/>
          <a:stretch/>
        </a:blipFill>
      </p:bgPr>
    </p:bg>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0640" cy="2492280"/>
          </a:xfrm>
          <a:prstGeom prst="rect">
            <a:avLst/>
          </a:prstGeom>
          <a:noFill/>
          <a:ln w="0">
            <a:noFill/>
          </a:ln>
        </p:spPr>
        <p:txBody>
          <a:bodyPr lIns="0" rIns="0" tIns="0" bIns="0" anchor="ctr">
            <a:noAutofit/>
          </a:bodyPr>
          <a:p>
            <a:pPr indent="0">
              <a:lnSpc>
                <a:spcPct val="100000"/>
              </a:lnSpc>
              <a:buNone/>
              <a:tabLst>
                <a:tab algn="l" pos="0"/>
              </a:tabLst>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 name="PlaceHolder 2"/>
          <p:cNvSpPr>
            <a:spLocks noGrp="1"/>
          </p:cNvSpPr>
          <p:nvPr>
            <p:ph type="body"/>
          </p:nvPr>
        </p:nvSpPr>
        <p:spPr>
          <a:xfrm>
            <a:off x="457200" y="1604520"/>
            <a:ext cx="8227800" cy="3975840"/>
          </a:xfrm>
          <a:prstGeom prst="rect">
            <a:avLst/>
          </a:prstGeom>
          <a:noFill/>
          <a:ln w="0">
            <a:noFill/>
          </a:ln>
        </p:spPr>
        <p:txBody>
          <a:bodyPr lIns="0" rIns="0" tIns="0" bIns="0" anchor="t">
            <a:normAutofit/>
          </a:bodyPr>
          <a:p>
            <a:pPr marL="432000" indent="-324000">
              <a:lnSpc>
                <a:spcPct val="100000"/>
              </a:lnSpc>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lnSpc>
                <a:spcPct val="100000"/>
              </a:lnSpc>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lnSpc>
                <a:spcPct val="100000"/>
              </a:lnSpc>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lnSpc>
                <a:spcPct val="100000"/>
              </a:lnSpc>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9"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3"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
</Relationships>
</file>

<file path=ppt/slideMasters/_rels/slideMaster10.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3.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2"/>
    <p:sldLayoutId id="2147483650"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6"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7"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8"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0"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2"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4"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6"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2"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4"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6"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7"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8"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0"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2"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4"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9.xml.rels><?xml version="1.0" encoding="UTF-8"?>
<Relationships xmlns="http://schemas.openxmlformats.org/package/2006/relationships"><Relationship Id="rId1" Type="http://schemas.openxmlformats.org/officeDocument/2006/relationships/slideLayout" Target="../slideLayouts/slideLayout15.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PATHFINDER BIBLE EXPERIENCE</a:t>
            </a:r>
            <a:r>
              <a:rPr b="0" lang="en-US" sz="6600" strike="noStrike" u="none">
                <a:solidFill>
                  <a:schemeClr val="dk1"/>
                </a:solidFill>
                <a:effectLst/>
                <a:uFillTx/>
                <a:latin typeface="Georgia"/>
                <a:ea typeface="DejaVu Sans"/>
              </a:rPr>
              <a:t>	</a:t>
            </a:r>
            <a:r>
              <a:rPr b="0" lang="en-US" sz="6600" strike="noStrike" u="none">
                <a:solidFill>
                  <a:schemeClr val="dk1"/>
                </a:solidFill>
                <a:effectLst/>
                <a:uFillTx/>
                <a:latin typeface="Georgia"/>
                <a:ea typeface="DejaVu Sans"/>
              </a:rPr>
              <a:t>	</a:t>
            </a:r>
            <a:endParaRPr b="0" lang="en-US" sz="6600" strike="noStrike" u="none">
              <a:solidFill>
                <a:srgbClr val="ffffff"/>
              </a:solidFill>
              <a:effectLst/>
              <a:uFillTx/>
              <a:latin typeface="Arial"/>
            </a:endParaRPr>
          </a:p>
        </p:txBody>
      </p:sp>
      <p:sp>
        <p:nvSpPr>
          <p:cNvPr id="57" name="PlaceHolder 2"/>
          <p:cNvSpPr>
            <a:spLocks noGrp="1"/>
          </p:cNvSpPr>
          <p:nvPr>
            <p:ph type="subTitle"/>
          </p:nvPr>
        </p:nvSpPr>
        <p:spPr>
          <a:xfrm>
            <a:off x="158760" y="4614480"/>
            <a:ext cx="8810640" cy="174708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2026</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Unofficial Practice Test</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ISAIAH 1-33</a:t>
            </a:r>
            <a:endParaRPr b="0" lang="en-US" sz="2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a:t>
            </a:r>
            <a:endParaRPr b="0" lang="en-US" sz="4400" strike="noStrike" u="none">
              <a:solidFill>
                <a:srgbClr val="ffffff"/>
              </a:solidFill>
              <a:effectLst/>
              <a:uFillTx/>
              <a:latin typeface="Arial"/>
            </a:endParaRPr>
          </a:p>
        </p:txBody>
      </p:sp>
      <p:sp>
        <p:nvSpPr>
          <p:cNvPr id="1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7:18, what words describe the length of time between when the Lord brings the king of Assyria upon them and when the Lord will whistle for the fly and the bee?  </a:t>
            </a:r>
            <a:endParaRPr b="0" lang="en-US" sz="3200" strike="noStrike" u="none">
              <a:solidFill>
                <a:srgbClr val="ffffff"/>
              </a:solidFill>
              <a:effectLst/>
              <a:uFillTx/>
              <a:latin typeface="Arial"/>
            </a:endParaRPr>
          </a:p>
        </p:txBody>
      </p:sp>
      <p:sp>
        <p:nvSpPr>
          <p:cNvPr id="168" name="PlaceHolder 2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7:18, ¿qué pasa después que viene el rey de Asiria hasta que Jehová silba para llamar al tábano y a la abeja? </a:t>
            </a:r>
            <a:endParaRPr b="0" lang="en-US" sz="3200" strike="noStrike" u="none">
              <a:solidFill>
                <a:srgbClr val="ffffff"/>
              </a:solidFill>
              <a:effectLst/>
              <a:uFillTx/>
              <a:latin typeface="Arial"/>
            </a:endParaRPr>
          </a:p>
        </p:txBody>
      </p:sp>
      <p:sp>
        <p:nvSpPr>
          <p:cNvPr id="169" name="PlaceHolder 3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7:18, quels mots décrivent le temps écoulé entre le moment où le Seigneur fera venir le roi d’Assyrie sur eux et le moment où le Seigneur sifflera la mouche et l’abeille ?</a:t>
            </a:r>
            <a:endParaRPr b="0" lang="en-US" sz="3200" strike="noStrike" u="none">
              <a:solidFill>
                <a:srgbClr val="ffffff"/>
              </a:solidFill>
              <a:effectLst/>
              <a:uFillTx/>
              <a:latin typeface="Arial"/>
            </a:endParaRPr>
          </a:p>
        </p:txBody>
      </p:sp>
      <p:sp>
        <p:nvSpPr>
          <p:cNvPr id="170"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1" name="TextBox 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2" name="TextBox 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3" name="TextBox 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4" name="TextBox 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5" name="TextBox 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6" name="TextBox 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7" name="TextBox 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8" name="TextBox 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9" name="TextBox 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0" name="TextBox 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1" name="TextBox 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2" name="TextBox 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3" name="TextBox 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4" name="TextBox 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5" name="TextBox 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6" name="TextBox 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7" name="TextBox 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8" name="TextBox 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9" name="TextBox 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0" name="TextBox 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1" name="TextBox 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2" name="TextBox 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3" name="TextBox 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4" name="TextBox 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5" name="TextBox 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5"/>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4"/>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3"/>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2"/>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1"/>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0"/>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89"/>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88"/>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87"/>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86"/>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5"/>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4"/>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3"/>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2"/>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1"/>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0"/>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79"/>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78"/>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77"/>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76"/>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5"/>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4"/>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3"/>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2"/>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בְּמֶ֨לְקַחַ֔יִם לָקַ֖ח מֵעַ֥ל הַמִּזְבֵּֽחַ׃</a:t>
            </a:r>
            <a:endParaRPr b="0" lang="en-US" sz="3200" strike="noStrike" u="none">
              <a:solidFill>
                <a:srgbClr val="ffffff"/>
              </a:solidFill>
              <a:effectLst/>
              <a:uFillTx/>
              <a:latin typeface="Arial"/>
            </a:endParaRPr>
          </a:p>
        </p:txBody>
      </p:sp>
      <p:sp>
        <p:nvSpPr>
          <p:cNvPr id="17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qu'il avait prise sur l'autel avec des pincettes.</a:t>
            </a:r>
            <a:endParaRPr b="0" lang="en-US" sz="3200" strike="noStrike" u="none">
              <a:solidFill>
                <a:srgbClr val="ffffff"/>
              </a:solidFill>
              <a:effectLst/>
              <a:uFillTx/>
              <a:latin typeface="Arial"/>
            </a:endParaRPr>
          </a:p>
        </p:txBody>
      </p:sp>
      <p:sp>
        <p:nvSpPr>
          <p:cNvPr id="17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tomado del altar con unas tenazas. </a:t>
            </a:r>
            <a:endParaRPr b="0" lang="en-US" sz="3200" strike="noStrike" u="none">
              <a:solidFill>
                <a:srgbClr val="ffffff"/>
              </a:solidFill>
              <a:effectLst/>
              <a:uFillTx/>
              <a:latin typeface="Arial"/>
            </a:endParaRPr>
          </a:p>
        </p:txBody>
      </p:sp>
      <p:sp>
        <p:nvSpPr>
          <p:cNvPr id="17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which he had taken with the tongs from the altar.  </a:t>
            </a:r>
            <a:endParaRPr b="0" lang="en-US" sz="3200" strike="noStrike" u="none">
              <a:solidFill>
                <a:srgbClr val="ffffff"/>
              </a:solidFill>
              <a:effectLst/>
              <a:uFillTx/>
              <a:latin typeface="Arial"/>
            </a:endParaRPr>
          </a:p>
        </p:txBody>
      </p:sp>
      <p:sp>
        <p:nvSpPr>
          <p:cNvPr id="17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#49</a:t>
            </a:r>
            <a:endParaRPr b="0" lang="en-US" sz="4400" strike="noStrike" u="none">
              <a:solidFill>
                <a:srgbClr val="ffffff"/>
              </a:solidFill>
              <a:effectLst/>
              <a:uFillTx/>
              <a:latin typeface="Arial"/>
            </a:endParaRPr>
          </a:p>
        </p:txBody>
      </p:sp>
      <p:sp>
        <p:nvSpPr>
          <p:cNvPr id="17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7:24, What will all the land become ?  </a:t>
            </a:r>
            <a:endParaRPr b="0" lang="en-US" sz="3200" strike="noStrike" u="none">
              <a:solidFill>
                <a:srgbClr val="ffffff"/>
              </a:solidFill>
              <a:effectLst/>
              <a:uFillTx/>
              <a:latin typeface="Arial"/>
            </a:endParaRPr>
          </a:p>
        </p:txBody>
      </p:sp>
      <p:sp>
        <p:nvSpPr>
          <p:cNvPr id="1745" name="PlaceHolder 4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7:24, ¿qué llegará a ser toda la tierra? </a:t>
            </a:r>
            <a:endParaRPr b="0" lang="en-US" sz="3200" strike="noStrike" u="none">
              <a:solidFill>
                <a:srgbClr val="ffffff"/>
              </a:solidFill>
              <a:effectLst/>
              <a:uFillTx/>
              <a:latin typeface="Arial"/>
            </a:endParaRPr>
          </a:p>
        </p:txBody>
      </p:sp>
      <p:sp>
        <p:nvSpPr>
          <p:cNvPr id="1746" name="PlaceHolder 4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7:24, que deviendra toute la terre ?</a:t>
            </a:r>
            <a:endParaRPr b="0" lang="en-US" sz="3200" strike="noStrike" u="none">
              <a:solidFill>
                <a:srgbClr val="ffffff"/>
              </a:solidFill>
              <a:effectLst/>
              <a:uFillTx/>
              <a:latin typeface="Arial"/>
            </a:endParaRPr>
          </a:p>
        </p:txBody>
      </p:sp>
      <p:sp>
        <p:nvSpPr>
          <p:cNvPr id="1747" name="TextBox 122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48" name="TextBox 1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49" name="TextBox 1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50" name="TextBox 1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51" name="TextBox 1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52" name="TextBox 1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53" name="TextBox 1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54" name="TextBox 1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55" name="TextBox 1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56" name="TextBox 1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57" name="TextBox 1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58" name="TextBox 1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59" name="TextBox 12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60" name="TextBox 1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61" name="TextBox 1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62" name="TextBox 1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63" name="TextBox 1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64" name="TextBox 1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765" name="TextBox 1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766" name="TextBox 1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767" name="TextBox 1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768" name="TextBox 1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769" name="TextBox 1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70" name="TextBox 1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71" name="TextBox 1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72" name="TextBox 1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745" dur="indefinite" restart="never" nodeType="tmRoot">
          <p:childTnLst>
            <p:seq>
              <p:cTn id="3746" dur="indefinite" nodeType="mainSeq">
                <p:childTnLst>
                  <p:par>
                    <p:cTn id="3747" fill="hold">
                      <p:stCondLst>
                        <p:cond delay="indefinite"/>
                      </p:stCondLst>
                      <p:childTnLst>
                        <p:par>
                          <p:cTn id="3748" fill="hold">
                            <p:stCondLst>
                              <p:cond delay="0"/>
                            </p:stCondLst>
                            <p:childTnLst>
                              <p:par>
                                <p:cTn id="3749" nodeType="clickEffect" fill="hold" presetClass="exit" presetID="1">
                                  <p:stCondLst>
                                    <p:cond delay="1000"/>
                                  </p:stCondLst>
                                  <p:childTnLst>
                                    <p:set>
                                      <p:cBhvr>
                                        <p:cTn id="3750" dur="1" fill="hold">
                                          <p:stCondLst>
                                            <p:cond delay="0"/>
                                          </p:stCondLst>
                                        </p:cTn>
                                        <p:tgtEl>
                                          <p:spTgt spid="1772"/>
                                        </p:tgtEl>
                                        <p:attrNameLst>
                                          <p:attrName>style.visibility</p:attrName>
                                        </p:attrNameLst>
                                      </p:cBhvr>
                                      <p:to>
                                        <p:strVal val="hidden"/>
                                      </p:to>
                                    </p:set>
                                  </p:childTnLst>
                                </p:cTn>
                              </p:par>
                            </p:childTnLst>
                          </p:cTn>
                        </p:par>
                        <p:par>
                          <p:cTn id="3751" fill="hold">
                            <p:stCondLst>
                              <p:cond delay="1000"/>
                            </p:stCondLst>
                            <p:childTnLst>
                              <p:par>
                                <p:cTn id="3752" nodeType="afterEffect" fill="hold" presetClass="exit" presetID="1">
                                  <p:stCondLst>
                                    <p:cond delay="1000"/>
                                  </p:stCondLst>
                                  <p:childTnLst>
                                    <p:set>
                                      <p:cBhvr>
                                        <p:cTn id="3753" dur="1" fill="hold">
                                          <p:stCondLst>
                                            <p:cond delay="0"/>
                                          </p:stCondLst>
                                        </p:cTn>
                                        <p:tgtEl>
                                          <p:spTgt spid="1771"/>
                                        </p:tgtEl>
                                        <p:attrNameLst>
                                          <p:attrName>style.visibility</p:attrName>
                                        </p:attrNameLst>
                                      </p:cBhvr>
                                      <p:to>
                                        <p:strVal val="hidden"/>
                                      </p:to>
                                    </p:set>
                                  </p:childTnLst>
                                </p:cTn>
                              </p:par>
                            </p:childTnLst>
                          </p:cTn>
                        </p:par>
                        <p:par>
                          <p:cTn id="3754" fill="hold">
                            <p:stCondLst>
                              <p:cond delay="2000"/>
                            </p:stCondLst>
                            <p:childTnLst>
                              <p:par>
                                <p:cTn id="3755" nodeType="afterEffect" fill="hold" presetClass="exit" presetID="1">
                                  <p:stCondLst>
                                    <p:cond delay="1000"/>
                                  </p:stCondLst>
                                  <p:childTnLst>
                                    <p:set>
                                      <p:cBhvr>
                                        <p:cTn id="3756" dur="1" fill="hold">
                                          <p:stCondLst>
                                            <p:cond delay="0"/>
                                          </p:stCondLst>
                                        </p:cTn>
                                        <p:tgtEl>
                                          <p:spTgt spid="1770"/>
                                        </p:tgtEl>
                                        <p:attrNameLst>
                                          <p:attrName>style.visibility</p:attrName>
                                        </p:attrNameLst>
                                      </p:cBhvr>
                                      <p:to>
                                        <p:strVal val="hidden"/>
                                      </p:to>
                                    </p:set>
                                  </p:childTnLst>
                                </p:cTn>
                              </p:par>
                            </p:childTnLst>
                          </p:cTn>
                        </p:par>
                        <p:par>
                          <p:cTn id="3757" fill="hold">
                            <p:stCondLst>
                              <p:cond delay="3000"/>
                            </p:stCondLst>
                            <p:childTnLst>
                              <p:par>
                                <p:cTn id="3758" nodeType="afterEffect" fill="hold" presetClass="exit" presetID="1">
                                  <p:stCondLst>
                                    <p:cond delay="1000"/>
                                  </p:stCondLst>
                                  <p:childTnLst>
                                    <p:set>
                                      <p:cBhvr>
                                        <p:cTn id="3759" dur="1" fill="hold">
                                          <p:stCondLst>
                                            <p:cond delay="0"/>
                                          </p:stCondLst>
                                        </p:cTn>
                                        <p:tgtEl>
                                          <p:spTgt spid="1769"/>
                                        </p:tgtEl>
                                        <p:attrNameLst>
                                          <p:attrName>style.visibility</p:attrName>
                                        </p:attrNameLst>
                                      </p:cBhvr>
                                      <p:to>
                                        <p:strVal val="hidden"/>
                                      </p:to>
                                    </p:set>
                                  </p:childTnLst>
                                </p:cTn>
                              </p:par>
                            </p:childTnLst>
                          </p:cTn>
                        </p:par>
                        <p:par>
                          <p:cTn id="3760" fill="hold">
                            <p:stCondLst>
                              <p:cond delay="4000"/>
                            </p:stCondLst>
                            <p:childTnLst>
                              <p:par>
                                <p:cTn id="3761" nodeType="afterEffect" fill="hold" presetClass="exit" presetID="1">
                                  <p:stCondLst>
                                    <p:cond delay="1000"/>
                                  </p:stCondLst>
                                  <p:childTnLst>
                                    <p:set>
                                      <p:cBhvr>
                                        <p:cTn id="3762" dur="1" fill="hold">
                                          <p:stCondLst>
                                            <p:cond delay="0"/>
                                          </p:stCondLst>
                                        </p:cTn>
                                        <p:tgtEl>
                                          <p:spTgt spid="1768"/>
                                        </p:tgtEl>
                                        <p:attrNameLst>
                                          <p:attrName>style.visibility</p:attrName>
                                        </p:attrNameLst>
                                      </p:cBhvr>
                                      <p:to>
                                        <p:strVal val="hidden"/>
                                      </p:to>
                                    </p:set>
                                  </p:childTnLst>
                                </p:cTn>
                              </p:par>
                            </p:childTnLst>
                          </p:cTn>
                        </p:par>
                        <p:par>
                          <p:cTn id="3763" fill="hold">
                            <p:stCondLst>
                              <p:cond delay="5000"/>
                            </p:stCondLst>
                            <p:childTnLst>
                              <p:par>
                                <p:cTn id="3764" nodeType="afterEffect" fill="hold" presetClass="exit" presetID="1">
                                  <p:stCondLst>
                                    <p:cond delay="1000"/>
                                  </p:stCondLst>
                                  <p:childTnLst>
                                    <p:set>
                                      <p:cBhvr>
                                        <p:cTn id="3765" dur="1" fill="hold">
                                          <p:stCondLst>
                                            <p:cond delay="0"/>
                                          </p:stCondLst>
                                        </p:cTn>
                                        <p:tgtEl>
                                          <p:spTgt spid="1767"/>
                                        </p:tgtEl>
                                        <p:attrNameLst>
                                          <p:attrName>style.visibility</p:attrName>
                                        </p:attrNameLst>
                                      </p:cBhvr>
                                      <p:to>
                                        <p:strVal val="hidden"/>
                                      </p:to>
                                    </p:set>
                                  </p:childTnLst>
                                </p:cTn>
                              </p:par>
                            </p:childTnLst>
                          </p:cTn>
                        </p:par>
                        <p:par>
                          <p:cTn id="3766" fill="hold">
                            <p:stCondLst>
                              <p:cond delay="6000"/>
                            </p:stCondLst>
                            <p:childTnLst>
                              <p:par>
                                <p:cTn id="3767" nodeType="afterEffect" fill="hold" presetClass="exit" presetID="1">
                                  <p:stCondLst>
                                    <p:cond delay="1000"/>
                                  </p:stCondLst>
                                  <p:childTnLst>
                                    <p:set>
                                      <p:cBhvr>
                                        <p:cTn id="3768" dur="1" fill="hold">
                                          <p:stCondLst>
                                            <p:cond delay="0"/>
                                          </p:stCondLst>
                                        </p:cTn>
                                        <p:tgtEl>
                                          <p:spTgt spid="1766"/>
                                        </p:tgtEl>
                                        <p:attrNameLst>
                                          <p:attrName>style.visibility</p:attrName>
                                        </p:attrNameLst>
                                      </p:cBhvr>
                                      <p:to>
                                        <p:strVal val="hidden"/>
                                      </p:to>
                                    </p:set>
                                  </p:childTnLst>
                                </p:cTn>
                              </p:par>
                            </p:childTnLst>
                          </p:cTn>
                        </p:par>
                        <p:par>
                          <p:cTn id="3769" fill="hold">
                            <p:stCondLst>
                              <p:cond delay="7000"/>
                            </p:stCondLst>
                            <p:childTnLst>
                              <p:par>
                                <p:cTn id="3770" nodeType="afterEffect" fill="hold" presetClass="exit" presetID="1">
                                  <p:stCondLst>
                                    <p:cond delay="1000"/>
                                  </p:stCondLst>
                                  <p:childTnLst>
                                    <p:set>
                                      <p:cBhvr>
                                        <p:cTn id="3771" dur="1" fill="hold">
                                          <p:stCondLst>
                                            <p:cond delay="0"/>
                                          </p:stCondLst>
                                        </p:cTn>
                                        <p:tgtEl>
                                          <p:spTgt spid="1765"/>
                                        </p:tgtEl>
                                        <p:attrNameLst>
                                          <p:attrName>style.visibility</p:attrName>
                                        </p:attrNameLst>
                                      </p:cBhvr>
                                      <p:to>
                                        <p:strVal val="hidden"/>
                                      </p:to>
                                    </p:set>
                                  </p:childTnLst>
                                </p:cTn>
                              </p:par>
                            </p:childTnLst>
                          </p:cTn>
                        </p:par>
                        <p:par>
                          <p:cTn id="3772" fill="hold">
                            <p:stCondLst>
                              <p:cond delay="8000"/>
                            </p:stCondLst>
                            <p:childTnLst>
                              <p:par>
                                <p:cTn id="3773" nodeType="afterEffect" fill="hold" presetClass="exit" presetID="1">
                                  <p:stCondLst>
                                    <p:cond delay="1000"/>
                                  </p:stCondLst>
                                  <p:childTnLst>
                                    <p:set>
                                      <p:cBhvr>
                                        <p:cTn id="3774" dur="1" fill="hold">
                                          <p:stCondLst>
                                            <p:cond delay="0"/>
                                          </p:stCondLst>
                                        </p:cTn>
                                        <p:tgtEl>
                                          <p:spTgt spid="1764"/>
                                        </p:tgtEl>
                                        <p:attrNameLst>
                                          <p:attrName>style.visibility</p:attrName>
                                        </p:attrNameLst>
                                      </p:cBhvr>
                                      <p:to>
                                        <p:strVal val="hidden"/>
                                      </p:to>
                                    </p:set>
                                  </p:childTnLst>
                                </p:cTn>
                              </p:par>
                            </p:childTnLst>
                          </p:cTn>
                        </p:par>
                        <p:par>
                          <p:cTn id="3775" fill="hold">
                            <p:stCondLst>
                              <p:cond delay="9000"/>
                            </p:stCondLst>
                            <p:childTnLst>
                              <p:par>
                                <p:cTn id="3776" nodeType="afterEffect" fill="hold" presetClass="exit" presetID="1">
                                  <p:stCondLst>
                                    <p:cond delay="1000"/>
                                  </p:stCondLst>
                                  <p:childTnLst>
                                    <p:set>
                                      <p:cBhvr>
                                        <p:cTn id="3777" dur="1" fill="hold">
                                          <p:stCondLst>
                                            <p:cond delay="0"/>
                                          </p:stCondLst>
                                        </p:cTn>
                                        <p:tgtEl>
                                          <p:spTgt spid="1763"/>
                                        </p:tgtEl>
                                        <p:attrNameLst>
                                          <p:attrName>style.visibility</p:attrName>
                                        </p:attrNameLst>
                                      </p:cBhvr>
                                      <p:to>
                                        <p:strVal val="hidden"/>
                                      </p:to>
                                    </p:set>
                                  </p:childTnLst>
                                </p:cTn>
                              </p:par>
                            </p:childTnLst>
                          </p:cTn>
                        </p:par>
                        <p:par>
                          <p:cTn id="3778" fill="hold">
                            <p:stCondLst>
                              <p:cond delay="10000"/>
                            </p:stCondLst>
                            <p:childTnLst>
                              <p:par>
                                <p:cTn id="3779" nodeType="afterEffect" fill="hold" presetClass="exit" presetID="1">
                                  <p:stCondLst>
                                    <p:cond delay="1000"/>
                                  </p:stCondLst>
                                  <p:childTnLst>
                                    <p:set>
                                      <p:cBhvr>
                                        <p:cTn id="3780" dur="1" fill="hold">
                                          <p:stCondLst>
                                            <p:cond delay="0"/>
                                          </p:stCondLst>
                                        </p:cTn>
                                        <p:tgtEl>
                                          <p:spTgt spid="1762"/>
                                        </p:tgtEl>
                                        <p:attrNameLst>
                                          <p:attrName>style.visibility</p:attrName>
                                        </p:attrNameLst>
                                      </p:cBhvr>
                                      <p:to>
                                        <p:strVal val="hidden"/>
                                      </p:to>
                                    </p:set>
                                  </p:childTnLst>
                                </p:cTn>
                              </p:par>
                            </p:childTnLst>
                          </p:cTn>
                        </p:par>
                        <p:par>
                          <p:cTn id="3781" fill="hold">
                            <p:stCondLst>
                              <p:cond delay="11000"/>
                            </p:stCondLst>
                            <p:childTnLst>
                              <p:par>
                                <p:cTn id="3782" nodeType="afterEffect" fill="hold" presetClass="exit" presetID="1">
                                  <p:stCondLst>
                                    <p:cond delay="1000"/>
                                  </p:stCondLst>
                                  <p:childTnLst>
                                    <p:set>
                                      <p:cBhvr>
                                        <p:cTn id="3783" dur="1" fill="hold">
                                          <p:stCondLst>
                                            <p:cond delay="0"/>
                                          </p:stCondLst>
                                        </p:cTn>
                                        <p:tgtEl>
                                          <p:spTgt spid="1761"/>
                                        </p:tgtEl>
                                        <p:attrNameLst>
                                          <p:attrName>style.visibility</p:attrName>
                                        </p:attrNameLst>
                                      </p:cBhvr>
                                      <p:to>
                                        <p:strVal val="hidden"/>
                                      </p:to>
                                    </p:set>
                                  </p:childTnLst>
                                </p:cTn>
                              </p:par>
                            </p:childTnLst>
                          </p:cTn>
                        </p:par>
                        <p:par>
                          <p:cTn id="3784" fill="hold">
                            <p:stCondLst>
                              <p:cond delay="12000"/>
                            </p:stCondLst>
                            <p:childTnLst>
                              <p:par>
                                <p:cTn id="3785" nodeType="afterEffect" fill="hold" presetClass="exit" presetID="1">
                                  <p:stCondLst>
                                    <p:cond delay="1000"/>
                                  </p:stCondLst>
                                  <p:childTnLst>
                                    <p:set>
                                      <p:cBhvr>
                                        <p:cTn id="3786" dur="1" fill="hold">
                                          <p:stCondLst>
                                            <p:cond delay="0"/>
                                          </p:stCondLst>
                                        </p:cTn>
                                        <p:tgtEl>
                                          <p:spTgt spid="1760"/>
                                        </p:tgtEl>
                                        <p:attrNameLst>
                                          <p:attrName>style.visibility</p:attrName>
                                        </p:attrNameLst>
                                      </p:cBhvr>
                                      <p:to>
                                        <p:strVal val="hidden"/>
                                      </p:to>
                                    </p:set>
                                  </p:childTnLst>
                                </p:cTn>
                              </p:par>
                            </p:childTnLst>
                          </p:cTn>
                        </p:par>
                        <p:par>
                          <p:cTn id="3787" fill="hold">
                            <p:stCondLst>
                              <p:cond delay="13000"/>
                            </p:stCondLst>
                            <p:childTnLst>
                              <p:par>
                                <p:cTn id="3788" nodeType="afterEffect" fill="hold" presetClass="exit" presetID="1">
                                  <p:stCondLst>
                                    <p:cond delay="1000"/>
                                  </p:stCondLst>
                                  <p:childTnLst>
                                    <p:set>
                                      <p:cBhvr>
                                        <p:cTn id="3789" dur="1" fill="hold">
                                          <p:stCondLst>
                                            <p:cond delay="0"/>
                                          </p:stCondLst>
                                        </p:cTn>
                                        <p:tgtEl>
                                          <p:spTgt spid="1759"/>
                                        </p:tgtEl>
                                        <p:attrNameLst>
                                          <p:attrName>style.visibility</p:attrName>
                                        </p:attrNameLst>
                                      </p:cBhvr>
                                      <p:to>
                                        <p:strVal val="hidden"/>
                                      </p:to>
                                    </p:set>
                                  </p:childTnLst>
                                </p:cTn>
                              </p:par>
                            </p:childTnLst>
                          </p:cTn>
                        </p:par>
                        <p:par>
                          <p:cTn id="3790" fill="hold">
                            <p:stCondLst>
                              <p:cond delay="14000"/>
                            </p:stCondLst>
                            <p:childTnLst>
                              <p:par>
                                <p:cTn id="3791" nodeType="afterEffect" fill="hold" presetClass="exit" presetID="1">
                                  <p:stCondLst>
                                    <p:cond delay="1000"/>
                                  </p:stCondLst>
                                  <p:childTnLst>
                                    <p:set>
                                      <p:cBhvr>
                                        <p:cTn id="3792" dur="1" fill="hold">
                                          <p:stCondLst>
                                            <p:cond delay="0"/>
                                          </p:stCondLst>
                                        </p:cTn>
                                        <p:tgtEl>
                                          <p:spTgt spid="1758"/>
                                        </p:tgtEl>
                                        <p:attrNameLst>
                                          <p:attrName>style.visibility</p:attrName>
                                        </p:attrNameLst>
                                      </p:cBhvr>
                                      <p:to>
                                        <p:strVal val="hidden"/>
                                      </p:to>
                                    </p:set>
                                  </p:childTnLst>
                                </p:cTn>
                              </p:par>
                            </p:childTnLst>
                          </p:cTn>
                        </p:par>
                        <p:par>
                          <p:cTn id="3793" fill="hold">
                            <p:stCondLst>
                              <p:cond delay="15000"/>
                            </p:stCondLst>
                            <p:childTnLst>
                              <p:par>
                                <p:cTn id="3794" nodeType="afterEffect" fill="hold" presetClass="exit" presetID="1">
                                  <p:stCondLst>
                                    <p:cond delay="1000"/>
                                  </p:stCondLst>
                                  <p:childTnLst>
                                    <p:set>
                                      <p:cBhvr>
                                        <p:cTn id="3795" dur="1" fill="hold">
                                          <p:stCondLst>
                                            <p:cond delay="0"/>
                                          </p:stCondLst>
                                        </p:cTn>
                                        <p:tgtEl>
                                          <p:spTgt spid="1757"/>
                                        </p:tgtEl>
                                        <p:attrNameLst>
                                          <p:attrName>style.visibility</p:attrName>
                                        </p:attrNameLst>
                                      </p:cBhvr>
                                      <p:to>
                                        <p:strVal val="hidden"/>
                                      </p:to>
                                    </p:set>
                                  </p:childTnLst>
                                </p:cTn>
                              </p:par>
                            </p:childTnLst>
                          </p:cTn>
                        </p:par>
                        <p:par>
                          <p:cTn id="3796" fill="hold">
                            <p:stCondLst>
                              <p:cond delay="16000"/>
                            </p:stCondLst>
                            <p:childTnLst>
                              <p:par>
                                <p:cTn id="3797" nodeType="afterEffect" fill="hold" presetClass="exit" presetID="1">
                                  <p:stCondLst>
                                    <p:cond delay="1000"/>
                                  </p:stCondLst>
                                  <p:childTnLst>
                                    <p:set>
                                      <p:cBhvr>
                                        <p:cTn id="3798" dur="1" fill="hold">
                                          <p:stCondLst>
                                            <p:cond delay="0"/>
                                          </p:stCondLst>
                                        </p:cTn>
                                        <p:tgtEl>
                                          <p:spTgt spid="1756"/>
                                        </p:tgtEl>
                                        <p:attrNameLst>
                                          <p:attrName>style.visibility</p:attrName>
                                        </p:attrNameLst>
                                      </p:cBhvr>
                                      <p:to>
                                        <p:strVal val="hidden"/>
                                      </p:to>
                                    </p:set>
                                  </p:childTnLst>
                                </p:cTn>
                              </p:par>
                            </p:childTnLst>
                          </p:cTn>
                        </p:par>
                        <p:par>
                          <p:cTn id="3799" fill="hold">
                            <p:stCondLst>
                              <p:cond delay="17000"/>
                            </p:stCondLst>
                            <p:childTnLst>
                              <p:par>
                                <p:cTn id="3800" nodeType="afterEffect" fill="hold" presetClass="exit" presetID="1">
                                  <p:stCondLst>
                                    <p:cond delay="1000"/>
                                  </p:stCondLst>
                                  <p:childTnLst>
                                    <p:set>
                                      <p:cBhvr>
                                        <p:cTn id="3801" dur="1" fill="hold">
                                          <p:stCondLst>
                                            <p:cond delay="0"/>
                                          </p:stCondLst>
                                        </p:cTn>
                                        <p:tgtEl>
                                          <p:spTgt spid="1755"/>
                                        </p:tgtEl>
                                        <p:attrNameLst>
                                          <p:attrName>style.visibility</p:attrName>
                                        </p:attrNameLst>
                                      </p:cBhvr>
                                      <p:to>
                                        <p:strVal val="hidden"/>
                                      </p:to>
                                    </p:set>
                                  </p:childTnLst>
                                </p:cTn>
                              </p:par>
                            </p:childTnLst>
                          </p:cTn>
                        </p:par>
                        <p:par>
                          <p:cTn id="3802" fill="hold">
                            <p:stCondLst>
                              <p:cond delay="18000"/>
                            </p:stCondLst>
                            <p:childTnLst>
                              <p:par>
                                <p:cTn id="3803" nodeType="afterEffect" fill="hold" presetClass="exit" presetID="1">
                                  <p:stCondLst>
                                    <p:cond delay="1000"/>
                                  </p:stCondLst>
                                  <p:childTnLst>
                                    <p:set>
                                      <p:cBhvr>
                                        <p:cTn id="3804" dur="1" fill="hold">
                                          <p:stCondLst>
                                            <p:cond delay="0"/>
                                          </p:stCondLst>
                                        </p:cTn>
                                        <p:tgtEl>
                                          <p:spTgt spid="1754"/>
                                        </p:tgtEl>
                                        <p:attrNameLst>
                                          <p:attrName>style.visibility</p:attrName>
                                        </p:attrNameLst>
                                      </p:cBhvr>
                                      <p:to>
                                        <p:strVal val="hidden"/>
                                      </p:to>
                                    </p:set>
                                  </p:childTnLst>
                                </p:cTn>
                              </p:par>
                            </p:childTnLst>
                          </p:cTn>
                        </p:par>
                        <p:par>
                          <p:cTn id="3805" fill="hold">
                            <p:stCondLst>
                              <p:cond delay="19000"/>
                            </p:stCondLst>
                            <p:childTnLst>
                              <p:par>
                                <p:cTn id="3806" nodeType="afterEffect" fill="hold" presetClass="exit" presetID="1">
                                  <p:stCondLst>
                                    <p:cond delay="1000"/>
                                  </p:stCondLst>
                                  <p:childTnLst>
                                    <p:set>
                                      <p:cBhvr>
                                        <p:cTn id="3807" dur="1" fill="hold">
                                          <p:stCondLst>
                                            <p:cond delay="0"/>
                                          </p:stCondLst>
                                        </p:cTn>
                                        <p:tgtEl>
                                          <p:spTgt spid="1753"/>
                                        </p:tgtEl>
                                        <p:attrNameLst>
                                          <p:attrName>style.visibility</p:attrName>
                                        </p:attrNameLst>
                                      </p:cBhvr>
                                      <p:to>
                                        <p:strVal val="hidden"/>
                                      </p:to>
                                    </p:set>
                                  </p:childTnLst>
                                </p:cTn>
                              </p:par>
                            </p:childTnLst>
                          </p:cTn>
                        </p:par>
                        <p:par>
                          <p:cTn id="3808" fill="hold">
                            <p:stCondLst>
                              <p:cond delay="20000"/>
                            </p:stCondLst>
                            <p:childTnLst>
                              <p:par>
                                <p:cTn id="3809" nodeType="afterEffect" fill="hold" presetClass="exit" presetID="1">
                                  <p:stCondLst>
                                    <p:cond delay="1000"/>
                                  </p:stCondLst>
                                  <p:childTnLst>
                                    <p:set>
                                      <p:cBhvr>
                                        <p:cTn id="3810" dur="1" fill="hold">
                                          <p:stCondLst>
                                            <p:cond delay="0"/>
                                          </p:stCondLst>
                                        </p:cTn>
                                        <p:tgtEl>
                                          <p:spTgt spid="1752"/>
                                        </p:tgtEl>
                                        <p:attrNameLst>
                                          <p:attrName>style.visibility</p:attrName>
                                        </p:attrNameLst>
                                      </p:cBhvr>
                                      <p:to>
                                        <p:strVal val="hidden"/>
                                      </p:to>
                                    </p:set>
                                  </p:childTnLst>
                                </p:cTn>
                              </p:par>
                            </p:childTnLst>
                          </p:cTn>
                        </p:par>
                        <p:par>
                          <p:cTn id="3811" fill="hold">
                            <p:stCondLst>
                              <p:cond delay="21000"/>
                            </p:stCondLst>
                            <p:childTnLst>
                              <p:par>
                                <p:cTn id="3812" nodeType="afterEffect" fill="hold" presetClass="exit" presetID="1">
                                  <p:stCondLst>
                                    <p:cond delay="1000"/>
                                  </p:stCondLst>
                                  <p:childTnLst>
                                    <p:set>
                                      <p:cBhvr>
                                        <p:cTn id="3813" dur="1" fill="hold">
                                          <p:stCondLst>
                                            <p:cond delay="0"/>
                                          </p:stCondLst>
                                        </p:cTn>
                                        <p:tgtEl>
                                          <p:spTgt spid="1751"/>
                                        </p:tgtEl>
                                        <p:attrNameLst>
                                          <p:attrName>style.visibility</p:attrName>
                                        </p:attrNameLst>
                                      </p:cBhvr>
                                      <p:to>
                                        <p:strVal val="hidden"/>
                                      </p:to>
                                    </p:set>
                                  </p:childTnLst>
                                </p:cTn>
                              </p:par>
                            </p:childTnLst>
                          </p:cTn>
                        </p:par>
                        <p:par>
                          <p:cTn id="3814" fill="hold">
                            <p:stCondLst>
                              <p:cond delay="22000"/>
                            </p:stCondLst>
                            <p:childTnLst>
                              <p:par>
                                <p:cTn id="3815" nodeType="afterEffect" fill="hold" presetClass="exit" presetID="1">
                                  <p:stCondLst>
                                    <p:cond delay="1000"/>
                                  </p:stCondLst>
                                  <p:childTnLst>
                                    <p:set>
                                      <p:cBhvr>
                                        <p:cTn id="3816" dur="1" fill="hold">
                                          <p:stCondLst>
                                            <p:cond delay="0"/>
                                          </p:stCondLst>
                                        </p:cTn>
                                        <p:tgtEl>
                                          <p:spTgt spid="1750"/>
                                        </p:tgtEl>
                                        <p:attrNameLst>
                                          <p:attrName>style.visibility</p:attrName>
                                        </p:attrNameLst>
                                      </p:cBhvr>
                                      <p:to>
                                        <p:strVal val="hidden"/>
                                      </p:to>
                                    </p:set>
                                  </p:childTnLst>
                                </p:cTn>
                              </p:par>
                            </p:childTnLst>
                          </p:cTn>
                        </p:par>
                        <p:par>
                          <p:cTn id="3817" fill="hold">
                            <p:stCondLst>
                              <p:cond delay="23000"/>
                            </p:stCondLst>
                            <p:childTnLst>
                              <p:par>
                                <p:cTn id="3818" nodeType="afterEffect" fill="hold" presetClass="exit" presetID="1">
                                  <p:stCondLst>
                                    <p:cond delay="1000"/>
                                  </p:stCondLst>
                                  <p:childTnLst>
                                    <p:set>
                                      <p:cBhvr>
                                        <p:cTn id="3819" dur="1" fill="hold">
                                          <p:stCondLst>
                                            <p:cond delay="0"/>
                                          </p:stCondLst>
                                        </p:cTn>
                                        <p:tgtEl>
                                          <p:spTgt spid="1749"/>
                                        </p:tgtEl>
                                        <p:attrNameLst>
                                          <p:attrName>style.visibility</p:attrName>
                                        </p:attrNameLst>
                                      </p:cBhvr>
                                      <p:to>
                                        <p:strVal val="hidden"/>
                                      </p:to>
                                    </p:set>
                                  </p:childTnLst>
                                </p:cTn>
                              </p:par>
                            </p:childTnLst>
                          </p:cTn>
                        </p:par>
                        <p:par>
                          <p:cTn id="3820" fill="hold">
                            <p:stCondLst>
                              <p:cond delay="24000"/>
                            </p:stCondLst>
                            <p:childTnLst>
                              <p:par>
                                <p:cTn id="3821" nodeType="afterEffect" fill="hold" presetClass="exit" presetID="1">
                                  <p:stCondLst>
                                    <p:cond delay="1000"/>
                                  </p:stCondLst>
                                  <p:childTnLst>
                                    <p:set>
                                      <p:cBhvr>
                                        <p:cTn id="3822" dur="1" fill="hold">
                                          <p:stCondLst>
                                            <p:cond delay="9"/>
                                          </p:stCondLst>
                                        </p:cTn>
                                        <p:tgtEl>
                                          <p:spTgt spid="17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כִּי־שָׁמִ֥יר וָשַׁ֖יִת תִּֽהְיֶ֥ה כָל־הָאָֽרֶץ׃</a:t>
            </a:r>
            <a:endParaRPr b="0" lang="en-US" sz="3200" strike="noStrike" u="none">
              <a:solidFill>
                <a:srgbClr val="ffffff"/>
              </a:solidFill>
              <a:effectLst/>
              <a:uFillTx/>
              <a:latin typeface="Arial"/>
            </a:endParaRPr>
          </a:p>
        </p:txBody>
      </p:sp>
      <p:sp>
        <p:nvSpPr>
          <p:cNvPr id="17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tout le pays ne sera que ronces et épines.</a:t>
            </a:r>
            <a:endParaRPr b="0" lang="en-US" sz="3200" strike="noStrike" u="none">
              <a:solidFill>
                <a:srgbClr val="ffffff"/>
              </a:solidFill>
              <a:effectLst/>
              <a:uFillTx/>
              <a:latin typeface="Arial"/>
            </a:endParaRPr>
          </a:p>
        </p:txBody>
      </p:sp>
      <p:sp>
        <p:nvSpPr>
          <p:cNvPr id="17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toda la tierra será espinos y cardos. </a:t>
            </a:r>
            <a:endParaRPr b="0" lang="en-US" sz="3200" strike="noStrike" u="none">
              <a:solidFill>
                <a:srgbClr val="ffffff"/>
              </a:solidFill>
              <a:effectLst/>
              <a:uFillTx/>
              <a:latin typeface="Arial"/>
            </a:endParaRPr>
          </a:p>
        </p:txBody>
      </p:sp>
      <p:sp>
        <p:nvSpPr>
          <p:cNvPr id="17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Because all the land will become briers and thorns.  </a:t>
            </a:r>
            <a:endParaRPr b="0" lang="en-US" sz="3200" strike="noStrike" u="none">
              <a:solidFill>
                <a:srgbClr val="ffffff"/>
              </a:solidFill>
              <a:effectLst/>
              <a:uFillTx/>
              <a:latin typeface="Arial"/>
            </a:endParaRPr>
          </a:p>
        </p:txBody>
      </p:sp>
      <p:sp>
        <p:nvSpPr>
          <p:cNvPr id="17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#50</a:t>
            </a:r>
            <a:endParaRPr b="0" lang="en-US" sz="4400" strike="noStrike" u="none">
              <a:solidFill>
                <a:srgbClr val="ffffff"/>
              </a:solidFill>
              <a:effectLst/>
              <a:uFillTx/>
              <a:latin typeface="Arial"/>
            </a:endParaRPr>
          </a:p>
        </p:txBody>
      </p:sp>
      <p:sp>
        <p:nvSpPr>
          <p:cNvPr id="17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7:21, when will a man keep alive a young cow and two sheep?  </a:t>
            </a:r>
            <a:endParaRPr b="0" lang="en-US" sz="3200" strike="noStrike" u="none">
              <a:solidFill>
                <a:srgbClr val="ffffff"/>
              </a:solidFill>
              <a:effectLst/>
              <a:uFillTx/>
              <a:latin typeface="Arial"/>
            </a:endParaRPr>
          </a:p>
        </p:txBody>
      </p:sp>
      <p:sp>
        <p:nvSpPr>
          <p:cNvPr id="1780" name="PlaceHolder 4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7:21, ¿cuándo podrá un hombre criar una vaca y dos ovejas? </a:t>
            </a:r>
            <a:endParaRPr b="0" lang="en-US" sz="3200" strike="noStrike" u="none">
              <a:solidFill>
                <a:srgbClr val="ffffff"/>
              </a:solidFill>
              <a:effectLst/>
              <a:uFillTx/>
              <a:latin typeface="Arial"/>
            </a:endParaRPr>
          </a:p>
        </p:txBody>
      </p:sp>
      <p:sp>
        <p:nvSpPr>
          <p:cNvPr id="1781" name="PlaceHolder 4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7:21, quand un homme gardera-t-il en vie une jeune vache et deux moutons ?</a:t>
            </a:r>
            <a:endParaRPr b="0" lang="en-US" sz="3200" strike="noStrike" u="none">
              <a:solidFill>
                <a:srgbClr val="ffffff"/>
              </a:solidFill>
              <a:effectLst/>
              <a:uFillTx/>
              <a:latin typeface="Arial"/>
            </a:endParaRPr>
          </a:p>
        </p:txBody>
      </p:sp>
      <p:sp>
        <p:nvSpPr>
          <p:cNvPr id="1782" name="TextBox 125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83" name="TextBox 1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84" name="TextBox 1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85" name="TextBox 1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86" name="TextBox 1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87" name="TextBox 1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88" name="TextBox 1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89" name="TextBox 1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90" name="TextBox 1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91" name="TextBox 1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92" name="TextBox 1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93" name="TextBox 1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94" name="TextBox 12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95" name="TextBox 1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96" name="TextBox 1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97" name="TextBox 1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98" name="TextBox 1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99" name="TextBox 1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00" name="TextBox 1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01" name="TextBox 1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02" name="TextBox 1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03" name="TextBox 1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04" name="TextBox 1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05" name="TextBox 1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06" name="TextBox 1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07" name="TextBox 1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823" dur="indefinite" restart="never" nodeType="tmRoot">
          <p:childTnLst>
            <p:seq>
              <p:cTn id="3824" dur="indefinite" nodeType="mainSeq">
                <p:childTnLst>
                  <p:par>
                    <p:cTn id="3825" fill="hold">
                      <p:stCondLst>
                        <p:cond delay="indefinite"/>
                      </p:stCondLst>
                      <p:childTnLst>
                        <p:par>
                          <p:cTn id="3826" fill="hold">
                            <p:stCondLst>
                              <p:cond delay="0"/>
                            </p:stCondLst>
                            <p:childTnLst>
                              <p:par>
                                <p:cTn id="3827" nodeType="clickEffect" fill="hold" presetClass="exit" presetID="1">
                                  <p:stCondLst>
                                    <p:cond delay="1000"/>
                                  </p:stCondLst>
                                  <p:childTnLst>
                                    <p:set>
                                      <p:cBhvr>
                                        <p:cTn id="3828" dur="1" fill="hold">
                                          <p:stCondLst>
                                            <p:cond delay="0"/>
                                          </p:stCondLst>
                                        </p:cTn>
                                        <p:tgtEl>
                                          <p:spTgt spid="1807"/>
                                        </p:tgtEl>
                                        <p:attrNameLst>
                                          <p:attrName>style.visibility</p:attrName>
                                        </p:attrNameLst>
                                      </p:cBhvr>
                                      <p:to>
                                        <p:strVal val="hidden"/>
                                      </p:to>
                                    </p:set>
                                  </p:childTnLst>
                                </p:cTn>
                              </p:par>
                            </p:childTnLst>
                          </p:cTn>
                        </p:par>
                        <p:par>
                          <p:cTn id="3829" fill="hold">
                            <p:stCondLst>
                              <p:cond delay="1000"/>
                            </p:stCondLst>
                            <p:childTnLst>
                              <p:par>
                                <p:cTn id="3830" nodeType="afterEffect" fill="hold" presetClass="exit" presetID="1">
                                  <p:stCondLst>
                                    <p:cond delay="1000"/>
                                  </p:stCondLst>
                                  <p:childTnLst>
                                    <p:set>
                                      <p:cBhvr>
                                        <p:cTn id="3831" dur="1" fill="hold">
                                          <p:stCondLst>
                                            <p:cond delay="0"/>
                                          </p:stCondLst>
                                        </p:cTn>
                                        <p:tgtEl>
                                          <p:spTgt spid="1806"/>
                                        </p:tgtEl>
                                        <p:attrNameLst>
                                          <p:attrName>style.visibility</p:attrName>
                                        </p:attrNameLst>
                                      </p:cBhvr>
                                      <p:to>
                                        <p:strVal val="hidden"/>
                                      </p:to>
                                    </p:set>
                                  </p:childTnLst>
                                </p:cTn>
                              </p:par>
                            </p:childTnLst>
                          </p:cTn>
                        </p:par>
                        <p:par>
                          <p:cTn id="3832" fill="hold">
                            <p:stCondLst>
                              <p:cond delay="2000"/>
                            </p:stCondLst>
                            <p:childTnLst>
                              <p:par>
                                <p:cTn id="3833" nodeType="afterEffect" fill="hold" presetClass="exit" presetID="1">
                                  <p:stCondLst>
                                    <p:cond delay="1000"/>
                                  </p:stCondLst>
                                  <p:childTnLst>
                                    <p:set>
                                      <p:cBhvr>
                                        <p:cTn id="3834" dur="1" fill="hold">
                                          <p:stCondLst>
                                            <p:cond delay="0"/>
                                          </p:stCondLst>
                                        </p:cTn>
                                        <p:tgtEl>
                                          <p:spTgt spid="1805"/>
                                        </p:tgtEl>
                                        <p:attrNameLst>
                                          <p:attrName>style.visibility</p:attrName>
                                        </p:attrNameLst>
                                      </p:cBhvr>
                                      <p:to>
                                        <p:strVal val="hidden"/>
                                      </p:to>
                                    </p:set>
                                  </p:childTnLst>
                                </p:cTn>
                              </p:par>
                            </p:childTnLst>
                          </p:cTn>
                        </p:par>
                        <p:par>
                          <p:cTn id="3835" fill="hold">
                            <p:stCondLst>
                              <p:cond delay="3000"/>
                            </p:stCondLst>
                            <p:childTnLst>
                              <p:par>
                                <p:cTn id="3836" nodeType="afterEffect" fill="hold" presetClass="exit" presetID="1">
                                  <p:stCondLst>
                                    <p:cond delay="1000"/>
                                  </p:stCondLst>
                                  <p:childTnLst>
                                    <p:set>
                                      <p:cBhvr>
                                        <p:cTn id="3837" dur="1" fill="hold">
                                          <p:stCondLst>
                                            <p:cond delay="0"/>
                                          </p:stCondLst>
                                        </p:cTn>
                                        <p:tgtEl>
                                          <p:spTgt spid="1804"/>
                                        </p:tgtEl>
                                        <p:attrNameLst>
                                          <p:attrName>style.visibility</p:attrName>
                                        </p:attrNameLst>
                                      </p:cBhvr>
                                      <p:to>
                                        <p:strVal val="hidden"/>
                                      </p:to>
                                    </p:set>
                                  </p:childTnLst>
                                </p:cTn>
                              </p:par>
                            </p:childTnLst>
                          </p:cTn>
                        </p:par>
                        <p:par>
                          <p:cTn id="3838" fill="hold">
                            <p:stCondLst>
                              <p:cond delay="4000"/>
                            </p:stCondLst>
                            <p:childTnLst>
                              <p:par>
                                <p:cTn id="3839" nodeType="afterEffect" fill="hold" presetClass="exit" presetID="1">
                                  <p:stCondLst>
                                    <p:cond delay="1000"/>
                                  </p:stCondLst>
                                  <p:childTnLst>
                                    <p:set>
                                      <p:cBhvr>
                                        <p:cTn id="3840" dur="1" fill="hold">
                                          <p:stCondLst>
                                            <p:cond delay="0"/>
                                          </p:stCondLst>
                                        </p:cTn>
                                        <p:tgtEl>
                                          <p:spTgt spid="1803"/>
                                        </p:tgtEl>
                                        <p:attrNameLst>
                                          <p:attrName>style.visibility</p:attrName>
                                        </p:attrNameLst>
                                      </p:cBhvr>
                                      <p:to>
                                        <p:strVal val="hidden"/>
                                      </p:to>
                                    </p:set>
                                  </p:childTnLst>
                                </p:cTn>
                              </p:par>
                            </p:childTnLst>
                          </p:cTn>
                        </p:par>
                        <p:par>
                          <p:cTn id="3841" fill="hold">
                            <p:stCondLst>
                              <p:cond delay="5000"/>
                            </p:stCondLst>
                            <p:childTnLst>
                              <p:par>
                                <p:cTn id="3842" nodeType="afterEffect" fill="hold" presetClass="exit" presetID="1">
                                  <p:stCondLst>
                                    <p:cond delay="1000"/>
                                  </p:stCondLst>
                                  <p:childTnLst>
                                    <p:set>
                                      <p:cBhvr>
                                        <p:cTn id="3843" dur="1" fill="hold">
                                          <p:stCondLst>
                                            <p:cond delay="0"/>
                                          </p:stCondLst>
                                        </p:cTn>
                                        <p:tgtEl>
                                          <p:spTgt spid="1802"/>
                                        </p:tgtEl>
                                        <p:attrNameLst>
                                          <p:attrName>style.visibility</p:attrName>
                                        </p:attrNameLst>
                                      </p:cBhvr>
                                      <p:to>
                                        <p:strVal val="hidden"/>
                                      </p:to>
                                    </p:set>
                                  </p:childTnLst>
                                </p:cTn>
                              </p:par>
                            </p:childTnLst>
                          </p:cTn>
                        </p:par>
                        <p:par>
                          <p:cTn id="3844" fill="hold">
                            <p:stCondLst>
                              <p:cond delay="6000"/>
                            </p:stCondLst>
                            <p:childTnLst>
                              <p:par>
                                <p:cTn id="3845" nodeType="afterEffect" fill="hold" presetClass="exit" presetID="1">
                                  <p:stCondLst>
                                    <p:cond delay="1000"/>
                                  </p:stCondLst>
                                  <p:childTnLst>
                                    <p:set>
                                      <p:cBhvr>
                                        <p:cTn id="3846" dur="1" fill="hold">
                                          <p:stCondLst>
                                            <p:cond delay="0"/>
                                          </p:stCondLst>
                                        </p:cTn>
                                        <p:tgtEl>
                                          <p:spTgt spid="1801"/>
                                        </p:tgtEl>
                                        <p:attrNameLst>
                                          <p:attrName>style.visibility</p:attrName>
                                        </p:attrNameLst>
                                      </p:cBhvr>
                                      <p:to>
                                        <p:strVal val="hidden"/>
                                      </p:to>
                                    </p:set>
                                  </p:childTnLst>
                                </p:cTn>
                              </p:par>
                            </p:childTnLst>
                          </p:cTn>
                        </p:par>
                        <p:par>
                          <p:cTn id="3847" fill="hold">
                            <p:stCondLst>
                              <p:cond delay="7000"/>
                            </p:stCondLst>
                            <p:childTnLst>
                              <p:par>
                                <p:cTn id="3848" nodeType="afterEffect" fill="hold" presetClass="exit" presetID="1">
                                  <p:stCondLst>
                                    <p:cond delay="1000"/>
                                  </p:stCondLst>
                                  <p:childTnLst>
                                    <p:set>
                                      <p:cBhvr>
                                        <p:cTn id="3849" dur="1" fill="hold">
                                          <p:stCondLst>
                                            <p:cond delay="0"/>
                                          </p:stCondLst>
                                        </p:cTn>
                                        <p:tgtEl>
                                          <p:spTgt spid="1800"/>
                                        </p:tgtEl>
                                        <p:attrNameLst>
                                          <p:attrName>style.visibility</p:attrName>
                                        </p:attrNameLst>
                                      </p:cBhvr>
                                      <p:to>
                                        <p:strVal val="hidden"/>
                                      </p:to>
                                    </p:set>
                                  </p:childTnLst>
                                </p:cTn>
                              </p:par>
                            </p:childTnLst>
                          </p:cTn>
                        </p:par>
                        <p:par>
                          <p:cTn id="3850" fill="hold">
                            <p:stCondLst>
                              <p:cond delay="8000"/>
                            </p:stCondLst>
                            <p:childTnLst>
                              <p:par>
                                <p:cTn id="3851" nodeType="afterEffect" fill="hold" presetClass="exit" presetID="1">
                                  <p:stCondLst>
                                    <p:cond delay="1000"/>
                                  </p:stCondLst>
                                  <p:childTnLst>
                                    <p:set>
                                      <p:cBhvr>
                                        <p:cTn id="3852" dur="1" fill="hold">
                                          <p:stCondLst>
                                            <p:cond delay="0"/>
                                          </p:stCondLst>
                                        </p:cTn>
                                        <p:tgtEl>
                                          <p:spTgt spid="1799"/>
                                        </p:tgtEl>
                                        <p:attrNameLst>
                                          <p:attrName>style.visibility</p:attrName>
                                        </p:attrNameLst>
                                      </p:cBhvr>
                                      <p:to>
                                        <p:strVal val="hidden"/>
                                      </p:to>
                                    </p:set>
                                  </p:childTnLst>
                                </p:cTn>
                              </p:par>
                            </p:childTnLst>
                          </p:cTn>
                        </p:par>
                        <p:par>
                          <p:cTn id="3853" fill="hold">
                            <p:stCondLst>
                              <p:cond delay="9000"/>
                            </p:stCondLst>
                            <p:childTnLst>
                              <p:par>
                                <p:cTn id="3854" nodeType="afterEffect" fill="hold" presetClass="exit" presetID="1">
                                  <p:stCondLst>
                                    <p:cond delay="1000"/>
                                  </p:stCondLst>
                                  <p:childTnLst>
                                    <p:set>
                                      <p:cBhvr>
                                        <p:cTn id="3855" dur="1" fill="hold">
                                          <p:stCondLst>
                                            <p:cond delay="0"/>
                                          </p:stCondLst>
                                        </p:cTn>
                                        <p:tgtEl>
                                          <p:spTgt spid="1798"/>
                                        </p:tgtEl>
                                        <p:attrNameLst>
                                          <p:attrName>style.visibility</p:attrName>
                                        </p:attrNameLst>
                                      </p:cBhvr>
                                      <p:to>
                                        <p:strVal val="hidden"/>
                                      </p:to>
                                    </p:set>
                                  </p:childTnLst>
                                </p:cTn>
                              </p:par>
                            </p:childTnLst>
                          </p:cTn>
                        </p:par>
                        <p:par>
                          <p:cTn id="3856" fill="hold">
                            <p:stCondLst>
                              <p:cond delay="10000"/>
                            </p:stCondLst>
                            <p:childTnLst>
                              <p:par>
                                <p:cTn id="3857" nodeType="afterEffect" fill="hold" presetClass="exit" presetID="1">
                                  <p:stCondLst>
                                    <p:cond delay="1000"/>
                                  </p:stCondLst>
                                  <p:childTnLst>
                                    <p:set>
                                      <p:cBhvr>
                                        <p:cTn id="3858" dur="1" fill="hold">
                                          <p:stCondLst>
                                            <p:cond delay="0"/>
                                          </p:stCondLst>
                                        </p:cTn>
                                        <p:tgtEl>
                                          <p:spTgt spid="1797"/>
                                        </p:tgtEl>
                                        <p:attrNameLst>
                                          <p:attrName>style.visibility</p:attrName>
                                        </p:attrNameLst>
                                      </p:cBhvr>
                                      <p:to>
                                        <p:strVal val="hidden"/>
                                      </p:to>
                                    </p:set>
                                  </p:childTnLst>
                                </p:cTn>
                              </p:par>
                            </p:childTnLst>
                          </p:cTn>
                        </p:par>
                        <p:par>
                          <p:cTn id="3859" fill="hold">
                            <p:stCondLst>
                              <p:cond delay="11000"/>
                            </p:stCondLst>
                            <p:childTnLst>
                              <p:par>
                                <p:cTn id="3860" nodeType="afterEffect" fill="hold" presetClass="exit" presetID="1">
                                  <p:stCondLst>
                                    <p:cond delay="1000"/>
                                  </p:stCondLst>
                                  <p:childTnLst>
                                    <p:set>
                                      <p:cBhvr>
                                        <p:cTn id="3861" dur="1" fill="hold">
                                          <p:stCondLst>
                                            <p:cond delay="0"/>
                                          </p:stCondLst>
                                        </p:cTn>
                                        <p:tgtEl>
                                          <p:spTgt spid="1796"/>
                                        </p:tgtEl>
                                        <p:attrNameLst>
                                          <p:attrName>style.visibility</p:attrName>
                                        </p:attrNameLst>
                                      </p:cBhvr>
                                      <p:to>
                                        <p:strVal val="hidden"/>
                                      </p:to>
                                    </p:set>
                                  </p:childTnLst>
                                </p:cTn>
                              </p:par>
                            </p:childTnLst>
                          </p:cTn>
                        </p:par>
                        <p:par>
                          <p:cTn id="3862" fill="hold">
                            <p:stCondLst>
                              <p:cond delay="12000"/>
                            </p:stCondLst>
                            <p:childTnLst>
                              <p:par>
                                <p:cTn id="3863" nodeType="afterEffect" fill="hold" presetClass="exit" presetID="1">
                                  <p:stCondLst>
                                    <p:cond delay="1000"/>
                                  </p:stCondLst>
                                  <p:childTnLst>
                                    <p:set>
                                      <p:cBhvr>
                                        <p:cTn id="3864" dur="1" fill="hold">
                                          <p:stCondLst>
                                            <p:cond delay="0"/>
                                          </p:stCondLst>
                                        </p:cTn>
                                        <p:tgtEl>
                                          <p:spTgt spid="1795"/>
                                        </p:tgtEl>
                                        <p:attrNameLst>
                                          <p:attrName>style.visibility</p:attrName>
                                        </p:attrNameLst>
                                      </p:cBhvr>
                                      <p:to>
                                        <p:strVal val="hidden"/>
                                      </p:to>
                                    </p:set>
                                  </p:childTnLst>
                                </p:cTn>
                              </p:par>
                            </p:childTnLst>
                          </p:cTn>
                        </p:par>
                        <p:par>
                          <p:cTn id="3865" fill="hold">
                            <p:stCondLst>
                              <p:cond delay="13000"/>
                            </p:stCondLst>
                            <p:childTnLst>
                              <p:par>
                                <p:cTn id="3866" nodeType="afterEffect" fill="hold" presetClass="exit" presetID="1">
                                  <p:stCondLst>
                                    <p:cond delay="1000"/>
                                  </p:stCondLst>
                                  <p:childTnLst>
                                    <p:set>
                                      <p:cBhvr>
                                        <p:cTn id="3867" dur="1" fill="hold">
                                          <p:stCondLst>
                                            <p:cond delay="0"/>
                                          </p:stCondLst>
                                        </p:cTn>
                                        <p:tgtEl>
                                          <p:spTgt spid="1794"/>
                                        </p:tgtEl>
                                        <p:attrNameLst>
                                          <p:attrName>style.visibility</p:attrName>
                                        </p:attrNameLst>
                                      </p:cBhvr>
                                      <p:to>
                                        <p:strVal val="hidden"/>
                                      </p:to>
                                    </p:set>
                                  </p:childTnLst>
                                </p:cTn>
                              </p:par>
                            </p:childTnLst>
                          </p:cTn>
                        </p:par>
                        <p:par>
                          <p:cTn id="3868" fill="hold">
                            <p:stCondLst>
                              <p:cond delay="14000"/>
                            </p:stCondLst>
                            <p:childTnLst>
                              <p:par>
                                <p:cTn id="3869" nodeType="afterEffect" fill="hold" presetClass="exit" presetID="1">
                                  <p:stCondLst>
                                    <p:cond delay="1000"/>
                                  </p:stCondLst>
                                  <p:childTnLst>
                                    <p:set>
                                      <p:cBhvr>
                                        <p:cTn id="3870" dur="1" fill="hold">
                                          <p:stCondLst>
                                            <p:cond delay="0"/>
                                          </p:stCondLst>
                                        </p:cTn>
                                        <p:tgtEl>
                                          <p:spTgt spid="1793"/>
                                        </p:tgtEl>
                                        <p:attrNameLst>
                                          <p:attrName>style.visibility</p:attrName>
                                        </p:attrNameLst>
                                      </p:cBhvr>
                                      <p:to>
                                        <p:strVal val="hidden"/>
                                      </p:to>
                                    </p:set>
                                  </p:childTnLst>
                                </p:cTn>
                              </p:par>
                            </p:childTnLst>
                          </p:cTn>
                        </p:par>
                        <p:par>
                          <p:cTn id="3871" fill="hold">
                            <p:stCondLst>
                              <p:cond delay="15000"/>
                            </p:stCondLst>
                            <p:childTnLst>
                              <p:par>
                                <p:cTn id="3872" nodeType="afterEffect" fill="hold" presetClass="exit" presetID="1">
                                  <p:stCondLst>
                                    <p:cond delay="1000"/>
                                  </p:stCondLst>
                                  <p:childTnLst>
                                    <p:set>
                                      <p:cBhvr>
                                        <p:cTn id="3873" dur="1" fill="hold">
                                          <p:stCondLst>
                                            <p:cond delay="0"/>
                                          </p:stCondLst>
                                        </p:cTn>
                                        <p:tgtEl>
                                          <p:spTgt spid="1792"/>
                                        </p:tgtEl>
                                        <p:attrNameLst>
                                          <p:attrName>style.visibility</p:attrName>
                                        </p:attrNameLst>
                                      </p:cBhvr>
                                      <p:to>
                                        <p:strVal val="hidden"/>
                                      </p:to>
                                    </p:set>
                                  </p:childTnLst>
                                </p:cTn>
                              </p:par>
                            </p:childTnLst>
                          </p:cTn>
                        </p:par>
                        <p:par>
                          <p:cTn id="3874" fill="hold">
                            <p:stCondLst>
                              <p:cond delay="16000"/>
                            </p:stCondLst>
                            <p:childTnLst>
                              <p:par>
                                <p:cTn id="3875" nodeType="afterEffect" fill="hold" presetClass="exit" presetID="1">
                                  <p:stCondLst>
                                    <p:cond delay="1000"/>
                                  </p:stCondLst>
                                  <p:childTnLst>
                                    <p:set>
                                      <p:cBhvr>
                                        <p:cTn id="3876" dur="1" fill="hold">
                                          <p:stCondLst>
                                            <p:cond delay="0"/>
                                          </p:stCondLst>
                                        </p:cTn>
                                        <p:tgtEl>
                                          <p:spTgt spid="1791"/>
                                        </p:tgtEl>
                                        <p:attrNameLst>
                                          <p:attrName>style.visibility</p:attrName>
                                        </p:attrNameLst>
                                      </p:cBhvr>
                                      <p:to>
                                        <p:strVal val="hidden"/>
                                      </p:to>
                                    </p:set>
                                  </p:childTnLst>
                                </p:cTn>
                              </p:par>
                            </p:childTnLst>
                          </p:cTn>
                        </p:par>
                        <p:par>
                          <p:cTn id="3877" fill="hold">
                            <p:stCondLst>
                              <p:cond delay="17000"/>
                            </p:stCondLst>
                            <p:childTnLst>
                              <p:par>
                                <p:cTn id="3878" nodeType="afterEffect" fill="hold" presetClass="exit" presetID="1">
                                  <p:stCondLst>
                                    <p:cond delay="1000"/>
                                  </p:stCondLst>
                                  <p:childTnLst>
                                    <p:set>
                                      <p:cBhvr>
                                        <p:cTn id="3879" dur="1" fill="hold">
                                          <p:stCondLst>
                                            <p:cond delay="0"/>
                                          </p:stCondLst>
                                        </p:cTn>
                                        <p:tgtEl>
                                          <p:spTgt spid="1790"/>
                                        </p:tgtEl>
                                        <p:attrNameLst>
                                          <p:attrName>style.visibility</p:attrName>
                                        </p:attrNameLst>
                                      </p:cBhvr>
                                      <p:to>
                                        <p:strVal val="hidden"/>
                                      </p:to>
                                    </p:set>
                                  </p:childTnLst>
                                </p:cTn>
                              </p:par>
                            </p:childTnLst>
                          </p:cTn>
                        </p:par>
                        <p:par>
                          <p:cTn id="3880" fill="hold">
                            <p:stCondLst>
                              <p:cond delay="18000"/>
                            </p:stCondLst>
                            <p:childTnLst>
                              <p:par>
                                <p:cTn id="3881" nodeType="afterEffect" fill="hold" presetClass="exit" presetID="1">
                                  <p:stCondLst>
                                    <p:cond delay="1000"/>
                                  </p:stCondLst>
                                  <p:childTnLst>
                                    <p:set>
                                      <p:cBhvr>
                                        <p:cTn id="3882" dur="1" fill="hold">
                                          <p:stCondLst>
                                            <p:cond delay="0"/>
                                          </p:stCondLst>
                                        </p:cTn>
                                        <p:tgtEl>
                                          <p:spTgt spid="1789"/>
                                        </p:tgtEl>
                                        <p:attrNameLst>
                                          <p:attrName>style.visibility</p:attrName>
                                        </p:attrNameLst>
                                      </p:cBhvr>
                                      <p:to>
                                        <p:strVal val="hidden"/>
                                      </p:to>
                                    </p:set>
                                  </p:childTnLst>
                                </p:cTn>
                              </p:par>
                            </p:childTnLst>
                          </p:cTn>
                        </p:par>
                        <p:par>
                          <p:cTn id="3883" fill="hold">
                            <p:stCondLst>
                              <p:cond delay="19000"/>
                            </p:stCondLst>
                            <p:childTnLst>
                              <p:par>
                                <p:cTn id="3884" nodeType="afterEffect" fill="hold" presetClass="exit" presetID="1">
                                  <p:stCondLst>
                                    <p:cond delay="1000"/>
                                  </p:stCondLst>
                                  <p:childTnLst>
                                    <p:set>
                                      <p:cBhvr>
                                        <p:cTn id="3885" dur="1" fill="hold">
                                          <p:stCondLst>
                                            <p:cond delay="0"/>
                                          </p:stCondLst>
                                        </p:cTn>
                                        <p:tgtEl>
                                          <p:spTgt spid="1788"/>
                                        </p:tgtEl>
                                        <p:attrNameLst>
                                          <p:attrName>style.visibility</p:attrName>
                                        </p:attrNameLst>
                                      </p:cBhvr>
                                      <p:to>
                                        <p:strVal val="hidden"/>
                                      </p:to>
                                    </p:set>
                                  </p:childTnLst>
                                </p:cTn>
                              </p:par>
                            </p:childTnLst>
                          </p:cTn>
                        </p:par>
                        <p:par>
                          <p:cTn id="3886" fill="hold">
                            <p:stCondLst>
                              <p:cond delay="20000"/>
                            </p:stCondLst>
                            <p:childTnLst>
                              <p:par>
                                <p:cTn id="3887" nodeType="afterEffect" fill="hold" presetClass="exit" presetID="1">
                                  <p:stCondLst>
                                    <p:cond delay="1000"/>
                                  </p:stCondLst>
                                  <p:childTnLst>
                                    <p:set>
                                      <p:cBhvr>
                                        <p:cTn id="3888" dur="1" fill="hold">
                                          <p:stCondLst>
                                            <p:cond delay="0"/>
                                          </p:stCondLst>
                                        </p:cTn>
                                        <p:tgtEl>
                                          <p:spTgt spid="1787"/>
                                        </p:tgtEl>
                                        <p:attrNameLst>
                                          <p:attrName>style.visibility</p:attrName>
                                        </p:attrNameLst>
                                      </p:cBhvr>
                                      <p:to>
                                        <p:strVal val="hidden"/>
                                      </p:to>
                                    </p:set>
                                  </p:childTnLst>
                                </p:cTn>
                              </p:par>
                            </p:childTnLst>
                          </p:cTn>
                        </p:par>
                        <p:par>
                          <p:cTn id="3889" fill="hold">
                            <p:stCondLst>
                              <p:cond delay="21000"/>
                            </p:stCondLst>
                            <p:childTnLst>
                              <p:par>
                                <p:cTn id="3890" nodeType="afterEffect" fill="hold" presetClass="exit" presetID="1">
                                  <p:stCondLst>
                                    <p:cond delay="1000"/>
                                  </p:stCondLst>
                                  <p:childTnLst>
                                    <p:set>
                                      <p:cBhvr>
                                        <p:cTn id="3891" dur="1" fill="hold">
                                          <p:stCondLst>
                                            <p:cond delay="0"/>
                                          </p:stCondLst>
                                        </p:cTn>
                                        <p:tgtEl>
                                          <p:spTgt spid="1786"/>
                                        </p:tgtEl>
                                        <p:attrNameLst>
                                          <p:attrName>style.visibility</p:attrName>
                                        </p:attrNameLst>
                                      </p:cBhvr>
                                      <p:to>
                                        <p:strVal val="hidden"/>
                                      </p:to>
                                    </p:set>
                                  </p:childTnLst>
                                </p:cTn>
                              </p:par>
                            </p:childTnLst>
                          </p:cTn>
                        </p:par>
                        <p:par>
                          <p:cTn id="3892" fill="hold">
                            <p:stCondLst>
                              <p:cond delay="22000"/>
                            </p:stCondLst>
                            <p:childTnLst>
                              <p:par>
                                <p:cTn id="3893" nodeType="afterEffect" fill="hold" presetClass="exit" presetID="1">
                                  <p:stCondLst>
                                    <p:cond delay="1000"/>
                                  </p:stCondLst>
                                  <p:childTnLst>
                                    <p:set>
                                      <p:cBhvr>
                                        <p:cTn id="3894" dur="1" fill="hold">
                                          <p:stCondLst>
                                            <p:cond delay="0"/>
                                          </p:stCondLst>
                                        </p:cTn>
                                        <p:tgtEl>
                                          <p:spTgt spid="1785"/>
                                        </p:tgtEl>
                                        <p:attrNameLst>
                                          <p:attrName>style.visibility</p:attrName>
                                        </p:attrNameLst>
                                      </p:cBhvr>
                                      <p:to>
                                        <p:strVal val="hidden"/>
                                      </p:to>
                                    </p:set>
                                  </p:childTnLst>
                                </p:cTn>
                              </p:par>
                            </p:childTnLst>
                          </p:cTn>
                        </p:par>
                        <p:par>
                          <p:cTn id="3895" fill="hold">
                            <p:stCondLst>
                              <p:cond delay="23000"/>
                            </p:stCondLst>
                            <p:childTnLst>
                              <p:par>
                                <p:cTn id="3896" nodeType="afterEffect" fill="hold" presetClass="exit" presetID="1">
                                  <p:stCondLst>
                                    <p:cond delay="1000"/>
                                  </p:stCondLst>
                                  <p:childTnLst>
                                    <p:set>
                                      <p:cBhvr>
                                        <p:cTn id="3897" dur="1" fill="hold">
                                          <p:stCondLst>
                                            <p:cond delay="0"/>
                                          </p:stCondLst>
                                        </p:cTn>
                                        <p:tgtEl>
                                          <p:spTgt spid="1784"/>
                                        </p:tgtEl>
                                        <p:attrNameLst>
                                          <p:attrName>style.visibility</p:attrName>
                                        </p:attrNameLst>
                                      </p:cBhvr>
                                      <p:to>
                                        <p:strVal val="hidden"/>
                                      </p:to>
                                    </p:set>
                                  </p:childTnLst>
                                </p:cTn>
                              </p:par>
                            </p:childTnLst>
                          </p:cTn>
                        </p:par>
                        <p:par>
                          <p:cTn id="3898" fill="hold">
                            <p:stCondLst>
                              <p:cond delay="24000"/>
                            </p:stCondLst>
                            <p:childTnLst>
                              <p:par>
                                <p:cTn id="3899" nodeType="afterEffect" fill="hold" presetClass="exit" presetID="1">
                                  <p:stCondLst>
                                    <p:cond delay="1000"/>
                                  </p:stCondLst>
                                  <p:childTnLst>
                                    <p:set>
                                      <p:cBhvr>
                                        <p:cTn id="3900" dur="1" fill="hold">
                                          <p:stCondLst>
                                            <p:cond delay="9"/>
                                          </p:stCondLst>
                                        </p:cTn>
                                        <p:tgtEl>
                                          <p:spTgt spid="17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בַּיּ֣וֹם הַה֑וּא</a:t>
            </a:r>
            <a:endParaRPr b="0" lang="en-US" sz="3200" strike="noStrike" u="none">
              <a:solidFill>
                <a:srgbClr val="ffffff"/>
              </a:solidFill>
              <a:effectLst/>
              <a:uFillTx/>
              <a:latin typeface="Arial"/>
            </a:endParaRPr>
          </a:p>
        </p:txBody>
      </p:sp>
      <p:sp>
        <p:nvSpPr>
          <p:cNvPr id="18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 ce jour-là,</a:t>
            </a:r>
            <a:endParaRPr b="0" lang="en-US" sz="3200" strike="noStrike" u="none">
              <a:solidFill>
                <a:srgbClr val="ffffff"/>
              </a:solidFill>
              <a:effectLst/>
              <a:uFillTx/>
              <a:latin typeface="Arial"/>
            </a:endParaRPr>
          </a:p>
        </p:txBody>
      </p:sp>
      <p:sp>
        <p:nvSpPr>
          <p:cNvPr id="18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»Acontecerá en aquel tiempo </a:t>
            </a:r>
            <a:endParaRPr b="0" lang="en-US" sz="3200" strike="noStrike" u="none">
              <a:solidFill>
                <a:srgbClr val="ffffff"/>
              </a:solidFill>
              <a:effectLst/>
              <a:uFillTx/>
              <a:latin typeface="Arial"/>
            </a:endParaRPr>
          </a:p>
        </p:txBody>
      </p:sp>
      <p:sp>
        <p:nvSpPr>
          <p:cNvPr id="18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It shall be in that day  </a:t>
            </a:r>
            <a:endParaRPr b="0" lang="en-US" sz="3200" strike="noStrike" u="none">
              <a:solidFill>
                <a:srgbClr val="ffffff"/>
              </a:solidFill>
              <a:effectLst/>
              <a:uFillTx/>
              <a:latin typeface="Arial"/>
            </a:endParaRPr>
          </a:p>
        </p:txBody>
      </p:sp>
      <p:sp>
        <p:nvSpPr>
          <p:cNvPr id="18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#51</a:t>
            </a:r>
            <a:endParaRPr b="0" lang="en-US" sz="4400" strike="noStrike" u="none">
              <a:solidFill>
                <a:srgbClr val="ffffff"/>
              </a:solidFill>
              <a:effectLst/>
              <a:uFillTx/>
              <a:latin typeface="Arial"/>
            </a:endParaRPr>
          </a:p>
        </p:txBody>
      </p:sp>
      <p:sp>
        <p:nvSpPr>
          <p:cNvPr id="181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6:5, God is the Lord of What?  </a:t>
            </a:r>
            <a:endParaRPr b="0" lang="en-US" sz="3200" strike="noStrike" u="none">
              <a:solidFill>
                <a:srgbClr val="ffffff"/>
              </a:solidFill>
              <a:effectLst/>
              <a:uFillTx/>
              <a:latin typeface="Arial"/>
            </a:endParaRPr>
          </a:p>
        </p:txBody>
      </p:sp>
      <p:sp>
        <p:nvSpPr>
          <p:cNvPr id="1815" name="PlaceHolder 4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6:5, ¿Dios es Jehová de qué? </a:t>
            </a:r>
            <a:endParaRPr b="0" lang="en-US" sz="3200" strike="noStrike" u="none">
              <a:solidFill>
                <a:srgbClr val="ffffff"/>
              </a:solidFill>
              <a:effectLst/>
              <a:uFillTx/>
              <a:latin typeface="Arial"/>
            </a:endParaRPr>
          </a:p>
        </p:txBody>
      </p:sp>
      <p:sp>
        <p:nvSpPr>
          <p:cNvPr id="1816" name="PlaceHolder 4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6:5, Dieu est le Seigneur de quoi ?</a:t>
            </a:r>
            <a:endParaRPr b="0" lang="en-US" sz="3200" strike="noStrike" u="none">
              <a:solidFill>
                <a:srgbClr val="ffffff"/>
              </a:solidFill>
              <a:effectLst/>
              <a:uFillTx/>
              <a:latin typeface="Arial"/>
            </a:endParaRPr>
          </a:p>
        </p:txBody>
      </p:sp>
      <p:sp>
        <p:nvSpPr>
          <p:cNvPr id="1817" name="TextBox 127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18" name="TextBox 1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19" name="TextBox 1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20" name="TextBox 1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21" name="TextBox 1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22" name="TextBox 1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23" name="TextBox 1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24" name="TextBox 1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25" name="TextBox 1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26" name="TextBox 1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27" name="TextBox 1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28" name="TextBox 1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29" name="TextBox 12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30" name="TextBox 1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31" name="TextBox 1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32" name="TextBox 1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33" name="TextBox 1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34" name="TextBox 1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35" name="TextBox 1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36" name="TextBox 1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37" name="TextBox 1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38" name="TextBox 1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39" name="TextBox 1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40" name="TextBox 1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41" name="TextBox 1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42" name="TextBox 1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01" dur="indefinite" restart="never" nodeType="tmRoot">
          <p:childTnLst>
            <p:seq>
              <p:cTn id="3902" dur="indefinite" nodeType="mainSeq">
                <p:childTnLst>
                  <p:par>
                    <p:cTn id="3903" fill="hold">
                      <p:stCondLst>
                        <p:cond delay="indefinite"/>
                      </p:stCondLst>
                      <p:childTnLst>
                        <p:par>
                          <p:cTn id="3904" fill="hold">
                            <p:stCondLst>
                              <p:cond delay="0"/>
                            </p:stCondLst>
                            <p:childTnLst>
                              <p:par>
                                <p:cTn id="3905" nodeType="clickEffect" fill="hold" presetClass="exit" presetID="1">
                                  <p:stCondLst>
                                    <p:cond delay="1000"/>
                                  </p:stCondLst>
                                  <p:childTnLst>
                                    <p:set>
                                      <p:cBhvr>
                                        <p:cTn id="3906" dur="1" fill="hold">
                                          <p:stCondLst>
                                            <p:cond delay="0"/>
                                          </p:stCondLst>
                                        </p:cTn>
                                        <p:tgtEl>
                                          <p:spTgt spid="1842"/>
                                        </p:tgtEl>
                                        <p:attrNameLst>
                                          <p:attrName>style.visibility</p:attrName>
                                        </p:attrNameLst>
                                      </p:cBhvr>
                                      <p:to>
                                        <p:strVal val="hidden"/>
                                      </p:to>
                                    </p:set>
                                  </p:childTnLst>
                                </p:cTn>
                              </p:par>
                            </p:childTnLst>
                          </p:cTn>
                        </p:par>
                        <p:par>
                          <p:cTn id="3907" fill="hold">
                            <p:stCondLst>
                              <p:cond delay="1000"/>
                            </p:stCondLst>
                            <p:childTnLst>
                              <p:par>
                                <p:cTn id="3908" nodeType="afterEffect" fill="hold" presetClass="exit" presetID="1">
                                  <p:stCondLst>
                                    <p:cond delay="1000"/>
                                  </p:stCondLst>
                                  <p:childTnLst>
                                    <p:set>
                                      <p:cBhvr>
                                        <p:cTn id="3909" dur="1" fill="hold">
                                          <p:stCondLst>
                                            <p:cond delay="0"/>
                                          </p:stCondLst>
                                        </p:cTn>
                                        <p:tgtEl>
                                          <p:spTgt spid="1841"/>
                                        </p:tgtEl>
                                        <p:attrNameLst>
                                          <p:attrName>style.visibility</p:attrName>
                                        </p:attrNameLst>
                                      </p:cBhvr>
                                      <p:to>
                                        <p:strVal val="hidden"/>
                                      </p:to>
                                    </p:set>
                                  </p:childTnLst>
                                </p:cTn>
                              </p:par>
                            </p:childTnLst>
                          </p:cTn>
                        </p:par>
                        <p:par>
                          <p:cTn id="3910" fill="hold">
                            <p:stCondLst>
                              <p:cond delay="2000"/>
                            </p:stCondLst>
                            <p:childTnLst>
                              <p:par>
                                <p:cTn id="3911" nodeType="afterEffect" fill="hold" presetClass="exit" presetID="1">
                                  <p:stCondLst>
                                    <p:cond delay="1000"/>
                                  </p:stCondLst>
                                  <p:childTnLst>
                                    <p:set>
                                      <p:cBhvr>
                                        <p:cTn id="3912" dur="1" fill="hold">
                                          <p:stCondLst>
                                            <p:cond delay="0"/>
                                          </p:stCondLst>
                                        </p:cTn>
                                        <p:tgtEl>
                                          <p:spTgt spid="1840"/>
                                        </p:tgtEl>
                                        <p:attrNameLst>
                                          <p:attrName>style.visibility</p:attrName>
                                        </p:attrNameLst>
                                      </p:cBhvr>
                                      <p:to>
                                        <p:strVal val="hidden"/>
                                      </p:to>
                                    </p:set>
                                  </p:childTnLst>
                                </p:cTn>
                              </p:par>
                            </p:childTnLst>
                          </p:cTn>
                        </p:par>
                        <p:par>
                          <p:cTn id="3913" fill="hold">
                            <p:stCondLst>
                              <p:cond delay="3000"/>
                            </p:stCondLst>
                            <p:childTnLst>
                              <p:par>
                                <p:cTn id="3914" nodeType="afterEffect" fill="hold" presetClass="exit" presetID="1">
                                  <p:stCondLst>
                                    <p:cond delay="1000"/>
                                  </p:stCondLst>
                                  <p:childTnLst>
                                    <p:set>
                                      <p:cBhvr>
                                        <p:cTn id="3915" dur="1" fill="hold">
                                          <p:stCondLst>
                                            <p:cond delay="0"/>
                                          </p:stCondLst>
                                        </p:cTn>
                                        <p:tgtEl>
                                          <p:spTgt spid="1839"/>
                                        </p:tgtEl>
                                        <p:attrNameLst>
                                          <p:attrName>style.visibility</p:attrName>
                                        </p:attrNameLst>
                                      </p:cBhvr>
                                      <p:to>
                                        <p:strVal val="hidden"/>
                                      </p:to>
                                    </p:set>
                                  </p:childTnLst>
                                </p:cTn>
                              </p:par>
                            </p:childTnLst>
                          </p:cTn>
                        </p:par>
                        <p:par>
                          <p:cTn id="3916" fill="hold">
                            <p:stCondLst>
                              <p:cond delay="4000"/>
                            </p:stCondLst>
                            <p:childTnLst>
                              <p:par>
                                <p:cTn id="3917" nodeType="afterEffect" fill="hold" presetClass="exit" presetID="1">
                                  <p:stCondLst>
                                    <p:cond delay="1000"/>
                                  </p:stCondLst>
                                  <p:childTnLst>
                                    <p:set>
                                      <p:cBhvr>
                                        <p:cTn id="3918" dur="1" fill="hold">
                                          <p:stCondLst>
                                            <p:cond delay="0"/>
                                          </p:stCondLst>
                                        </p:cTn>
                                        <p:tgtEl>
                                          <p:spTgt spid="1838"/>
                                        </p:tgtEl>
                                        <p:attrNameLst>
                                          <p:attrName>style.visibility</p:attrName>
                                        </p:attrNameLst>
                                      </p:cBhvr>
                                      <p:to>
                                        <p:strVal val="hidden"/>
                                      </p:to>
                                    </p:set>
                                  </p:childTnLst>
                                </p:cTn>
                              </p:par>
                            </p:childTnLst>
                          </p:cTn>
                        </p:par>
                        <p:par>
                          <p:cTn id="3919" fill="hold">
                            <p:stCondLst>
                              <p:cond delay="5000"/>
                            </p:stCondLst>
                            <p:childTnLst>
                              <p:par>
                                <p:cTn id="3920" nodeType="afterEffect" fill="hold" presetClass="exit" presetID="1">
                                  <p:stCondLst>
                                    <p:cond delay="1000"/>
                                  </p:stCondLst>
                                  <p:childTnLst>
                                    <p:set>
                                      <p:cBhvr>
                                        <p:cTn id="3921" dur="1" fill="hold">
                                          <p:stCondLst>
                                            <p:cond delay="0"/>
                                          </p:stCondLst>
                                        </p:cTn>
                                        <p:tgtEl>
                                          <p:spTgt spid="1837"/>
                                        </p:tgtEl>
                                        <p:attrNameLst>
                                          <p:attrName>style.visibility</p:attrName>
                                        </p:attrNameLst>
                                      </p:cBhvr>
                                      <p:to>
                                        <p:strVal val="hidden"/>
                                      </p:to>
                                    </p:set>
                                  </p:childTnLst>
                                </p:cTn>
                              </p:par>
                            </p:childTnLst>
                          </p:cTn>
                        </p:par>
                        <p:par>
                          <p:cTn id="3922" fill="hold">
                            <p:stCondLst>
                              <p:cond delay="6000"/>
                            </p:stCondLst>
                            <p:childTnLst>
                              <p:par>
                                <p:cTn id="3923" nodeType="afterEffect" fill="hold" presetClass="exit" presetID="1">
                                  <p:stCondLst>
                                    <p:cond delay="1000"/>
                                  </p:stCondLst>
                                  <p:childTnLst>
                                    <p:set>
                                      <p:cBhvr>
                                        <p:cTn id="3924" dur="1" fill="hold">
                                          <p:stCondLst>
                                            <p:cond delay="0"/>
                                          </p:stCondLst>
                                        </p:cTn>
                                        <p:tgtEl>
                                          <p:spTgt spid="1836"/>
                                        </p:tgtEl>
                                        <p:attrNameLst>
                                          <p:attrName>style.visibility</p:attrName>
                                        </p:attrNameLst>
                                      </p:cBhvr>
                                      <p:to>
                                        <p:strVal val="hidden"/>
                                      </p:to>
                                    </p:set>
                                  </p:childTnLst>
                                </p:cTn>
                              </p:par>
                            </p:childTnLst>
                          </p:cTn>
                        </p:par>
                        <p:par>
                          <p:cTn id="3925" fill="hold">
                            <p:stCondLst>
                              <p:cond delay="7000"/>
                            </p:stCondLst>
                            <p:childTnLst>
                              <p:par>
                                <p:cTn id="3926" nodeType="afterEffect" fill="hold" presetClass="exit" presetID="1">
                                  <p:stCondLst>
                                    <p:cond delay="1000"/>
                                  </p:stCondLst>
                                  <p:childTnLst>
                                    <p:set>
                                      <p:cBhvr>
                                        <p:cTn id="3927" dur="1" fill="hold">
                                          <p:stCondLst>
                                            <p:cond delay="0"/>
                                          </p:stCondLst>
                                        </p:cTn>
                                        <p:tgtEl>
                                          <p:spTgt spid="1835"/>
                                        </p:tgtEl>
                                        <p:attrNameLst>
                                          <p:attrName>style.visibility</p:attrName>
                                        </p:attrNameLst>
                                      </p:cBhvr>
                                      <p:to>
                                        <p:strVal val="hidden"/>
                                      </p:to>
                                    </p:set>
                                  </p:childTnLst>
                                </p:cTn>
                              </p:par>
                            </p:childTnLst>
                          </p:cTn>
                        </p:par>
                        <p:par>
                          <p:cTn id="3928" fill="hold">
                            <p:stCondLst>
                              <p:cond delay="8000"/>
                            </p:stCondLst>
                            <p:childTnLst>
                              <p:par>
                                <p:cTn id="3929" nodeType="afterEffect" fill="hold" presetClass="exit" presetID="1">
                                  <p:stCondLst>
                                    <p:cond delay="1000"/>
                                  </p:stCondLst>
                                  <p:childTnLst>
                                    <p:set>
                                      <p:cBhvr>
                                        <p:cTn id="3930" dur="1" fill="hold">
                                          <p:stCondLst>
                                            <p:cond delay="0"/>
                                          </p:stCondLst>
                                        </p:cTn>
                                        <p:tgtEl>
                                          <p:spTgt spid="1834"/>
                                        </p:tgtEl>
                                        <p:attrNameLst>
                                          <p:attrName>style.visibility</p:attrName>
                                        </p:attrNameLst>
                                      </p:cBhvr>
                                      <p:to>
                                        <p:strVal val="hidden"/>
                                      </p:to>
                                    </p:set>
                                  </p:childTnLst>
                                </p:cTn>
                              </p:par>
                            </p:childTnLst>
                          </p:cTn>
                        </p:par>
                        <p:par>
                          <p:cTn id="3931" fill="hold">
                            <p:stCondLst>
                              <p:cond delay="9000"/>
                            </p:stCondLst>
                            <p:childTnLst>
                              <p:par>
                                <p:cTn id="3932" nodeType="afterEffect" fill="hold" presetClass="exit" presetID="1">
                                  <p:stCondLst>
                                    <p:cond delay="1000"/>
                                  </p:stCondLst>
                                  <p:childTnLst>
                                    <p:set>
                                      <p:cBhvr>
                                        <p:cTn id="3933" dur="1" fill="hold">
                                          <p:stCondLst>
                                            <p:cond delay="0"/>
                                          </p:stCondLst>
                                        </p:cTn>
                                        <p:tgtEl>
                                          <p:spTgt spid="1833"/>
                                        </p:tgtEl>
                                        <p:attrNameLst>
                                          <p:attrName>style.visibility</p:attrName>
                                        </p:attrNameLst>
                                      </p:cBhvr>
                                      <p:to>
                                        <p:strVal val="hidden"/>
                                      </p:to>
                                    </p:set>
                                  </p:childTnLst>
                                </p:cTn>
                              </p:par>
                            </p:childTnLst>
                          </p:cTn>
                        </p:par>
                        <p:par>
                          <p:cTn id="3934" fill="hold">
                            <p:stCondLst>
                              <p:cond delay="10000"/>
                            </p:stCondLst>
                            <p:childTnLst>
                              <p:par>
                                <p:cTn id="3935" nodeType="afterEffect" fill="hold" presetClass="exit" presetID="1">
                                  <p:stCondLst>
                                    <p:cond delay="1000"/>
                                  </p:stCondLst>
                                  <p:childTnLst>
                                    <p:set>
                                      <p:cBhvr>
                                        <p:cTn id="3936" dur="1" fill="hold">
                                          <p:stCondLst>
                                            <p:cond delay="0"/>
                                          </p:stCondLst>
                                        </p:cTn>
                                        <p:tgtEl>
                                          <p:spTgt spid="1832"/>
                                        </p:tgtEl>
                                        <p:attrNameLst>
                                          <p:attrName>style.visibility</p:attrName>
                                        </p:attrNameLst>
                                      </p:cBhvr>
                                      <p:to>
                                        <p:strVal val="hidden"/>
                                      </p:to>
                                    </p:set>
                                  </p:childTnLst>
                                </p:cTn>
                              </p:par>
                            </p:childTnLst>
                          </p:cTn>
                        </p:par>
                        <p:par>
                          <p:cTn id="3937" fill="hold">
                            <p:stCondLst>
                              <p:cond delay="11000"/>
                            </p:stCondLst>
                            <p:childTnLst>
                              <p:par>
                                <p:cTn id="3938" nodeType="afterEffect" fill="hold" presetClass="exit" presetID="1">
                                  <p:stCondLst>
                                    <p:cond delay="1000"/>
                                  </p:stCondLst>
                                  <p:childTnLst>
                                    <p:set>
                                      <p:cBhvr>
                                        <p:cTn id="3939" dur="1" fill="hold">
                                          <p:stCondLst>
                                            <p:cond delay="0"/>
                                          </p:stCondLst>
                                        </p:cTn>
                                        <p:tgtEl>
                                          <p:spTgt spid="1831"/>
                                        </p:tgtEl>
                                        <p:attrNameLst>
                                          <p:attrName>style.visibility</p:attrName>
                                        </p:attrNameLst>
                                      </p:cBhvr>
                                      <p:to>
                                        <p:strVal val="hidden"/>
                                      </p:to>
                                    </p:set>
                                  </p:childTnLst>
                                </p:cTn>
                              </p:par>
                            </p:childTnLst>
                          </p:cTn>
                        </p:par>
                        <p:par>
                          <p:cTn id="3940" fill="hold">
                            <p:stCondLst>
                              <p:cond delay="12000"/>
                            </p:stCondLst>
                            <p:childTnLst>
                              <p:par>
                                <p:cTn id="3941" nodeType="afterEffect" fill="hold" presetClass="exit" presetID="1">
                                  <p:stCondLst>
                                    <p:cond delay="1000"/>
                                  </p:stCondLst>
                                  <p:childTnLst>
                                    <p:set>
                                      <p:cBhvr>
                                        <p:cTn id="3942" dur="1" fill="hold">
                                          <p:stCondLst>
                                            <p:cond delay="0"/>
                                          </p:stCondLst>
                                        </p:cTn>
                                        <p:tgtEl>
                                          <p:spTgt spid="1830"/>
                                        </p:tgtEl>
                                        <p:attrNameLst>
                                          <p:attrName>style.visibility</p:attrName>
                                        </p:attrNameLst>
                                      </p:cBhvr>
                                      <p:to>
                                        <p:strVal val="hidden"/>
                                      </p:to>
                                    </p:set>
                                  </p:childTnLst>
                                </p:cTn>
                              </p:par>
                            </p:childTnLst>
                          </p:cTn>
                        </p:par>
                        <p:par>
                          <p:cTn id="3943" fill="hold">
                            <p:stCondLst>
                              <p:cond delay="13000"/>
                            </p:stCondLst>
                            <p:childTnLst>
                              <p:par>
                                <p:cTn id="3944" nodeType="afterEffect" fill="hold" presetClass="exit" presetID="1">
                                  <p:stCondLst>
                                    <p:cond delay="1000"/>
                                  </p:stCondLst>
                                  <p:childTnLst>
                                    <p:set>
                                      <p:cBhvr>
                                        <p:cTn id="3945" dur="1" fill="hold">
                                          <p:stCondLst>
                                            <p:cond delay="0"/>
                                          </p:stCondLst>
                                        </p:cTn>
                                        <p:tgtEl>
                                          <p:spTgt spid="1829"/>
                                        </p:tgtEl>
                                        <p:attrNameLst>
                                          <p:attrName>style.visibility</p:attrName>
                                        </p:attrNameLst>
                                      </p:cBhvr>
                                      <p:to>
                                        <p:strVal val="hidden"/>
                                      </p:to>
                                    </p:set>
                                  </p:childTnLst>
                                </p:cTn>
                              </p:par>
                            </p:childTnLst>
                          </p:cTn>
                        </p:par>
                        <p:par>
                          <p:cTn id="3946" fill="hold">
                            <p:stCondLst>
                              <p:cond delay="14000"/>
                            </p:stCondLst>
                            <p:childTnLst>
                              <p:par>
                                <p:cTn id="3947" nodeType="afterEffect" fill="hold" presetClass="exit" presetID="1">
                                  <p:stCondLst>
                                    <p:cond delay="1000"/>
                                  </p:stCondLst>
                                  <p:childTnLst>
                                    <p:set>
                                      <p:cBhvr>
                                        <p:cTn id="3948" dur="1" fill="hold">
                                          <p:stCondLst>
                                            <p:cond delay="0"/>
                                          </p:stCondLst>
                                        </p:cTn>
                                        <p:tgtEl>
                                          <p:spTgt spid="1828"/>
                                        </p:tgtEl>
                                        <p:attrNameLst>
                                          <p:attrName>style.visibility</p:attrName>
                                        </p:attrNameLst>
                                      </p:cBhvr>
                                      <p:to>
                                        <p:strVal val="hidden"/>
                                      </p:to>
                                    </p:set>
                                  </p:childTnLst>
                                </p:cTn>
                              </p:par>
                            </p:childTnLst>
                          </p:cTn>
                        </p:par>
                        <p:par>
                          <p:cTn id="3949" fill="hold">
                            <p:stCondLst>
                              <p:cond delay="15000"/>
                            </p:stCondLst>
                            <p:childTnLst>
                              <p:par>
                                <p:cTn id="3950" nodeType="afterEffect" fill="hold" presetClass="exit" presetID="1">
                                  <p:stCondLst>
                                    <p:cond delay="1000"/>
                                  </p:stCondLst>
                                  <p:childTnLst>
                                    <p:set>
                                      <p:cBhvr>
                                        <p:cTn id="3951" dur="1" fill="hold">
                                          <p:stCondLst>
                                            <p:cond delay="0"/>
                                          </p:stCondLst>
                                        </p:cTn>
                                        <p:tgtEl>
                                          <p:spTgt spid="1827"/>
                                        </p:tgtEl>
                                        <p:attrNameLst>
                                          <p:attrName>style.visibility</p:attrName>
                                        </p:attrNameLst>
                                      </p:cBhvr>
                                      <p:to>
                                        <p:strVal val="hidden"/>
                                      </p:to>
                                    </p:set>
                                  </p:childTnLst>
                                </p:cTn>
                              </p:par>
                            </p:childTnLst>
                          </p:cTn>
                        </p:par>
                        <p:par>
                          <p:cTn id="3952" fill="hold">
                            <p:stCondLst>
                              <p:cond delay="16000"/>
                            </p:stCondLst>
                            <p:childTnLst>
                              <p:par>
                                <p:cTn id="3953" nodeType="afterEffect" fill="hold" presetClass="exit" presetID="1">
                                  <p:stCondLst>
                                    <p:cond delay="1000"/>
                                  </p:stCondLst>
                                  <p:childTnLst>
                                    <p:set>
                                      <p:cBhvr>
                                        <p:cTn id="3954" dur="1" fill="hold">
                                          <p:stCondLst>
                                            <p:cond delay="0"/>
                                          </p:stCondLst>
                                        </p:cTn>
                                        <p:tgtEl>
                                          <p:spTgt spid="1826"/>
                                        </p:tgtEl>
                                        <p:attrNameLst>
                                          <p:attrName>style.visibility</p:attrName>
                                        </p:attrNameLst>
                                      </p:cBhvr>
                                      <p:to>
                                        <p:strVal val="hidden"/>
                                      </p:to>
                                    </p:set>
                                  </p:childTnLst>
                                </p:cTn>
                              </p:par>
                            </p:childTnLst>
                          </p:cTn>
                        </p:par>
                        <p:par>
                          <p:cTn id="3955" fill="hold">
                            <p:stCondLst>
                              <p:cond delay="17000"/>
                            </p:stCondLst>
                            <p:childTnLst>
                              <p:par>
                                <p:cTn id="3956" nodeType="afterEffect" fill="hold" presetClass="exit" presetID="1">
                                  <p:stCondLst>
                                    <p:cond delay="1000"/>
                                  </p:stCondLst>
                                  <p:childTnLst>
                                    <p:set>
                                      <p:cBhvr>
                                        <p:cTn id="3957" dur="1" fill="hold">
                                          <p:stCondLst>
                                            <p:cond delay="0"/>
                                          </p:stCondLst>
                                        </p:cTn>
                                        <p:tgtEl>
                                          <p:spTgt spid="1825"/>
                                        </p:tgtEl>
                                        <p:attrNameLst>
                                          <p:attrName>style.visibility</p:attrName>
                                        </p:attrNameLst>
                                      </p:cBhvr>
                                      <p:to>
                                        <p:strVal val="hidden"/>
                                      </p:to>
                                    </p:set>
                                  </p:childTnLst>
                                </p:cTn>
                              </p:par>
                            </p:childTnLst>
                          </p:cTn>
                        </p:par>
                        <p:par>
                          <p:cTn id="3958" fill="hold">
                            <p:stCondLst>
                              <p:cond delay="18000"/>
                            </p:stCondLst>
                            <p:childTnLst>
                              <p:par>
                                <p:cTn id="3959" nodeType="afterEffect" fill="hold" presetClass="exit" presetID="1">
                                  <p:stCondLst>
                                    <p:cond delay="1000"/>
                                  </p:stCondLst>
                                  <p:childTnLst>
                                    <p:set>
                                      <p:cBhvr>
                                        <p:cTn id="3960" dur="1" fill="hold">
                                          <p:stCondLst>
                                            <p:cond delay="0"/>
                                          </p:stCondLst>
                                        </p:cTn>
                                        <p:tgtEl>
                                          <p:spTgt spid="1824"/>
                                        </p:tgtEl>
                                        <p:attrNameLst>
                                          <p:attrName>style.visibility</p:attrName>
                                        </p:attrNameLst>
                                      </p:cBhvr>
                                      <p:to>
                                        <p:strVal val="hidden"/>
                                      </p:to>
                                    </p:set>
                                  </p:childTnLst>
                                </p:cTn>
                              </p:par>
                            </p:childTnLst>
                          </p:cTn>
                        </p:par>
                        <p:par>
                          <p:cTn id="3961" fill="hold">
                            <p:stCondLst>
                              <p:cond delay="19000"/>
                            </p:stCondLst>
                            <p:childTnLst>
                              <p:par>
                                <p:cTn id="3962" nodeType="afterEffect" fill="hold" presetClass="exit" presetID="1">
                                  <p:stCondLst>
                                    <p:cond delay="1000"/>
                                  </p:stCondLst>
                                  <p:childTnLst>
                                    <p:set>
                                      <p:cBhvr>
                                        <p:cTn id="3963" dur="1" fill="hold">
                                          <p:stCondLst>
                                            <p:cond delay="0"/>
                                          </p:stCondLst>
                                        </p:cTn>
                                        <p:tgtEl>
                                          <p:spTgt spid="1823"/>
                                        </p:tgtEl>
                                        <p:attrNameLst>
                                          <p:attrName>style.visibility</p:attrName>
                                        </p:attrNameLst>
                                      </p:cBhvr>
                                      <p:to>
                                        <p:strVal val="hidden"/>
                                      </p:to>
                                    </p:set>
                                  </p:childTnLst>
                                </p:cTn>
                              </p:par>
                            </p:childTnLst>
                          </p:cTn>
                        </p:par>
                        <p:par>
                          <p:cTn id="3964" fill="hold">
                            <p:stCondLst>
                              <p:cond delay="20000"/>
                            </p:stCondLst>
                            <p:childTnLst>
                              <p:par>
                                <p:cTn id="3965" nodeType="afterEffect" fill="hold" presetClass="exit" presetID="1">
                                  <p:stCondLst>
                                    <p:cond delay="1000"/>
                                  </p:stCondLst>
                                  <p:childTnLst>
                                    <p:set>
                                      <p:cBhvr>
                                        <p:cTn id="3966" dur="1" fill="hold">
                                          <p:stCondLst>
                                            <p:cond delay="0"/>
                                          </p:stCondLst>
                                        </p:cTn>
                                        <p:tgtEl>
                                          <p:spTgt spid="1822"/>
                                        </p:tgtEl>
                                        <p:attrNameLst>
                                          <p:attrName>style.visibility</p:attrName>
                                        </p:attrNameLst>
                                      </p:cBhvr>
                                      <p:to>
                                        <p:strVal val="hidden"/>
                                      </p:to>
                                    </p:set>
                                  </p:childTnLst>
                                </p:cTn>
                              </p:par>
                            </p:childTnLst>
                          </p:cTn>
                        </p:par>
                        <p:par>
                          <p:cTn id="3967" fill="hold">
                            <p:stCondLst>
                              <p:cond delay="21000"/>
                            </p:stCondLst>
                            <p:childTnLst>
                              <p:par>
                                <p:cTn id="3968" nodeType="afterEffect" fill="hold" presetClass="exit" presetID="1">
                                  <p:stCondLst>
                                    <p:cond delay="1000"/>
                                  </p:stCondLst>
                                  <p:childTnLst>
                                    <p:set>
                                      <p:cBhvr>
                                        <p:cTn id="3969" dur="1" fill="hold">
                                          <p:stCondLst>
                                            <p:cond delay="0"/>
                                          </p:stCondLst>
                                        </p:cTn>
                                        <p:tgtEl>
                                          <p:spTgt spid="1821"/>
                                        </p:tgtEl>
                                        <p:attrNameLst>
                                          <p:attrName>style.visibility</p:attrName>
                                        </p:attrNameLst>
                                      </p:cBhvr>
                                      <p:to>
                                        <p:strVal val="hidden"/>
                                      </p:to>
                                    </p:set>
                                  </p:childTnLst>
                                </p:cTn>
                              </p:par>
                            </p:childTnLst>
                          </p:cTn>
                        </p:par>
                        <p:par>
                          <p:cTn id="3970" fill="hold">
                            <p:stCondLst>
                              <p:cond delay="22000"/>
                            </p:stCondLst>
                            <p:childTnLst>
                              <p:par>
                                <p:cTn id="3971" nodeType="afterEffect" fill="hold" presetClass="exit" presetID="1">
                                  <p:stCondLst>
                                    <p:cond delay="1000"/>
                                  </p:stCondLst>
                                  <p:childTnLst>
                                    <p:set>
                                      <p:cBhvr>
                                        <p:cTn id="3972" dur="1" fill="hold">
                                          <p:stCondLst>
                                            <p:cond delay="0"/>
                                          </p:stCondLst>
                                        </p:cTn>
                                        <p:tgtEl>
                                          <p:spTgt spid="1820"/>
                                        </p:tgtEl>
                                        <p:attrNameLst>
                                          <p:attrName>style.visibility</p:attrName>
                                        </p:attrNameLst>
                                      </p:cBhvr>
                                      <p:to>
                                        <p:strVal val="hidden"/>
                                      </p:to>
                                    </p:set>
                                  </p:childTnLst>
                                </p:cTn>
                              </p:par>
                            </p:childTnLst>
                          </p:cTn>
                        </p:par>
                        <p:par>
                          <p:cTn id="3973" fill="hold">
                            <p:stCondLst>
                              <p:cond delay="23000"/>
                            </p:stCondLst>
                            <p:childTnLst>
                              <p:par>
                                <p:cTn id="3974" nodeType="afterEffect" fill="hold" presetClass="exit" presetID="1">
                                  <p:stCondLst>
                                    <p:cond delay="1000"/>
                                  </p:stCondLst>
                                  <p:childTnLst>
                                    <p:set>
                                      <p:cBhvr>
                                        <p:cTn id="3975" dur="1" fill="hold">
                                          <p:stCondLst>
                                            <p:cond delay="0"/>
                                          </p:stCondLst>
                                        </p:cTn>
                                        <p:tgtEl>
                                          <p:spTgt spid="1819"/>
                                        </p:tgtEl>
                                        <p:attrNameLst>
                                          <p:attrName>style.visibility</p:attrName>
                                        </p:attrNameLst>
                                      </p:cBhvr>
                                      <p:to>
                                        <p:strVal val="hidden"/>
                                      </p:to>
                                    </p:set>
                                  </p:childTnLst>
                                </p:cTn>
                              </p:par>
                            </p:childTnLst>
                          </p:cTn>
                        </p:par>
                        <p:par>
                          <p:cTn id="3976" fill="hold">
                            <p:stCondLst>
                              <p:cond delay="24000"/>
                            </p:stCondLst>
                            <p:childTnLst>
                              <p:par>
                                <p:cTn id="3977" nodeType="afterEffect" fill="hold" presetClass="exit" presetID="1">
                                  <p:stCondLst>
                                    <p:cond delay="1000"/>
                                  </p:stCondLst>
                                  <p:childTnLst>
                                    <p:set>
                                      <p:cBhvr>
                                        <p:cTn id="3978" dur="1" fill="hold">
                                          <p:stCondLst>
                                            <p:cond delay="9"/>
                                          </p:stCondLst>
                                        </p:cTn>
                                        <p:tgtEl>
                                          <p:spTgt spid="181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אֶת־הַמֶּ֛לֶךְ יְהוָ֥ה צְבָא֖וֹת</a:t>
            </a:r>
            <a:endParaRPr b="0" lang="en-US" sz="3200" strike="noStrike" u="none">
              <a:solidFill>
                <a:srgbClr val="ffffff"/>
              </a:solidFill>
              <a:effectLst/>
              <a:uFillTx/>
              <a:latin typeface="Arial"/>
            </a:endParaRPr>
          </a:p>
        </p:txBody>
      </p:sp>
      <p:sp>
        <p:nvSpPr>
          <p:cNvPr id="184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l'Éternel des armées.</a:t>
            </a:r>
            <a:endParaRPr b="0" lang="en-US" sz="3200" strike="noStrike" u="none">
              <a:solidFill>
                <a:srgbClr val="ffffff"/>
              </a:solidFill>
              <a:effectLst/>
              <a:uFillTx/>
              <a:latin typeface="Arial"/>
            </a:endParaRPr>
          </a:p>
        </p:txBody>
      </p:sp>
      <p:sp>
        <p:nvSpPr>
          <p:cNvPr id="184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Jehová de los ejércitos.» </a:t>
            </a:r>
            <a:endParaRPr b="0" lang="en-US" sz="3200" strike="noStrike" u="none">
              <a:solidFill>
                <a:srgbClr val="ffffff"/>
              </a:solidFill>
              <a:effectLst/>
              <a:uFillTx/>
              <a:latin typeface="Arial"/>
            </a:endParaRPr>
          </a:p>
        </p:txBody>
      </p:sp>
      <p:sp>
        <p:nvSpPr>
          <p:cNvPr id="184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Lord of hosts."  </a:t>
            </a:r>
            <a:endParaRPr b="0" lang="en-US" sz="3200" strike="noStrike" u="none">
              <a:solidFill>
                <a:srgbClr val="ffffff"/>
              </a:solidFill>
              <a:effectLst/>
              <a:uFillTx/>
              <a:latin typeface="Arial"/>
            </a:endParaRPr>
          </a:p>
        </p:txBody>
      </p:sp>
      <p:sp>
        <p:nvSpPr>
          <p:cNvPr id="184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#52</a:t>
            </a:r>
            <a:endParaRPr b="0" lang="en-US" sz="4400" strike="noStrike" u="none">
              <a:solidFill>
                <a:srgbClr val="ffffff"/>
              </a:solidFill>
              <a:effectLst/>
              <a:uFillTx/>
              <a:latin typeface="Arial"/>
            </a:endParaRPr>
          </a:p>
        </p:txBody>
      </p:sp>
      <p:sp>
        <p:nvSpPr>
          <p:cNvPr id="184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6:2, How many wings did  the seraphim used to cover his face? To cover his feet? To fly ?  </a:t>
            </a:r>
            <a:endParaRPr b="0" lang="en-US" sz="3200" strike="noStrike" u="none">
              <a:solidFill>
                <a:srgbClr val="ffffff"/>
              </a:solidFill>
              <a:effectLst/>
              <a:uFillTx/>
              <a:latin typeface="Arial"/>
            </a:endParaRPr>
          </a:p>
        </p:txBody>
      </p:sp>
      <p:sp>
        <p:nvSpPr>
          <p:cNvPr id="1850" name="PlaceHolder 4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6:2, ¿cuántas alas usaban los serafines para cubrirse el rostro? ¿Para cubrirse los pies? ¿Para volar? </a:t>
            </a:r>
            <a:endParaRPr b="0" lang="en-US" sz="3200" strike="noStrike" u="none">
              <a:solidFill>
                <a:srgbClr val="ffffff"/>
              </a:solidFill>
              <a:effectLst/>
              <a:uFillTx/>
              <a:latin typeface="Arial"/>
            </a:endParaRPr>
          </a:p>
        </p:txBody>
      </p:sp>
      <p:sp>
        <p:nvSpPr>
          <p:cNvPr id="1851" name="PlaceHolder 4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6:2, combien d'ailes le séraphin utilisait-il pour se couvrir le visage ? Pour se couvrir les pieds ? Pour voler ?</a:t>
            </a:r>
            <a:endParaRPr b="0" lang="en-US" sz="3200" strike="noStrike" u="none">
              <a:solidFill>
                <a:srgbClr val="ffffff"/>
              </a:solidFill>
              <a:effectLst/>
              <a:uFillTx/>
              <a:latin typeface="Arial"/>
            </a:endParaRPr>
          </a:p>
        </p:txBody>
      </p:sp>
      <p:sp>
        <p:nvSpPr>
          <p:cNvPr id="1852" name="TextBox 130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53" name="TextBox 1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54" name="TextBox 1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55" name="TextBox 1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56" name="TextBox 1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57" name="TextBox 1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58" name="TextBox 1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59" name="TextBox 1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60" name="TextBox 1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61" name="TextBox 1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62" name="TextBox 1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63" name="TextBox 1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64" name="TextBox 13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65" name="TextBox 1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66" name="TextBox 1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67" name="TextBox 1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68" name="TextBox 1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69" name="TextBox 1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70" name="TextBox 1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71" name="TextBox 1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72" name="TextBox 1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73" name="TextBox 1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74" name="TextBox 1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75" name="TextBox 1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76" name="TextBox 1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77" name="TextBox 1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79" dur="indefinite" restart="never" nodeType="tmRoot">
          <p:childTnLst>
            <p:seq>
              <p:cTn id="3980" dur="indefinite" nodeType="mainSeq">
                <p:childTnLst>
                  <p:par>
                    <p:cTn id="3981" fill="hold">
                      <p:stCondLst>
                        <p:cond delay="indefinite"/>
                      </p:stCondLst>
                      <p:childTnLst>
                        <p:par>
                          <p:cTn id="3982" fill="hold">
                            <p:stCondLst>
                              <p:cond delay="0"/>
                            </p:stCondLst>
                            <p:childTnLst>
                              <p:par>
                                <p:cTn id="3983" nodeType="clickEffect" fill="hold" presetClass="exit" presetID="1">
                                  <p:stCondLst>
                                    <p:cond delay="1000"/>
                                  </p:stCondLst>
                                  <p:childTnLst>
                                    <p:set>
                                      <p:cBhvr>
                                        <p:cTn id="3984" dur="1" fill="hold">
                                          <p:stCondLst>
                                            <p:cond delay="0"/>
                                          </p:stCondLst>
                                        </p:cTn>
                                        <p:tgtEl>
                                          <p:spTgt spid="1877"/>
                                        </p:tgtEl>
                                        <p:attrNameLst>
                                          <p:attrName>style.visibility</p:attrName>
                                        </p:attrNameLst>
                                      </p:cBhvr>
                                      <p:to>
                                        <p:strVal val="hidden"/>
                                      </p:to>
                                    </p:set>
                                  </p:childTnLst>
                                </p:cTn>
                              </p:par>
                            </p:childTnLst>
                          </p:cTn>
                        </p:par>
                        <p:par>
                          <p:cTn id="3985" fill="hold">
                            <p:stCondLst>
                              <p:cond delay="1000"/>
                            </p:stCondLst>
                            <p:childTnLst>
                              <p:par>
                                <p:cTn id="3986" nodeType="afterEffect" fill="hold" presetClass="exit" presetID="1">
                                  <p:stCondLst>
                                    <p:cond delay="1000"/>
                                  </p:stCondLst>
                                  <p:childTnLst>
                                    <p:set>
                                      <p:cBhvr>
                                        <p:cTn id="3987" dur="1" fill="hold">
                                          <p:stCondLst>
                                            <p:cond delay="0"/>
                                          </p:stCondLst>
                                        </p:cTn>
                                        <p:tgtEl>
                                          <p:spTgt spid="1876"/>
                                        </p:tgtEl>
                                        <p:attrNameLst>
                                          <p:attrName>style.visibility</p:attrName>
                                        </p:attrNameLst>
                                      </p:cBhvr>
                                      <p:to>
                                        <p:strVal val="hidden"/>
                                      </p:to>
                                    </p:set>
                                  </p:childTnLst>
                                </p:cTn>
                              </p:par>
                            </p:childTnLst>
                          </p:cTn>
                        </p:par>
                        <p:par>
                          <p:cTn id="3988" fill="hold">
                            <p:stCondLst>
                              <p:cond delay="2000"/>
                            </p:stCondLst>
                            <p:childTnLst>
                              <p:par>
                                <p:cTn id="3989" nodeType="afterEffect" fill="hold" presetClass="exit" presetID="1">
                                  <p:stCondLst>
                                    <p:cond delay="1000"/>
                                  </p:stCondLst>
                                  <p:childTnLst>
                                    <p:set>
                                      <p:cBhvr>
                                        <p:cTn id="3990" dur="1" fill="hold">
                                          <p:stCondLst>
                                            <p:cond delay="0"/>
                                          </p:stCondLst>
                                        </p:cTn>
                                        <p:tgtEl>
                                          <p:spTgt spid="1875"/>
                                        </p:tgtEl>
                                        <p:attrNameLst>
                                          <p:attrName>style.visibility</p:attrName>
                                        </p:attrNameLst>
                                      </p:cBhvr>
                                      <p:to>
                                        <p:strVal val="hidden"/>
                                      </p:to>
                                    </p:set>
                                  </p:childTnLst>
                                </p:cTn>
                              </p:par>
                            </p:childTnLst>
                          </p:cTn>
                        </p:par>
                        <p:par>
                          <p:cTn id="3991" fill="hold">
                            <p:stCondLst>
                              <p:cond delay="3000"/>
                            </p:stCondLst>
                            <p:childTnLst>
                              <p:par>
                                <p:cTn id="3992" nodeType="afterEffect" fill="hold" presetClass="exit" presetID="1">
                                  <p:stCondLst>
                                    <p:cond delay="1000"/>
                                  </p:stCondLst>
                                  <p:childTnLst>
                                    <p:set>
                                      <p:cBhvr>
                                        <p:cTn id="3993" dur="1" fill="hold">
                                          <p:stCondLst>
                                            <p:cond delay="0"/>
                                          </p:stCondLst>
                                        </p:cTn>
                                        <p:tgtEl>
                                          <p:spTgt spid="1874"/>
                                        </p:tgtEl>
                                        <p:attrNameLst>
                                          <p:attrName>style.visibility</p:attrName>
                                        </p:attrNameLst>
                                      </p:cBhvr>
                                      <p:to>
                                        <p:strVal val="hidden"/>
                                      </p:to>
                                    </p:set>
                                  </p:childTnLst>
                                </p:cTn>
                              </p:par>
                            </p:childTnLst>
                          </p:cTn>
                        </p:par>
                        <p:par>
                          <p:cTn id="3994" fill="hold">
                            <p:stCondLst>
                              <p:cond delay="4000"/>
                            </p:stCondLst>
                            <p:childTnLst>
                              <p:par>
                                <p:cTn id="3995" nodeType="afterEffect" fill="hold" presetClass="exit" presetID="1">
                                  <p:stCondLst>
                                    <p:cond delay="1000"/>
                                  </p:stCondLst>
                                  <p:childTnLst>
                                    <p:set>
                                      <p:cBhvr>
                                        <p:cTn id="3996" dur="1" fill="hold">
                                          <p:stCondLst>
                                            <p:cond delay="0"/>
                                          </p:stCondLst>
                                        </p:cTn>
                                        <p:tgtEl>
                                          <p:spTgt spid="1873"/>
                                        </p:tgtEl>
                                        <p:attrNameLst>
                                          <p:attrName>style.visibility</p:attrName>
                                        </p:attrNameLst>
                                      </p:cBhvr>
                                      <p:to>
                                        <p:strVal val="hidden"/>
                                      </p:to>
                                    </p:set>
                                  </p:childTnLst>
                                </p:cTn>
                              </p:par>
                            </p:childTnLst>
                          </p:cTn>
                        </p:par>
                        <p:par>
                          <p:cTn id="3997" fill="hold">
                            <p:stCondLst>
                              <p:cond delay="5000"/>
                            </p:stCondLst>
                            <p:childTnLst>
                              <p:par>
                                <p:cTn id="3998" nodeType="afterEffect" fill="hold" presetClass="exit" presetID="1">
                                  <p:stCondLst>
                                    <p:cond delay="1000"/>
                                  </p:stCondLst>
                                  <p:childTnLst>
                                    <p:set>
                                      <p:cBhvr>
                                        <p:cTn id="3999" dur="1" fill="hold">
                                          <p:stCondLst>
                                            <p:cond delay="0"/>
                                          </p:stCondLst>
                                        </p:cTn>
                                        <p:tgtEl>
                                          <p:spTgt spid="1872"/>
                                        </p:tgtEl>
                                        <p:attrNameLst>
                                          <p:attrName>style.visibility</p:attrName>
                                        </p:attrNameLst>
                                      </p:cBhvr>
                                      <p:to>
                                        <p:strVal val="hidden"/>
                                      </p:to>
                                    </p:set>
                                  </p:childTnLst>
                                </p:cTn>
                              </p:par>
                            </p:childTnLst>
                          </p:cTn>
                        </p:par>
                        <p:par>
                          <p:cTn id="4000" fill="hold">
                            <p:stCondLst>
                              <p:cond delay="6000"/>
                            </p:stCondLst>
                            <p:childTnLst>
                              <p:par>
                                <p:cTn id="4001" nodeType="afterEffect" fill="hold" presetClass="exit" presetID="1">
                                  <p:stCondLst>
                                    <p:cond delay="1000"/>
                                  </p:stCondLst>
                                  <p:childTnLst>
                                    <p:set>
                                      <p:cBhvr>
                                        <p:cTn id="4002" dur="1" fill="hold">
                                          <p:stCondLst>
                                            <p:cond delay="0"/>
                                          </p:stCondLst>
                                        </p:cTn>
                                        <p:tgtEl>
                                          <p:spTgt spid="1871"/>
                                        </p:tgtEl>
                                        <p:attrNameLst>
                                          <p:attrName>style.visibility</p:attrName>
                                        </p:attrNameLst>
                                      </p:cBhvr>
                                      <p:to>
                                        <p:strVal val="hidden"/>
                                      </p:to>
                                    </p:set>
                                  </p:childTnLst>
                                </p:cTn>
                              </p:par>
                            </p:childTnLst>
                          </p:cTn>
                        </p:par>
                        <p:par>
                          <p:cTn id="4003" fill="hold">
                            <p:stCondLst>
                              <p:cond delay="7000"/>
                            </p:stCondLst>
                            <p:childTnLst>
                              <p:par>
                                <p:cTn id="4004" nodeType="afterEffect" fill="hold" presetClass="exit" presetID="1">
                                  <p:stCondLst>
                                    <p:cond delay="1000"/>
                                  </p:stCondLst>
                                  <p:childTnLst>
                                    <p:set>
                                      <p:cBhvr>
                                        <p:cTn id="4005" dur="1" fill="hold">
                                          <p:stCondLst>
                                            <p:cond delay="0"/>
                                          </p:stCondLst>
                                        </p:cTn>
                                        <p:tgtEl>
                                          <p:spTgt spid="1870"/>
                                        </p:tgtEl>
                                        <p:attrNameLst>
                                          <p:attrName>style.visibility</p:attrName>
                                        </p:attrNameLst>
                                      </p:cBhvr>
                                      <p:to>
                                        <p:strVal val="hidden"/>
                                      </p:to>
                                    </p:set>
                                  </p:childTnLst>
                                </p:cTn>
                              </p:par>
                            </p:childTnLst>
                          </p:cTn>
                        </p:par>
                        <p:par>
                          <p:cTn id="4006" fill="hold">
                            <p:stCondLst>
                              <p:cond delay="8000"/>
                            </p:stCondLst>
                            <p:childTnLst>
                              <p:par>
                                <p:cTn id="4007" nodeType="afterEffect" fill="hold" presetClass="exit" presetID="1">
                                  <p:stCondLst>
                                    <p:cond delay="1000"/>
                                  </p:stCondLst>
                                  <p:childTnLst>
                                    <p:set>
                                      <p:cBhvr>
                                        <p:cTn id="4008" dur="1" fill="hold">
                                          <p:stCondLst>
                                            <p:cond delay="0"/>
                                          </p:stCondLst>
                                        </p:cTn>
                                        <p:tgtEl>
                                          <p:spTgt spid="1869"/>
                                        </p:tgtEl>
                                        <p:attrNameLst>
                                          <p:attrName>style.visibility</p:attrName>
                                        </p:attrNameLst>
                                      </p:cBhvr>
                                      <p:to>
                                        <p:strVal val="hidden"/>
                                      </p:to>
                                    </p:set>
                                  </p:childTnLst>
                                </p:cTn>
                              </p:par>
                            </p:childTnLst>
                          </p:cTn>
                        </p:par>
                        <p:par>
                          <p:cTn id="4009" fill="hold">
                            <p:stCondLst>
                              <p:cond delay="9000"/>
                            </p:stCondLst>
                            <p:childTnLst>
                              <p:par>
                                <p:cTn id="4010" nodeType="afterEffect" fill="hold" presetClass="exit" presetID="1">
                                  <p:stCondLst>
                                    <p:cond delay="1000"/>
                                  </p:stCondLst>
                                  <p:childTnLst>
                                    <p:set>
                                      <p:cBhvr>
                                        <p:cTn id="4011" dur="1" fill="hold">
                                          <p:stCondLst>
                                            <p:cond delay="0"/>
                                          </p:stCondLst>
                                        </p:cTn>
                                        <p:tgtEl>
                                          <p:spTgt spid="1868"/>
                                        </p:tgtEl>
                                        <p:attrNameLst>
                                          <p:attrName>style.visibility</p:attrName>
                                        </p:attrNameLst>
                                      </p:cBhvr>
                                      <p:to>
                                        <p:strVal val="hidden"/>
                                      </p:to>
                                    </p:set>
                                  </p:childTnLst>
                                </p:cTn>
                              </p:par>
                            </p:childTnLst>
                          </p:cTn>
                        </p:par>
                        <p:par>
                          <p:cTn id="4012" fill="hold">
                            <p:stCondLst>
                              <p:cond delay="10000"/>
                            </p:stCondLst>
                            <p:childTnLst>
                              <p:par>
                                <p:cTn id="4013" nodeType="afterEffect" fill="hold" presetClass="exit" presetID="1">
                                  <p:stCondLst>
                                    <p:cond delay="1000"/>
                                  </p:stCondLst>
                                  <p:childTnLst>
                                    <p:set>
                                      <p:cBhvr>
                                        <p:cTn id="4014" dur="1" fill="hold">
                                          <p:stCondLst>
                                            <p:cond delay="0"/>
                                          </p:stCondLst>
                                        </p:cTn>
                                        <p:tgtEl>
                                          <p:spTgt spid="1867"/>
                                        </p:tgtEl>
                                        <p:attrNameLst>
                                          <p:attrName>style.visibility</p:attrName>
                                        </p:attrNameLst>
                                      </p:cBhvr>
                                      <p:to>
                                        <p:strVal val="hidden"/>
                                      </p:to>
                                    </p:set>
                                  </p:childTnLst>
                                </p:cTn>
                              </p:par>
                            </p:childTnLst>
                          </p:cTn>
                        </p:par>
                        <p:par>
                          <p:cTn id="4015" fill="hold">
                            <p:stCondLst>
                              <p:cond delay="11000"/>
                            </p:stCondLst>
                            <p:childTnLst>
                              <p:par>
                                <p:cTn id="4016" nodeType="afterEffect" fill="hold" presetClass="exit" presetID="1">
                                  <p:stCondLst>
                                    <p:cond delay="1000"/>
                                  </p:stCondLst>
                                  <p:childTnLst>
                                    <p:set>
                                      <p:cBhvr>
                                        <p:cTn id="4017" dur="1" fill="hold">
                                          <p:stCondLst>
                                            <p:cond delay="0"/>
                                          </p:stCondLst>
                                        </p:cTn>
                                        <p:tgtEl>
                                          <p:spTgt spid="1866"/>
                                        </p:tgtEl>
                                        <p:attrNameLst>
                                          <p:attrName>style.visibility</p:attrName>
                                        </p:attrNameLst>
                                      </p:cBhvr>
                                      <p:to>
                                        <p:strVal val="hidden"/>
                                      </p:to>
                                    </p:set>
                                  </p:childTnLst>
                                </p:cTn>
                              </p:par>
                            </p:childTnLst>
                          </p:cTn>
                        </p:par>
                        <p:par>
                          <p:cTn id="4018" fill="hold">
                            <p:stCondLst>
                              <p:cond delay="12000"/>
                            </p:stCondLst>
                            <p:childTnLst>
                              <p:par>
                                <p:cTn id="4019" nodeType="afterEffect" fill="hold" presetClass="exit" presetID="1">
                                  <p:stCondLst>
                                    <p:cond delay="1000"/>
                                  </p:stCondLst>
                                  <p:childTnLst>
                                    <p:set>
                                      <p:cBhvr>
                                        <p:cTn id="4020" dur="1" fill="hold">
                                          <p:stCondLst>
                                            <p:cond delay="0"/>
                                          </p:stCondLst>
                                        </p:cTn>
                                        <p:tgtEl>
                                          <p:spTgt spid="1865"/>
                                        </p:tgtEl>
                                        <p:attrNameLst>
                                          <p:attrName>style.visibility</p:attrName>
                                        </p:attrNameLst>
                                      </p:cBhvr>
                                      <p:to>
                                        <p:strVal val="hidden"/>
                                      </p:to>
                                    </p:set>
                                  </p:childTnLst>
                                </p:cTn>
                              </p:par>
                            </p:childTnLst>
                          </p:cTn>
                        </p:par>
                        <p:par>
                          <p:cTn id="4021" fill="hold">
                            <p:stCondLst>
                              <p:cond delay="13000"/>
                            </p:stCondLst>
                            <p:childTnLst>
                              <p:par>
                                <p:cTn id="4022" nodeType="afterEffect" fill="hold" presetClass="exit" presetID="1">
                                  <p:stCondLst>
                                    <p:cond delay="1000"/>
                                  </p:stCondLst>
                                  <p:childTnLst>
                                    <p:set>
                                      <p:cBhvr>
                                        <p:cTn id="4023" dur="1" fill="hold">
                                          <p:stCondLst>
                                            <p:cond delay="0"/>
                                          </p:stCondLst>
                                        </p:cTn>
                                        <p:tgtEl>
                                          <p:spTgt spid="1864"/>
                                        </p:tgtEl>
                                        <p:attrNameLst>
                                          <p:attrName>style.visibility</p:attrName>
                                        </p:attrNameLst>
                                      </p:cBhvr>
                                      <p:to>
                                        <p:strVal val="hidden"/>
                                      </p:to>
                                    </p:set>
                                  </p:childTnLst>
                                </p:cTn>
                              </p:par>
                            </p:childTnLst>
                          </p:cTn>
                        </p:par>
                        <p:par>
                          <p:cTn id="4024" fill="hold">
                            <p:stCondLst>
                              <p:cond delay="14000"/>
                            </p:stCondLst>
                            <p:childTnLst>
                              <p:par>
                                <p:cTn id="4025" nodeType="afterEffect" fill="hold" presetClass="exit" presetID="1">
                                  <p:stCondLst>
                                    <p:cond delay="1000"/>
                                  </p:stCondLst>
                                  <p:childTnLst>
                                    <p:set>
                                      <p:cBhvr>
                                        <p:cTn id="4026" dur="1" fill="hold">
                                          <p:stCondLst>
                                            <p:cond delay="0"/>
                                          </p:stCondLst>
                                        </p:cTn>
                                        <p:tgtEl>
                                          <p:spTgt spid="1863"/>
                                        </p:tgtEl>
                                        <p:attrNameLst>
                                          <p:attrName>style.visibility</p:attrName>
                                        </p:attrNameLst>
                                      </p:cBhvr>
                                      <p:to>
                                        <p:strVal val="hidden"/>
                                      </p:to>
                                    </p:set>
                                  </p:childTnLst>
                                </p:cTn>
                              </p:par>
                            </p:childTnLst>
                          </p:cTn>
                        </p:par>
                        <p:par>
                          <p:cTn id="4027" fill="hold">
                            <p:stCondLst>
                              <p:cond delay="15000"/>
                            </p:stCondLst>
                            <p:childTnLst>
                              <p:par>
                                <p:cTn id="4028" nodeType="afterEffect" fill="hold" presetClass="exit" presetID="1">
                                  <p:stCondLst>
                                    <p:cond delay="1000"/>
                                  </p:stCondLst>
                                  <p:childTnLst>
                                    <p:set>
                                      <p:cBhvr>
                                        <p:cTn id="4029" dur="1" fill="hold">
                                          <p:stCondLst>
                                            <p:cond delay="0"/>
                                          </p:stCondLst>
                                        </p:cTn>
                                        <p:tgtEl>
                                          <p:spTgt spid="1862"/>
                                        </p:tgtEl>
                                        <p:attrNameLst>
                                          <p:attrName>style.visibility</p:attrName>
                                        </p:attrNameLst>
                                      </p:cBhvr>
                                      <p:to>
                                        <p:strVal val="hidden"/>
                                      </p:to>
                                    </p:set>
                                  </p:childTnLst>
                                </p:cTn>
                              </p:par>
                            </p:childTnLst>
                          </p:cTn>
                        </p:par>
                        <p:par>
                          <p:cTn id="4030" fill="hold">
                            <p:stCondLst>
                              <p:cond delay="16000"/>
                            </p:stCondLst>
                            <p:childTnLst>
                              <p:par>
                                <p:cTn id="4031" nodeType="afterEffect" fill="hold" presetClass="exit" presetID="1">
                                  <p:stCondLst>
                                    <p:cond delay="1000"/>
                                  </p:stCondLst>
                                  <p:childTnLst>
                                    <p:set>
                                      <p:cBhvr>
                                        <p:cTn id="4032" dur="1" fill="hold">
                                          <p:stCondLst>
                                            <p:cond delay="0"/>
                                          </p:stCondLst>
                                        </p:cTn>
                                        <p:tgtEl>
                                          <p:spTgt spid="1861"/>
                                        </p:tgtEl>
                                        <p:attrNameLst>
                                          <p:attrName>style.visibility</p:attrName>
                                        </p:attrNameLst>
                                      </p:cBhvr>
                                      <p:to>
                                        <p:strVal val="hidden"/>
                                      </p:to>
                                    </p:set>
                                  </p:childTnLst>
                                </p:cTn>
                              </p:par>
                            </p:childTnLst>
                          </p:cTn>
                        </p:par>
                        <p:par>
                          <p:cTn id="4033" fill="hold">
                            <p:stCondLst>
                              <p:cond delay="17000"/>
                            </p:stCondLst>
                            <p:childTnLst>
                              <p:par>
                                <p:cTn id="4034" nodeType="afterEffect" fill="hold" presetClass="exit" presetID="1">
                                  <p:stCondLst>
                                    <p:cond delay="1000"/>
                                  </p:stCondLst>
                                  <p:childTnLst>
                                    <p:set>
                                      <p:cBhvr>
                                        <p:cTn id="4035" dur="1" fill="hold">
                                          <p:stCondLst>
                                            <p:cond delay="0"/>
                                          </p:stCondLst>
                                        </p:cTn>
                                        <p:tgtEl>
                                          <p:spTgt spid="1860"/>
                                        </p:tgtEl>
                                        <p:attrNameLst>
                                          <p:attrName>style.visibility</p:attrName>
                                        </p:attrNameLst>
                                      </p:cBhvr>
                                      <p:to>
                                        <p:strVal val="hidden"/>
                                      </p:to>
                                    </p:set>
                                  </p:childTnLst>
                                </p:cTn>
                              </p:par>
                            </p:childTnLst>
                          </p:cTn>
                        </p:par>
                        <p:par>
                          <p:cTn id="4036" fill="hold">
                            <p:stCondLst>
                              <p:cond delay="18000"/>
                            </p:stCondLst>
                            <p:childTnLst>
                              <p:par>
                                <p:cTn id="4037" nodeType="afterEffect" fill="hold" presetClass="exit" presetID="1">
                                  <p:stCondLst>
                                    <p:cond delay="1000"/>
                                  </p:stCondLst>
                                  <p:childTnLst>
                                    <p:set>
                                      <p:cBhvr>
                                        <p:cTn id="4038" dur="1" fill="hold">
                                          <p:stCondLst>
                                            <p:cond delay="0"/>
                                          </p:stCondLst>
                                        </p:cTn>
                                        <p:tgtEl>
                                          <p:spTgt spid="1859"/>
                                        </p:tgtEl>
                                        <p:attrNameLst>
                                          <p:attrName>style.visibility</p:attrName>
                                        </p:attrNameLst>
                                      </p:cBhvr>
                                      <p:to>
                                        <p:strVal val="hidden"/>
                                      </p:to>
                                    </p:set>
                                  </p:childTnLst>
                                </p:cTn>
                              </p:par>
                            </p:childTnLst>
                          </p:cTn>
                        </p:par>
                        <p:par>
                          <p:cTn id="4039" fill="hold">
                            <p:stCondLst>
                              <p:cond delay="19000"/>
                            </p:stCondLst>
                            <p:childTnLst>
                              <p:par>
                                <p:cTn id="4040" nodeType="afterEffect" fill="hold" presetClass="exit" presetID="1">
                                  <p:stCondLst>
                                    <p:cond delay="1000"/>
                                  </p:stCondLst>
                                  <p:childTnLst>
                                    <p:set>
                                      <p:cBhvr>
                                        <p:cTn id="4041" dur="1" fill="hold">
                                          <p:stCondLst>
                                            <p:cond delay="0"/>
                                          </p:stCondLst>
                                        </p:cTn>
                                        <p:tgtEl>
                                          <p:spTgt spid="1858"/>
                                        </p:tgtEl>
                                        <p:attrNameLst>
                                          <p:attrName>style.visibility</p:attrName>
                                        </p:attrNameLst>
                                      </p:cBhvr>
                                      <p:to>
                                        <p:strVal val="hidden"/>
                                      </p:to>
                                    </p:set>
                                  </p:childTnLst>
                                </p:cTn>
                              </p:par>
                            </p:childTnLst>
                          </p:cTn>
                        </p:par>
                        <p:par>
                          <p:cTn id="4042" fill="hold">
                            <p:stCondLst>
                              <p:cond delay="20000"/>
                            </p:stCondLst>
                            <p:childTnLst>
                              <p:par>
                                <p:cTn id="4043" nodeType="afterEffect" fill="hold" presetClass="exit" presetID="1">
                                  <p:stCondLst>
                                    <p:cond delay="1000"/>
                                  </p:stCondLst>
                                  <p:childTnLst>
                                    <p:set>
                                      <p:cBhvr>
                                        <p:cTn id="4044" dur="1" fill="hold">
                                          <p:stCondLst>
                                            <p:cond delay="0"/>
                                          </p:stCondLst>
                                        </p:cTn>
                                        <p:tgtEl>
                                          <p:spTgt spid="1857"/>
                                        </p:tgtEl>
                                        <p:attrNameLst>
                                          <p:attrName>style.visibility</p:attrName>
                                        </p:attrNameLst>
                                      </p:cBhvr>
                                      <p:to>
                                        <p:strVal val="hidden"/>
                                      </p:to>
                                    </p:set>
                                  </p:childTnLst>
                                </p:cTn>
                              </p:par>
                            </p:childTnLst>
                          </p:cTn>
                        </p:par>
                        <p:par>
                          <p:cTn id="4045" fill="hold">
                            <p:stCondLst>
                              <p:cond delay="21000"/>
                            </p:stCondLst>
                            <p:childTnLst>
                              <p:par>
                                <p:cTn id="4046" nodeType="afterEffect" fill="hold" presetClass="exit" presetID="1">
                                  <p:stCondLst>
                                    <p:cond delay="1000"/>
                                  </p:stCondLst>
                                  <p:childTnLst>
                                    <p:set>
                                      <p:cBhvr>
                                        <p:cTn id="4047" dur="1" fill="hold">
                                          <p:stCondLst>
                                            <p:cond delay="0"/>
                                          </p:stCondLst>
                                        </p:cTn>
                                        <p:tgtEl>
                                          <p:spTgt spid="1856"/>
                                        </p:tgtEl>
                                        <p:attrNameLst>
                                          <p:attrName>style.visibility</p:attrName>
                                        </p:attrNameLst>
                                      </p:cBhvr>
                                      <p:to>
                                        <p:strVal val="hidden"/>
                                      </p:to>
                                    </p:set>
                                  </p:childTnLst>
                                </p:cTn>
                              </p:par>
                            </p:childTnLst>
                          </p:cTn>
                        </p:par>
                        <p:par>
                          <p:cTn id="4048" fill="hold">
                            <p:stCondLst>
                              <p:cond delay="22000"/>
                            </p:stCondLst>
                            <p:childTnLst>
                              <p:par>
                                <p:cTn id="4049" nodeType="afterEffect" fill="hold" presetClass="exit" presetID="1">
                                  <p:stCondLst>
                                    <p:cond delay="1000"/>
                                  </p:stCondLst>
                                  <p:childTnLst>
                                    <p:set>
                                      <p:cBhvr>
                                        <p:cTn id="4050" dur="1" fill="hold">
                                          <p:stCondLst>
                                            <p:cond delay="0"/>
                                          </p:stCondLst>
                                        </p:cTn>
                                        <p:tgtEl>
                                          <p:spTgt spid="1855"/>
                                        </p:tgtEl>
                                        <p:attrNameLst>
                                          <p:attrName>style.visibility</p:attrName>
                                        </p:attrNameLst>
                                      </p:cBhvr>
                                      <p:to>
                                        <p:strVal val="hidden"/>
                                      </p:to>
                                    </p:set>
                                  </p:childTnLst>
                                </p:cTn>
                              </p:par>
                            </p:childTnLst>
                          </p:cTn>
                        </p:par>
                        <p:par>
                          <p:cTn id="4051" fill="hold">
                            <p:stCondLst>
                              <p:cond delay="23000"/>
                            </p:stCondLst>
                            <p:childTnLst>
                              <p:par>
                                <p:cTn id="4052" nodeType="afterEffect" fill="hold" presetClass="exit" presetID="1">
                                  <p:stCondLst>
                                    <p:cond delay="1000"/>
                                  </p:stCondLst>
                                  <p:childTnLst>
                                    <p:set>
                                      <p:cBhvr>
                                        <p:cTn id="4053" dur="1" fill="hold">
                                          <p:stCondLst>
                                            <p:cond delay="0"/>
                                          </p:stCondLst>
                                        </p:cTn>
                                        <p:tgtEl>
                                          <p:spTgt spid="1854"/>
                                        </p:tgtEl>
                                        <p:attrNameLst>
                                          <p:attrName>style.visibility</p:attrName>
                                        </p:attrNameLst>
                                      </p:cBhvr>
                                      <p:to>
                                        <p:strVal val="hidden"/>
                                      </p:to>
                                    </p:set>
                                  </p:childTnLst>
                                </p:cTn>
                              </p:par>
                            </p:childTnLst>
                          </p:cTn>
                        </p:par>
                        <p:par>
                          <p:cTn id="4054" fill="hold">
                            <p:stCondLst>
                              <p:cond delay="24000"/>
                            </p:stCondLst>
                            <p:childTnLst>
                              <p:par>
                                <p:cTn id="4055" nodeType="afterEffect" fill="hold" presetClass="exit" presetID="1">
                                  <p:stCondLst>
                                    <p:cond delay="1000"/>
                                  </p:stCondLst>
                                  <p:childTnLst>
                                    <p:set>
                                      <p:cBhvr>
                                        <p:cTn id="4056" dur="1" fill="hold">
                                          <p:stCondLst>
                                            <p:cond delay="9"/>
                                          </p:stCondLst>
                                        </p:cTn>
                                        <p:tgtEl>
                                          <p:spTgt spid="185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7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בִּשְׁתַּ֣יִם׀ יְכַסֶּ֣ה פָנָ֗יו וּבִשְׁתַּ֛יִם יְכַסֶּ֥ה רַגְלָ֖יו וּבִשְׁתַּ֥יִם יְעוֹפֵֽף׃</a:t>
            </a:r>
            <a:endParaRPr b="0" lang="en-US" sz="3200" strike="noStrike" u="none">
              <a:solidFill>
                <a:srgbClr val="ffffff"/>
              </a:solidFill>
              <a:effectLst/>
              <a:uFillTx/>
              <a:latin typeface="Arial"/>
            </a:endParaRPr>
          </a:p>
        </p:txBody>
      </p:sp>
      <p:sp>
        <p:nvSpPr>
          <p:cNvPr id="187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deux dont ils se couvraient la face, deux dont ils se couvraient les pieds, et deux dont ils se servaient pour voler.</a:t>
            </a:r>
            <a:endParaRPr b="0" lang="en-US" sz="3200" strike="noStrike" u="none">
              <a:solidFill>
                <a:srgbClr val="ffffff"/>
              </a:solidFill>
              <a:effectLst/>
              <a:uFillTx/>
              <a:latin typeface="Arial"/>
            </a:endParaRPr>
          </a:p>
        </p:txBody>
      </p:sp>
      <p:sp>
        <p:nvSpPr>
          <p:cNvPr id="188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con dos cubrían sus rostros, con dos cubrían sus pies y con dos volaban. </a:t>
            </a:r>
            <a:endParaRPr b="0" lang="en-US" sz="3200" strike="noStrike" u="none">
              <a:solidFill>
                <a:srgbClr val="ffffff"/>
              </a:solidFill>
              <a:effectLst/>
              <a:uFillTx/>
              <a:latin typeface="Arial"/>
            </a:endParaRPr>
          </a:p>
        </p:txBody>
      </p:sp>
      <p:sp>
        <p:nvSpPr>
          <p:cNvPr id="188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with two he covered his face, with two he covered his feet, and with two he flew.  </a:t>
            </a:r>
            <a:endParaRPr b="0" lang="en-US" sz="3200" strike="noStrike" u="none">
              <a:solidFill>
                <a:srgbClr val="ffffff"/>
              </a:solidFill>
              <a:effectLst/>
              <a:uFillTx/>
              <a:latin typeface="Arial"/>
            </a:endParaRPr>
          </a:p>
        </p:txBody>
      </p:sp>
      <p:sp>
        <p:nvSpPr>
          <p:cNvPr id="188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#53</a:t>
            </a:r>
            <a:endParaRPr b="0" lang="en-US" sz="4400" strike="noStrike" u="none">
              <a:solidFill>
                <a:srgbClr val="ffffff"/>
              </a:solidFill>
              <a:effectLst/>
              <a:uFillTx/>
              <a:latin typeface="Arial"/>
            </a:endParaRPr>
          </a:p>
        </p:txBody>
      </p:sp>
      <p:sp>
        <p:nvSpPr>
          <p:cNvPr id="188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6:13, What shall the holy seed be ?  </a:t>
            </a:r>
            <a:endParaRPr b="0" lang="en-US" sz="3200" strike="noStrike" u="none">
              <a:solidFill>
                <a:srgbClr val="ffffff"/>
              </a:solidFill>
              <a:effectLst/>
              <a:uFillTx/>
              <a:latin typeface="Arial"/>
            </a:endParaRPr>
          </a:p>
        </p:txBody>
      </p:sp>
      <p:sp>
        <p:nvSpPr>
          <p:cNvPr id="1885" name="PlaceHolder 4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6:13, ¿qué será la simiente santa? </a:t>
            </a:r>
            <a:endParaRPr b="0" lang="en-US" sz="3200" strike="noStrike" u="none">
              <a:solidFill>
                <a:srgbClr val="ffffff"/>
              </a:solidFill>
              <a:effectLst/>
              <a:uFillTx/>
              <a:latin typeface="Arial"/>
            </a:endParaRPr>
          </a:p>
        </p:txBody>
      </p:sp>
      <p:sp>
        <p:nvSpPr>
          <p:cNvPr id="1886" name="PlaceHolder 4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6:13, Quelle sera la sainte postérité ?</a:t>
            </a:r>
            <a:endParaRPr b="0" lang="en-US" sz="3200" strike="noStrike" u="none">
              <a:solidFill>
                <a:srgbClr val="ffffff"/>
              </a:solidFill>
              <a:effectLst/>
              <a:uFillTx/>
              <a:latin typeface="Arial"/>
            </a:endParaRPr>
          </a:p>
        </p:txBody>
      </p:sp>
      <p:sp>
        <p:nvSpPr>
          <p:cNvPr id="1887" name="TextBox 132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88" name="TextBox 1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89" name="TextBox 1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90" name="TextBox 1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91" name="TextBox 1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92" name="TextBox 1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93" name="TextBox 1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94" name="TextBox 1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95" name="TextBox 1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96" name="TextBox 1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97" name="TextBox 1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98" name="TextBox 1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99" name="TextBox 1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00" name="TextBox 1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01" name="TextBox 1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02" name="TextBox 1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03" name="TextBox 1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04" name="TextBox 1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05" name="TextBox 1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06" name="TextBox 1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07" name="TextBox 1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08" name="TextBox 1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09" name="TextBox 1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10" name="TextBox 1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11" name="TextBox 1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12" name="TextBox 1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057" dur="indefinite" restart="never" nodeType="tmRoot">
          <p:childTnLst>
            <p:seq>
              <p:cTn id="4058" dur="indefinite" nodeType="mainSeq">
                <p:childTnLst>
                  <p:par>
                    <p:cTn id="4059" fill="hold">
                      <p:stCondLst>
                        <p:cond delay="indefinite"/>
                      </p:stCondLst>
                      <p:childTnLst>
                        <p:par>
                          <p:cTn id="4060" fill="hold">
                            <p:stCondLst>
                              <p:cond delay="0"/>
                            </p:stCondLst>
                            <p:childTnLst>
                              <p:par>
                                <p:cTn id="4061" nodeType="clickEffect" fill="hold" presetClass="exit" presetID="1">
                                  <p:stCondLst>
                                    <p:cond delay="1000"/>
                                  </p:stCondLst>
                                  <p:childTnLst>
                                    <p:set>
                                      <p:cBhvr>
                                        <p:cTn id="4062" dur="1" fill="hold">
                                          <p:stCondLst>
                                            <p:cond delay="0"/>
                                          </p:stCondLst>
                                        </p:cTn>
                                        <p:tgtEl>
                                          <p:spTgt spid="1912"/>
                                        </p:tgtEl>
                                        <p:attrNameLst>
                                          <p:attrName>style.visibility</p:attrName>
                                        </p:attrNameLst>
                                      </p:cBhvr>
                                      <p:to>
                                        <p:strVal val="hidden"/>
                                      </p:to>
                                    </p:set>
                                  </p:childTnLst>
                                </p:cTn>
                              </p:par>
                            </p:childTnLst>
                          </p:cTn>
                        </p:par>
                        <p:par>
                          <p:cTn id="4063" fill="hold">
                            <p:stCondLst>
                              <p:cond delay="1000"/>
                            </p:stCondLst>
                            <p:childTnLst>
                              <p:par>
                                <p:cTn id="4064" nodeType="afterEffect" fill="hold" presetClass="exit" presetID="1">
                                  <p:stCondLst>
                                    <p:cond delay="1000"/>
                                  </p:stCondLst>
                                  <p:childTnLst>
                                    <p:set>
                                      <p:cBhvr>
                                        <p:cTn id="4065" dur="1" fill="hold">
                                          <p:stCondLst>
                                            <p:cond delay="0"/>
                                          </p:stCondLst>
                                        </p:cTn>
                                        <p:tgtEl>
                                          <p:spTgt spid="1911"/>
                                        </p:tgtEl>
                                        <p:attrNameLst>
                                          <p:attrName>style.visibility</p:attrName>
                                        </p:attrNameLst>
                                      </p:cBhvr>
                                      <p:to>
                                        <p:strVal val="hidden"/>
                                      </p:to>
                                    </p:set>
                                  </p:childTnLst>
                                </p:cTn>
                              </p:par>
                            </p:childTnLst>
                          </p:cTn>
                        </p:par>
                        <p:par>
                          <p:cTn id="4066" fill="hold">
                            <p:stCondLst>
                              <p:cond delay="2000"/>
                            </p:stCondLst>
                            <p:childTnLst>
                              <p:par>
                                <p:cTn id="4067" nodeType="afterEffect" fill="hold" presetClass="exit" presetID="1">
                                  <p:stCondLst>
                                    <p:cond delay="1000"/>
                                  </p:stCondLst>
                                  <p:childTnLst>
                                    <p:set>
                                      <p:cBhvr>
                                        <p:cTn id="4068" dur="1" fill="hold">
                                          <p:stCondLst>
                                            <p:cond delay="0"/>
                                          </p:stCondLst>
                                        </p:cTn>
                                        <p:tgtEl>
                                          <p:spTgt spid="1910"/>
                                        </p:tgtEl>
                                        <p:attrNameLst>
                                          <p:attrName>style.visibility</p:attrName>
                                        </p:attrNameLst>
                                      </p:cBhvr>
                                      <p:to>
                                        <p:strVal val="hidden"/>
                                      </p:to>
                                    </p:set>
                                  </p:childTnLst>
                                </p:cTn>
                              </p:par>
                            </p:childTnLst>
                          </p:cTn>
                        </p:par>
                        <p:par>
                          <p:cTn id="4069" fill="hold">
                            <p:stCondLst>
                              <p:cond delay="3000"/>
                            </p:stCondLst>
                            <p:childTnLst>
                              <p:par>
                                <p:cTn id="4070" nodeType="afterEffect" fill="hold" presetClass="exit" presetID="1">
                                  <p:stCondLst>
                                    <p:cond delay="1000"/>
                                  </p:stCondLst>
                                  <p:childTnLst>
                                    <p:set>
                                      <p:cBhvr>
                                        <p:cTn id="4071" dur="1" fill="hold">
                                          <p:stCondLst>
                                            <p:cond delay="0"/>
                                          </p:stCondLst>
                                        </p:cTn>
                                        <p:tgtEl>
                                          <p:spTgt spid="1909"/>
                                        </p:tgtEl>
                                        <p:attrNameLst>
                                          <p:attrName>style.visibility</p:attrName>
                                        </p:attrNameLst>
                                      </p:cBhvr>
                                      <p:to>
                                        <p:strVal val="hidden"/>
                                      </p:to>
                                    </p:set>
                                  </p:childTnLst>
                                </p:cTn>
                              </p:par>
                            </p:childTnLst>
                          </p:cTn>
                        </p:par>
                        <p:par>
                          <p:cTn id="4072" fill="hold">
                            <p:stCondLst>
                              <p:cond delay="4000"/>
                            </p:stCondLst>
                            <p:childTnLst>
                              <p:par>
                                <p:cTn id="4073" nodeType="afterEffect" fill="hold" presetClass="exit" presetID="1">
                                  <p:stCondLst>
                                    <p:cond delay="1000"/>
                                  </p:stCondLst>
                                  <p:childTnLst>
                                    <p:set>
                                      <p:cBhvr>
                                        <p:cTn id="4074" dur="1" fill="hold">
                                          <p:stCondLst>
                                            <p:cond delay="0"/>
                                          </p:stCondLst>
                                        </p:cTn>
                                        <p:tgtEl>
                                          <p:spTgt spid="1908"/>
                                        </p:tgtEl>
                                        <p:attrNameLst>
                                          <p:attrName>style.visibility</p:attrName>
                                        </p:attrNameLst>
                                      </p:cBhvr>
                                      <p:to>
                                        <p:strVal val="hidden"/>
                                      </p:to>
                                    </p:set>
                                  </p:childTnLst>
                                </p:cTn>
                              </p:par>
                            </p:childTnLst>
                          </p:cTn>
                        </p:par>
                        <p:par>
                          <p:cTn id="4075" fill="hold">
                            <p:stCondLst>
                              <p:cond delay="5000"/>
                            </p:stCondLst>
                            <p:childTnLst>
                              <p:par>
                                <p:cTn id="4076" nodeType="afterEffect" fill="hold" presetClass="exit" presetID="1">
                                  <p:stCondLst>
                                    <p:cond delay="1000"/>
                                  </p:stCondLst>
                                  <p:childTnLst>
                                    <p:set>
                                      <p:cBhvr>
                                        <p:cTn id="4077" dur="1" fill="hold">
                                          <p:stCondLst>
                                            <p:cond delay="0"/>
                                          </p:stCondLst>
                                        </p:cTn>
                                        <p:tgtEl>
                                          <p:spTgt spid="1907"/>
                                        </p:tgtEl>
                                        <p:attrNameLst>
                                          <p:attrName>style.visibility</p:attrName>
                                        </p:attrNameLst>
                                      </p:cBhvr>
                                      <p:to>
                                        <p:strVal val="hidden"/>
                                      </p:to>
                                    </p:set>
                                  </p:childTnLst>
                                </p:cTn>
                              </p:par>
                            </p:childTnLst>
                          </p:cTn>
                        </p:par>
                        <p:par>
                          <p:cTn id="4078" fill="hold">
                            <p:stCondLst>
                              <p:cond delay="6000"/>
                            </p:stCondLst>
                            <p:childTnLst>
                              <p:par>
                                <p:cTn id="4079" nodeType="afterEffect" fill="hold" presetClass="exit" presetID="1">
                                  <p:stCondLst>
                                    <p:cond delay="1000"/>
                                  </p:stCondLst>
                                  <p:childTnLst>
                                    <p:set>
                                      <p:cBhvr>
                                        <p:cTn id="4080" dur="1" fill="hold">
                                          <p:stCondLst>
                                            <p:cond delay="0"/>
                                          </p:stCondLst>
                                        </p:cTn>
                                        <p:tgtEl>
                                          <p:spTgt spid="1906"/>
                                        </p:tgtEl>
                                        <p:attrNameLst>
                                          <p:attrName>style.visibility</p:attrName>
                                        </p:attrNameLst>
                                      </p:cBhvr>
                                      <p:to>
                                        <p:strVal val="hidden"/>
                                      </p:to>
                                    </p:set>
                                  </p:childTnLst>
                                </p:cTn>
                              </p:par>
                            </p:childTnLst>
                          </p:cTn>
                        </p:par>
                        <p:par>
                          <p:cTn id="4081" fill="hold">
                            <p:stCondLst>
                              <p:cond delay="7000"/>
                            </p:stCondLst>
                            <p:childTnLst>
                              <p:par>
                                <p:cTn id="4082" nodeType="afterEffect" fill="hold" presetClass="exit" presetID="1">
                                  <p:stCondLst>
                                    <p:cond delay="1000"/>
                                  </p:stCondLst>
                                  <p:childTnLst>
                                    <p:set>
                                      <p:cBhvr>
                                        <p:cTn id="4083" dur="1" fill="hold">
                                          <p:stCondLst>
                                            <p:cond delay="0"/>
                                          </p:stCondLst>
                                        </p:cTn>
                                        <p:tgtEl>
                                          <p:spTgt spid="1905"/>
                                        </p:tgtEl>
                                        <p:attrNameLst>
                                          <p:attrName>style.visibility</p:attrName>
                                        </p:attrNameLst>
                                      </p:cBhvr>
                                      <p:to>
                                        <p:strVal val="hidden"/>
                                      </p:to>
                                    </p:set>
                                  </p:childTnLst>
                                </p:cTn>
                              </p:par>
                            </p:childTnLst>
                          </p:cTn>
                        </p:par>
                        <p:par>
                          <p:cTn id="4084" fill="hold">
                            <p:stCondLst>
                              <p:cond delay="8000"/>
                            </p:stCondLst>
                            <p:childTnLst>
                              <p:par>
                                <p:cTn id="4085" nodeType="afterEffect" fill="hold" presetClass="exit" presetID="1">
                                  <p:stCondLst>
                                    <p:cond delay="1000"/>
                                  </p:stCondLst>
                                  <p:childTnLst>
                                    <p:set>
                                      <p:cBhvr>
                                        <p:cTn id="4086" dur="1" fill="hold">
                                          <p:stCondLst>
                                            <p:cond delay="0"/>
                                          </p:stCondLst>
                                        </p:cTn>
                                        <p:tgtEl>
                                          <p:spTgt spid="1904"/>
                                        </p:tgtEl>
                                        <p:attrNameLst>
                                          <p:attrName>style.visibility</p:attrName>
                                        </p:attrNameLst>
                                      </p:cBhvr>
                                      <p:to>
                                        <p:strVal val="hidden"/>
                                      </p:to>
                                    </p:set>
                                  </p:childTnLst>
                                </p:cTn>
                              </p:par>
                            </p:childTnLst>
                          </p:cTn>
                        </p:par>
                        <p:par>
                          <p:cTn id="4087" fill="hold">
                            <p:stCondLst>
                              <p:cond delay="9000"/>
                            </p:stCondLst>
                            <p:childTnLst>
                              <p:par>
                                <p:cTn id="4088" nodeType="afterEffect" fill="hold" presetClass="exit" presetID="1">
                                  <p:stCondLst>
                                    <p:cond delay="1000"/>
                                  </p:stCondLst>
                                  <p:childTnLst>
                                    <p:set>
                                      <p:cBhvr>
                                        <p:cTn id="4089" dur="1" fill="hold">
                                          <p:stCondLst>
                                            <p:cond delay="0"/>
                                          </p:stCondLst>
                                        </p:cTn>
                                        <p:tgtEl>
                                          <p:spTgt spid="1903"/>
                                        </p:tgtEl>
                                        <p:attrNameLst>
                                          <p:attrName>style.visibility</p:attrName>
                                        </p:attrNameLst>
                                      </p:cBhvr>
                                      <p:to>
                                        <p:strVal val="hidden"/>
                                      </p:to>
                                    </p:set>
                                  </p:childTnLst>
                                </p:cTn>
                              </p:par>
                            </p:childTnLst>
                          </p:cTn>
                        </p:par>
                        <p:par>
                          <p:cTn id="4090" fill="hold">
                            <p:stCondLst>
                              <p:cond delay="10000"/>
                            </p:stCondLst>
                            <p:childTnLst>
                              <p:par>
                                <p:cTn id="4091" nodeType="afterEffect" fill="hold" presetClass="exit" presetID="1">
                                  <p:stCondLst>
                                    <p:cond delay="1000"/>
                                  </p:stCondLst>
                                  <p:childTnLst>
                                    <p:set>
                                      <p:cBhvr>
                                        <p:cTn id="4092" dur="1" fill="hold">
                                          <p:stCondLst>
                                            <p:cond delay="0"/>
                                          </p:stCondLst>
                                        </p:cTn>
                                        <p:tgtEl>
                                          <p:spTgt spid="1902"/>
                                        </p:tgtEl>
                                        <p:attrNameLst>
                                          <p:attrName>style.visibility</p:attrName>
                                        </p:attrNameLst>
                                      </p:cBhvr>
                                      <p:to>
                                        <p:strVal val="hidden"/>
                                      </p:to>
                                    </p:set>
                                  </p:childTnLst>
                                </p:cTn>
                              </p:par>
                            </p:childTnLst>
                          </p:cTn>
                        </p:par>
                        <p:par>
                          <p:cTn id="4093" fill="hold">
                            <p:stCondLst>
                              <p:cond delay="11000"/>
                            </p:stCondLst>
                            <p:childTnLst>
                              <p:par>
                                <p:cTn id="4094" nodeType="afterEffect" fill="hold" presetClass="exit" presetID="1">
                                  <p:stCondLst>
                                    <p:cond delay="1000"/>
                                  </p:stCondLst>
                                  <p:childTnLst>
                                    <p:set>
                                      <p:cBhvr>
                                        <p:cTn id="4095" dur="1" fill="hold">
                                          <p:stCondLst>
                                            <p:cond delay="0"/>
                                          </p:stCondLst>
                                        </p:cTn>
                                        <p:tgtEl>
                                          <p:spTgt spid="1901"/>
                                        </p:tgtEl>
                                        <p:attrNameLst>
                                          <p:attrName>style.visibility</p:attrName>
                                        </p:attrNameLst>
                                      </p:cBhvr>
                                      <p:to>
                                        <p:strVal val="hidden"/>
                                      </p:to>
                                    </p:set>
                                  </p:childTnLst>
                                </p:cTn>
                              </p:par>
                            </p:childTnLst>
                          </p:cTn>
                        </p:par>
                        <p:par>
                          <p:cTn id="4096" fill="hold">
                            <p:stCondLst>
                              <p:cond delay="12000"/>
                            </p:stCondLst>
                            <p:childTnLst>
                              <p:par>
                                <p:cTn id="4097" nodeType="afterEffect" fill="hold" presetClass="exit" presetID="1">
                                  <p:stCondLst>
                                    <p:cond delay="1000"/>
                                  </p:stCondLst>
                                  <p:childTnLst>
                                    <p:set>
                                      <p:cBhvr>
                                        <p:cTn id="4098" dur="1" fill="hold">
                                          <p:stCondLst>
                                            <p:cond delay="0"/>
                                          </p:stCondLst>
                                        </p:cTn>
                                        <p:tgtEl>
                                          <p:spTgt spid="1900"/>
                                        </p:tgtEl>
                                        <p:attrNameLst>
                                          <p:attrName>style.visibility</p:attrName>
                                        </p:attrNameLst>
                                      </p:cBhvr>
                                      <p:to>
                                        <p:strVal val="hidden"/>
                                      </p:to>
                                    </p:set>
                                  </p:childTnLst>
                                </p:cTn>
                              </p:par>
                            </p:childTnLst>
                          </p:cTn>
                        </p:par>
                        <p:par>
                          <p:cTn id="4099" fill="hold">
                            <p:stCondLst>
                              <p:cond delay="13000"/>
                            </p:stCondLst>
                            <p:childTnLst>
                              <p:par>
                                <p:cTn id="4100" nodeType="afterEffect" fill="hold" presetClass="exit" presetID="1">
                                  <p:stCondLst>
                                    <p:cond delay="1000"/>
                                  </p:stCondLst>
                                  <p:childTnLst>
                                    <p:set>
                                      <p:cBhvr>
                                        <p:cTn id="4101" dur="1" fill="hold">
                                          <p:stCondLst>
                                            <p:cond delay="0"/>
                                          </p:stCondLst>
                                        </p:cTn>
                                        <p:tgtEl>
                                          <p:spTgt spid="1899"/>
                                        </p:tgtEl>
                                        <p:attrNameLst>
                                          <p:attrName>style.visibility</p:attrName>
                                        </p:attrNameLst>
                                      </p:cBhvr>
                                      <p:to>
                                        <p:strVal val="hidden"/>
                                      </p:to>
                                    </p:set>
                                  </p:childTnLst>
                                </p:cTn>
                              </p:par>
                            </p:childTnLst>
                          </p:cTn>
                        </p:par>
                        <p:par>
                          <p:cTn id="4102" fill="hold">
                            <p:stCondLst>
                              <p:cond delay="14000"/>
                            </p:stCondLst>
                            <p:childTnLst>
                              <p:par>
                                <p:cTn id="4103" nodeType="afterEffect" fill="hold" presetClass="exit" presetID="1">
                                  <p:stCondLst>
                                    <p:cond delay="1000"/>
                                  </p:stCondLst>
                                  <p:childTnLst>
                                    <p:set>
                                      <p:cBhvr>
                                        <p:cTn id="4104" dur="1" fill="hold">
                                          <p:stCondLst>
                                            <p:cond delay="0"/>
                                          </p:stCondLst>
                                        </p:cTn>
                                        <p:tgtEl>
                                          <p:spTgt spid="1898"/>
                                        </p:tgtEl>
                                        <p:attrNameLst>
                                          <p:attrName>style.visibility</p:attrName>
                                        </p:attrNameLst>
                                      </p:cBhvr>
                                      <p:to>
                                        <p:strVal val="hidden"/>
                                      </p:to>
                                    </p:set>
                                  </p:childTnLst>
                                </p:cTn>
                              </p:par>
                            </p:childTnLst>
                          </p:cTn>
                        </p:par>
                        <p:par>
                          <p:cTn id="4105" fill="hold">
                            <p:stCondLst>
                              <p:cond delay="15000"/>
                            </p:stCondLst>
                            <p:childTnLst>
                              <p:par>
                                <p:cTn id="4106" nodeType="afterEffect" fill="hold" presetClass="exit" presetID="1">
                                  <p:stCondLst>
                                    <p:cond delay="1000"/>
                                  </p:stCondLst>
                                  <p:childTnLst>
                                    <p:set>
                                      <p:cBhvr>
                                        <p:cTn id="4107" dur="1" fill="hold">
                                          <p:stCondLst>
                                            <p:cond delay="0"/>
                                          </p:stCondLst>
                                        </p:cTn>
                                        <p:tgtEl>
                                          <p:spTgt spid="1897"/>
                                        </p:tgtEl>
                                        <p:attrNameLst>
                                          <p:attrName>style.visibility</p:attrName>
                                        </p:attrNameLst>
                                      </p:cBhvr>
                                      <p:to>
                                        <p:strVal val="hidden"/>
                                      </p:to>
                                    </p:set>
                                  </p:childTnLst>
                                </p:cTn>
                              </p:par>
                            </p:childTnLst>
                          </p:cTn>
                        </p:par>
                        <p:par>
                          <p:cTn id="4108" fill="hold">
                            <p:stCondLst>
                              <p:cond delay="16000"/>
                            </p:stCondLst>
                            <p:childTnLst>
                              <p:par>
                                <p:cTn id="4109" nodeType="afterEffect" fill="hold" presetClass="exit" presetID="1">
                                  <p:stCondLst>
                                    <p:cond delay="1000"/>
                                  </p:stCondLst>
                                  <p:childTnLst>
                                    <p:set>
                                      <p:cBhvr>
                                        <p:cTn id="4110" dur="1" fill="hold">
                                          <p:stCondLst>
                                            <p:cond delay="0"/>
                                          </p:stCondLst>
                                        </p:cTn>
                                        <p:tgtEl>
                                          <p:spTgt spid="1896"/>
                                        </p:tgtEl>
                                        <p:attrNameLst>
                                          <p:attrName>style.visibility</p:attrName>
                                        </p:attrNameLst>
                                      </p:cBhvr>
                                      <p:to>
                                        <p:strVal val="hidden"/>
                                      </p:to>
                                    </p:set>
                                  </p:childTnLst>
                                </p:cTn>
                              </p:par>
                            </p:childTnLst>
                          </p:cTn>
                        </p:par>
                        <p:par>
                          <p:cTn id="4111" fill="hold">
                            <p:stCondLst>
                              <p:cond delay="17000"/>
                            </p:stCondLst>
                            <p:childTnLst>
                              <p:par>
                                <p:cTn id="4112" nodeType="afterEffect" fill="hold" presetClass="exit" presetID="1">
                                  <p:stCondLst>
                                    <p:cond delay="1000"/>
                                  </p:stCondLst>
                                  <p:childTnLst>
                                    <p:set>
                                      <p:cBhvr>
                                        <p:cTn id="4113" dur="1" fill="hold">
                                          <p:stCondLst>
                                            <p:cond delay="0"/>
                                          </p:stCondLst>
                                        </p:cTn>
                                        <p:tgtEl>
                                          <p:spTgt spid="1895"/>
                                        </p:tgtEl>
                                        <p:attrNameLst>
                                          <p:attrName>style.visibility</p:attrName>
                                        </p:attrNameLst>
                                      </p:cBhvr>
                                      <p:to>
                                        <p:strVal val="hidden"/>
                                      </p:to>
                                    </p:set>
                                  </p:childTnLst>
                                </p:cTn>
                              </p:par>
                            </p:childTnLst>
                          </p:cTn>
                        </p:par>
                        <p:par>
                          <p:cTn id="4114" fill="hold">
                            <p:stCondLst>
                              <p:cond delay="18000"/>
                            </p:stCondLst>
                            <p:childTnLst>
                              <p:par>
                                <p:cTn id="4115" nodeType="afterEffect" fill="hold" presetClass="exit" presetID="1">
                                  <p:stCondLst>
                                    <p:cond delay="1000"/>
                                  </p:stCondLst>
                                  <p:childTnLst>
                                    <p:set>
                                      <p:cBhvr>
                                        <p:cTn id="4116" dur="1" fill="hold">
                                          <p:stCondLst>
                                            <p:cond delay="0"/>
                                          </p:stCondLst>
                                        </p:cTn>
                                        <p:tgtEl>
                                          <p:spTgt spid="1894"/>
                                        </p:tgtEl>
                                        <p:attrNameLst>
                                          <p:attrName>style.visibility</p:attrName>
                                        </p:attrNameLst>
                                      </p:cBhvr>
                                      <p:to>
                                        <p:strVal val="hidden"/>
                                      </p:to>
                                    </p:set>
                                  </p:childTnLst>
                                </p:cTn>
                              </p:par>
                            </p:childTnLst>
                          </p:cTn>
                        </p:par>
                        <p:par>
                          <p:cTn id="4117" fill="hold">
                            <p:stCondLst>
                              <p:cond delay="19000"/>
                            </p:stCondLst>
                            <p:childTnLst>
                              <p:par>
                                <p:cTn id="4118" nodeType="afterEffect" fill="hold" presetClass="exit" presetID="1">
                                  <p:stCondLst>
                                    <p:cond delay="1000"/>
                                  </p:stCondLst>
                                  <p:childTnLst>
                                    <p:set>
                                      <p:cBhvr>
                                        <p:cTn id="4119" dur="1" fill="hold">
                                          <p:stCondLst>
                                            <p:cond delay="0"/>
                                          </p:stCondLst>
                                        </p:cTn>
                                        <p:tgtEl>
                                          <p:spTgt spid="1893"/>
                                        </p:tgtEl>
                                        <p:attrNameLst>
                                          <p:attrName>style.visibility</p:attrName>
                                        </p:attrNameLst>
                                      </p:cBhvr>
                                      <p:to>
                                        <p:strVal val="hidden"/>
                                      </p:to>
                                    </p:set>
                                  </p:childTnLst>
                                </p:cTn>
                              </p:par>
                            </p:childTnLst>
                          </p:cTn>
                        </p:par>
                        <p:par>
                          <p:cTn id="4120" fill="hold">
                            <p:stCondLst>
                              <p:cond delay="20000"/>
                            </p:stCondLst>
                            <p:childTnLst>
                              <p:par>
                                <p:cTn id="4121" nodeType="afterEffect" fill="hold" presetClass="exit" presetID="1">
                                  <p:stCondLst>
                                    <p:cond delay="1000"/>
                                  </p:stCondLst>
                                  <p:childTnLst>
                                    <p:set>
                                      <p:cBhvr>
                                        <p:cTn id="4122" dur="1" fill="hold">
                                          <p:stCondLst>
                                            <p:cond delay="0"/>
                                          </p:stCondLst>
                                        </p:cTn>
                                        <p:tgtEl>
                                          <p:spTgt spid="1892"/>
                                        </p:tgtEl>
                                        <p:attrNameLst>
                                          <p:attrName>style.visibility</p:attrName>
                                        </p:attrNameLst>
                                      </p:cBhvr>
                                      <p:to>
                                        <p:strVal val="hidden"/>
                                      </p:to>
                                    </p:set>
                                  </p:childTnLst>
                                </p:cTn>
                              </p:par>
                            </p:childTnLst>
                          </p:cTn>
                        </p:par>
                        <p:par>
                          <p:cTn id="4123" fill="hold">
                            <p:stCondLst>
                              <p:cond delay="21000"/>
                            </p:stCondLst>
                            <p:childTnLst>
                              <p:par>
                                <p:cTn id="4124" nodeType="afterEffect" fill="hold" presetClass="exit" presetID="1">
                                  <p:stCondLst>
                                    <p:cond delay="1000"/>
                                  </p:stCondLst>
                                  <p:childTnLst>
                                    <p:set>
                                      <p:cBhvr>
                                        <p:cTn id="4125" dur="1" fill="hold">
                                          <p:stCondLst>
                                            <p:cond delay="0"/>
                                          </p:stCondLst>
                                        </p:cTn>
                                        <p:tgtEl>
                                          <p:spTgt spid="1891"/>
                                        </p:tgtEl>
                                        <p:attrNameLst>
                                          <p:attrName>style.visibility</p:attrName>
                                        </p:attrNameLst>
                                      </p:cBhvr>
                                      <p:to>
                                        <p:strVal val="hidden"/>
                                      </p:to>
                                    </p:set>
                                  </p:childTnLst>
                                </p:cTn>
                              </p:par>
                            </p:childTnLst>
                          </p:cTn>
                        </p:par>
                        <p:par>
                          <p:cTn id="4126" fill="hold">
                            <p:stCondLst>
                              <p:cond delay="22000"/>
                            </p:stCondLst>
                            <p:childTnLst>
                              <p:par>
                                <p:cTn id="4127" nodeType="afterEffect" fill="hold" presetClass="exit" presetID="1">
                                  <p:stCondLst>
                                    <p:cond delay="1000"/>
                                  </p:stCondLst>
                                  <p:childTnLst>
                                    <p:set>
                                      <p:cBhvr>
                                        <p:cTn id="4128" dur="1" fill="hold">
                                          <p:stCondLst>
                                            <p:cond delay="0"/>
                                          </p:stCondLst>
                                        </p:cTn>
                                        <p:tgtEl>
                                          <p:spTgt spid="1890"/>
                                        </p:tgtEl>
                                        <p:attrNameLst>
                                          <p:attrName>style.visibility</p:attrName>
                                        </p:attrNameLst>
                                      </p:cBhvr>
                                      <p:to>
                                        <p:strVal val="hidden"/>
                                      </p:to>
                                    </p:set>
                                  </p:childTnLst>
                                </p:cTn>
                              </p:par>
                            </p:childTnLst>
                          </p:cTn>
                        </p:par>
                        <p:par>
                          <p:cTn id="4129" fill="hold">
                            <p:stCondLst>
                              <p:cond delay="23000"/>
                            </p:stCondLst>
                            <p:childTnLst>
                              <p:par>
                                <p:cTn id="4130" nodeType="afterEffect" fill="hold" presetClass="exit" presetID="1">
                                  <p:stCondLst>
                                    <p:cond delay="1000"/>
                                  </p:stCondLst>
                                  <p:childTnLst>
                                    <p:set>
                                      <p:cBhvr>
                                        <p:cTn id="4131" dur="1" fill="hold">
                                          <p:stCondLst>
                                            <p:cond delay="0"/>
                                          </p:stCondLst>
                                        </p:cTn>
                                        <p:tgtEl>
                                          <p:spTgt spid="1889"/>
                                        </p:tgtEl>
                                        <p:attrNameLst>
                                          <p:attrName>style.visibility</p:attrName>
                                        </p:attrNameLst>
                                      </p:cBhvr>
                                      <p:to>
                                        <p:strVal val="hidden"/>
                                      </p:to>
                                    </p:set>
                                  </p:childTnLst>
                                </p:cTn>
                              </p:par>
                            </p:childTnLst>
                          </p:cTn>
                        </p:par>
                        <p:par>
                          <p:cTn id="4132" fill="hold">
                            <p:stCondLst>
                              <p:cond delay="24000"/>
                            </p:stCondLst>
                            <p:childTnLst>
                              <p:par>
                                <p:cTn id="4133" nodeType="afterEffect" fill="hold" presetClass="exit" presetID="1">
                                  <p:stCondLst>
                                    <p:cond delay="1000"/>
                                  </p:stCondLst>
                                  <p:childTnLst>
                                    <p:set>
                                      <p:cBhvr>
                                        <p:cTn id="4134" dur="1" fill="hold">
                                          <p:stCondLst>
                                            <p:cond delay="9"/>
                                          </p:stCondLst>
                                        </p:cTn>
                                        <p:tgtEl>
                                          <p:spTgt spid="188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בַּיּ֣וֹם הַה֗וּא</a:t>
            </a:r>
            <a:endParaRPr b="0" lang="en-US" sz="3200" strike="noStrike" u="none">
              <a:solidFill>
                <a:srgbClr val="ffffff"/>
              </a:solidFill>
              <a:effectLst/>
              <a:uFillTx/>
              <a:latin typeface="Arial"/>
            </a:endParaRPr>
          </a:p>
        </p:txBody>
      </p:sp>
      <p:sp>
        <p:nvSpPr>
          <p:cNvPr id="1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 ce jour-là,</a:t>
            </a:r>
            <a:endParaRPr b="0" lang="en-US" sz="3200" strike="noStrike" u="none">
              <a:solidFill>
                <a:srgbClr val="ffffff"/>
              </a:solidFill>
              <a:effectLst/>
              <a:uFillTx/>
              <a:latin typeface="Arial"/>
            </a:endParaRPr>
          </a:p>
        </p:txBody>
      </p:sp>
      <p:sp>
        <p:nvSpPr>
          <p:cNvPr id="1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»Acontecerá que aquel día </a:t>
            </a:r>
            <a:endParaRPr b="0" lang="en-US" sz="3200" strike="noStrike" u="none">
              <a:solidFill>
                <a:srgbClr val="ffffff"/>
              </a:solidFill>
              <a:effectLst/>
              <a:uFillTx/>
              <a:latin typeface="Arial"/>
            </a:endParaRPr>
          </a:p>
        </p:txBody>
      </p:sp>
      <p:sp>
        <p:nvSpPr>
          <p:cNvPr id="1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it shall come to pass in that day  </a:t>
            </a:r>
            <a:endParaRPr b="0" lang="en-US" sz="3200" strike="noStrike" u="none">
              <a:solidFill>
                <a:srgbClr val="ffffff"/>
              </a:solidFill>
              <a:effectLst/>
              <a:uFillTx/>
              <a:latin typeface="Arial"/>
            </a:endParaRPr>
          </a:p>
        </p:txBody>
      </p:sp>
      <p:sp>
        <p:nvSpPr>
          <p:cNvPr id="2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זֶ֥רַע קֹ֖דֶשׁ מַצַּבְתָּֽהּ׃ פ</a:t>
            </a:r>
            <a:endParaRPr b="0" lang="en-US" sz="3200" strike="noStrike" u="none">
              <a:solidFill>
                <a:srgbClr val="ffffff"/>
              </a:solidFill>
              <a:effectLst/>
              <a:uFillTx/>
              <a:latin typeface="Arial"/>
            </a:endParaRPr>
          </a:p>
        </p:txBody>
      </p:sp>
      <p:sp>
        <p:nvSpPr>
          <p:cNvPr id="191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Une sainte postérité renaîtra de ce peuple.</a:t>
            </a:r>
            <a:endParaRPr b="0" lang="en-US" sz="3200" strike="noStrike" u="none">
              <a:solidFill>
                <a:srgbClr val="ffffff"/>
              </a:solidFill>
              <a:effectLst/>
              <a:uFillTx/>
              <a:latin typeface="Arial"/>
            </a:endParaRPr>
          </a:p>
        </p:txBody>
      </p:sp>
      <p:sp>
        <p:nvSpPr>
          <p:cNvPr id="191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así será el tronco, la simiente santa. </a:t>
            </a:r>
            <a:endParaRPr b="0" lang="en-US" sz="3200" strike="noStrike" u="none">
              <a:solidFill>
                <a:srgbClr val="ffffff"/>
              </a:solidFill>
              <a:effectLst/>
              <a:uFillTx/>
              <a:latin typeface="Arial"/>
            </a:endParaRPr>
          </a:p>
        </p:txBody>
      </p:sp>
      <p:sp>
        <p:nvSpPr>
          <p:cNvPr id="191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So the holy seed shall be its stump."  </a:t>
            </a:r>
            <a:endParaRPr b="0" lang="en-US" sz="3200" strike="noStrike" u="none">
              <a:solidFill>
                <a:srgbClr val="ffffff"/>
              </a:solidFill>
              <a:effectLst/>
              <a:uFillTx/>
              <a:latin typeface="Arial"/>
            </a:endParaRPr>
          </a:p>
        </p:txBody>
      </p:sp>
      <p:sp>
        <p:nvSpPr>
          <p:cNvPr id="191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#54</a:t>
            </a:r>
            <a:endParaRPr b="0" lang="en-US" sz="4400" strike="noStrike" u="none">
              <a:solidFill>
                <a:srgbClr val="ffffff"/>
              </a:solidFill>
              <a:effectLst/>
              <a:uFillTx/>
              <a:latin typeface="Arial"/>
            </a:endParaRPr>
          </a:p>
        </p:txBody>
      </p:sp>
      <p:sp>
        <p:nvSpPr>
          <p:cNvPr id="191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6:13, how many people will remain in the Land?  </a:t>
            </a:r>
            <a:endParaRPr b="0" lang="en-US" sz="3200" strike="noStrike" u="none">
              <a:solidFill>
                <a:srgbClr val="ffffff"/>
              </a:solidFill>
              <a:effectLst/>
              <a:uFillTx/>
              <a:latin typeface="Arial"/>
            </a:endParaRPr>
          </a:p>
        </p:txBody>
      </p:sp>
      <p:sp>
        <p:nvSpPr>
          <p:cNvPr id="1920" name="PlaceHolder 4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6:13, ¿cuántas personas permanecerán en la tierra? </a:t>
            </a:r>
            <a:endParaRPr b="0" lang="en-US" sz="3200" strike="noStrike" u="none">
              <a:solidFill>
                <a:srgbClr val="ffffff"/>
              </a:solidFill>
              <a:effectLst/>
              <a:uFillTx/>
              <a:latin typeface="Arial"/>
            </a:endParaRPr>
          </a:p>
        </p:txBody>
      </p:sp>
      <p:sp>
        <p:nvSpPr>
          <p:cNvPr id="1921" name="PlaceHolder 4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6:13, combien de personnes resteront dans le pays ?</a:t>
            </a:r>
            <a:endParaRPr b="0" lang="en-US" sz="3200" strike="noStrike" u="none">
              <a:solidFill>
                <a:srgbClr val="ffffff"/>
              </a:solidFill>
              <a:effectLst/>
              <a:uFillTx/>
              <a:latin typeface="Arial"/>
            </a:endParaRPr>
          </a:p>
        </p:txBody>
      </p:sp>
      <p:sp>
        <p:nvSpPr>
          <p:cNvPr id="1922" name="TextBox 135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23" name="TextBox 1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24" name="TextBox 1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25" name="TextBox 1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26" name="TextBox 1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27" name="TextBox 1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28" name="TextBox 1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29" name="TextBox 1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930" name="TextBox 1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931" name="TextBox 1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932" name="TextBox 1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933" name="TextBox 1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934" name="TextBox 13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35" name="TextBox 1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36" name="TextBox 1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37" name="TextBox 1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38" name="TextBox 1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39" name="TextBox 1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40" name="TextBox 1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41" name="TextBox 1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42" name="TextBox 1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43" name="TextBox 1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44" name="TextBox 1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45" name="TextBox 1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46" name="TextBox 1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47" name="TextBox 1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135" dur="indefinite" restart="never" nodeType="tmRoot">
          <p:childTnLst>
            <p:seq>
              <p:cTn id="4136" dur="indefinite" nodeType="mainSeq">
                <p:childTnLst>
                  <p:par>
                    <p:cTn id="4137" fill="hold">
                      <p:stCondLst>
                        <p:cond delay="indefinite"/>
                      </p:stCondLst>
                      <p:childTnLst>
                        <p:par>
                          <p:cTn id="4138" fill="hold">
                            <p:stCondLst>
                              <p:cond delay="0"/>
                            </p:stCondLst>
                            <p:childTnLst>
                              <p:par>
                                <p:cTn id="4139" nodeType="clickEffect" fill="hold" presetClass="exit" presetID="1">
                                  <p:stCondLst>
                                    <p:cond delay="1000"/>
                                  </p:stCondLst>
                                  <p:childTnLst>
                                    <p:set>
                                      <p:cBhvr>
                                        <p:cTn id="4140" dur="1" fill="hold">
                                          <p:stCondLst>
                                            <p:cond delay="0"/>
                                          </p:stCondLst>
                                        </p:cTn>
                                        <p:tgtEl>
                                          <p:spTgt spid="1947"/>
                                        </p:tgtEl>
                                        <p:attrNameLst>
                                          <p:attrName>style.visibility</p:attrName>
                                        </p:attrNameLst>
                                      </p:cBhvr>
                                      <p:to>
                                        <p:strVal val="hidden"/>
                                      </p:to>
                                    </p:set>
                                  </p:childTnLst>
                                </p:cTn>
                              </p:par>
                            </p:childTnLst>
                          </p:cTn>
                        </p:par>
                        <p:par>
                          <p:cTn id="4141" fill="hold">
                            <p:stCondLst>
                              <p:cond delay="1000"/>
                            </p:stCondLst>
                            <p:childTnLst>
                              <p:par>
                                <p:cTn id="4142" nodeType="afterEffect" fill="hold" presetClass="exit" presetID="1">
                                  <p:stCondLst>
                                    <p:cond delay="1000"/>
                                  </p:stCondLst>
                                  <p:childTnLst>
                                    <p:set>
                                      <p:cBhvr>
                                        <p:cTn id="4143" dur="1" fill="hold">
                                          <p:stCondLst>
                                            <p:cond delay="0"/>
                                          </p:stCondLst>
                                        </p:cTn>
                                        <p:tgtEl>
                                          <p:spTgt spid="1946"/>
                                        </p:tgtEl>
                                        <p:attrNameLst>
                                          <p:attrName>style.visibility</p:attrName>
                                        </p:attrNameLst>
                                      </p:cBhvr>
                                      <p:to>
                                        <p:strVal val="hidden"/>
                                      </p:to>
                                    </p:set>
                                  </p:childTnLst>
                                </p:cTn>
                              </p:par>
                            </p:childTnLst>
                          </p:cTn>
                        </p:par>
                        <p:par>
                          <p:cTn id="4144" fill="hold">
                            <p:stCondLst>
                              <p:cond delay="2000"/>
                            </p:stCondLst>
                            <p:childTnLst>
                              <p:par>
                                <p:cTn id="4145" nodeType="afterEffect" fill="hold" presetClass="exit" presetID="1">
                                  <p:stCondLst>
                                    <p:cond delay="1000"/>
                                  </p:stCondLst>
                                  <p:childTnLst>
                                    <p:set>
                                      <p:cBhvr>
                                        <p:cTn id="4146" dur="1" fill="hold">
                                          <p:stCondLst>
                                            <p:cond delay="0"/>
                                          </p:stCondLst>
                                        </p:cTn>
                                        <p:tgtEl>
                                          <p:spTgt spid="1945"/>
                                        </p:tgtEl>
                                        <p:attrNameLst>
                                          <p:attrName>style.visibility</p:attrName>
                                        </p:attrNameLst>
                                      </p:cBhvr>
                                      <p:to>
                                        <p:strVal val="hidden"/>
                                      </p:to>
                                    </p:set>
                                  </p:childTnLst>
                                </p:cTn>
                              </p:par>
                            </p:childTnLst>
                          </p:cTn>
                        </p:par>
                        <p:par>
                          <p:cTn id="4147" fill="hold">
                            <p:stCondLst>
                              <p:cond delay="3000"/>
                            </p:stCondLst>
                            <p:childTnLst>
                              <p:par>
                                <p:cTn id="4148" nodeType="afterEffect" fill="hold" presetClass="exit" presetID="1">
                                  <p:stCondLst>
                                    <p:cond delay="1000"/>
                                  </p:stCondLst>
                                  <p:childTnLst>
                                    <p:set>
                                      <p:cBhvr>
                                        <p:cTn id="4149" dur="1" fill="hold">
                                          <p:stCondLst>
                                            <p:cond delay="0"/>
                                          </p:stCondLst>
                                        </p:cTn>
                                        <p:tgtEl>
                                          <p:spTgt spid="1944"/>
                                        </p:tgtEl>
                                        <p:attrNameLst>
                                          <p:attrName>style.visibility</p:attrName>
                                        </p:attrNameLst>
                                      </p:cBhvr>
                                      <p:to>
                                        <p:strVal val="hidden"/>
                                      </p:to>
                                    </p:set>
                                  </p:childTnLst>
                                </p:cTn>
                              </p:par>
                            </p:childTnLst>
                          </p:cTn>
                        </p:par>
                        <p:par>
                          <p:cTn id="4150" fill="hold">
                            <p:stCondLst>
                              <p:cond delay="4000"/>
                            </p:stCondLst>
                            <p:childTnLst>
                              <p:par>
                                <p:cTn id="4151" nodeType="afterEffect" fill="hold" presetClass="exit" presetID="1">
                                  <p:stCondLst>
                                    <p:cond delay="1000"/>
                                  </p:stCondLst>
                                  <p:childTnLst>
                                    <p:set>
                                      <p:cBhvr>
                                        <p:cTn id="4152" dur="1" fill="hold">
                                          <p:stCondLst>
                                            <p:cond delay="0"/>
                                          </p:stCondLst>
                                        </p:cTn>
                                        <p:tgtEl>
                                          <p:spTgt spid="1943"/>
                                        </p:tgtEl>
                                        <p:attrNameLst>
                                          <p:attrName>style.visibility</p:attrName>
                                        </p:attrNameLst>
                                      </p:cBhvr>
                                      <p:to>
                                        <p:strVal val="hidden"/>
                                      </p:to>
                                    </p:set>
                                  </p:childTnLst>
                                </p:cTn>
                              </p:par>
                            </p:childTnLst>
                          </p:cTn>
                        </p:par>
                        <p:par>
                          <p:cTn id="4153" fill="hold">
                            <p:stCondLst>
                              <p:cond delay="5000"/>
                            </p:stCondLst>
                            <p:childTnLst>
                              <p:par>
                                <p:cTn id="4154" nodeType="afterEffect" fill="hold" presetClass="exit" presetID="1">
                                  <p:stCondLst>
                                    <p:cond delay="1000"/>
                                  </p:stCondLst>
                                  <p:childTnLst>
                                    <p:set>
                                      <p:cBhvr>
                                        <p:cTn id="4155" dur="1" fill="hold">
                                          <p:stCondLst>
                                            <p:cond delay="0"/>
                                          </p:stCondLst>
                                        </p:cTn>
                                        <p:tgtEl>
                                          <p:spTgt spid="1942"/>
                                        </p:tgtEl>
                                        <p:attrNameLst>
                                          <p:attrName>style.visibility</p:attrName>
                                        </p:attrNameLst>
                                      </p:cBhvr>
                                      <p:to>
                                        <p:strVal val="hidden"/>
                                      </p:to>
                                    </p:set>
                                  </p:childTnLst>
                                </p:cTn>
                              </p:par>
                            </p:childTnLst>
                          </p:cTn>
                        </p:par>
                        <p:par>
                          <p:cTn id="4156" fill="hold">
                            <p:stCondLst>
                              <p:cond delay="6000"/>
                            </p:stCondLst>
                            <p:childTnLst>
                              <p:par>
                                <p:cTn id="4157" nodeType="afterEffect" fill="hold" presetClass="exit" presetID="1">
                                  <p:stCondLst>
                                    <p:cond delay="1000"/>
                                  </p:stCondLst>
                                  <p:childTnLst>
                                    <p:set>
                                      <p:cBhvr>
                                        <p:cTn id="4158" dur="1" fill="hold">
                                          <p:stCondLst>
                                            <p:cond delay="0"/>
                                          </p:stCondLst>
                                        </p:cTn>
                                        <p:tgtEl>
                                          <p:spTgt spid="1941"/>
                                        </p:tgtEl>
                                        <p:attrNameLst>
                                          <p:attrName>style.visibility</p:attrName>
                                        </p:attrNameLst>
                                      </p:cBhvr>
                                      <p:to>
                                        <p:strVal val="hidden"/>
                                      </p:to>
                                    </p:set>
                                  </p:childTnLst>
                                </p:cTn>
                              </p:par>
                            </p:childTnLst>
                          </p:cTn>
                        </p:par>
                        <p:par>
                          <p:cTn id="4159" fill="hold">
                            <p:stCondLst>
                              <p:cond delay="7000"/>
                            </p:stCondLst>
                            <p:childTnLst>
                              <p:par>
                                <p:cTn id="4160" nodeType="afterEffect" fill="hold" presetClass="exit" presetID="1">
                                  <p:stCondLst>
                                    <p:cond delay="1000"/>
                                  </p:stCondLst>
                                  <p:childTnLst>
                                    <p:set>
                                      <p:cBhvr>
                                        <p:cTn id="4161" dur="1" fill="hold">
                                          <p:stCondLst>
                                            <p:cond delay="0"/>
                                          </p:stCondLst>
                                        </p:cTn>
                                        <p:tgtEl>
                                          <p:spTgt spid="1940"/>
                                        </p:tgtEl>
                                        <p:attrNameLst>
                                          <p:attrName>style.visibility</p:attrName>
                                        </p:attrNameLst>
                                      </p:cBhvr>
                                      <p:to>
                                        <p:strVal val="hidden"/>
                                      </p:to>
                                    </p:set>
                                  </p:childTnLst>
                                </p:cTn>
                              </p:par>
                            </p:childTnLst>
                          </p:cTn>
                        </p:par>
                        <p:par>
                          <p:cTn id="4162" fill="hold">
                            <p:stCondLst>
                              <p:cond delay="8000"/>
                            </p:stCondLst>
                            <p:childTnLst>
                              <p:par>
                                <p:cTn id="4163" nodeType="afterEffect" fill="hold" presetClass="exit" presetID="1">
                                  <p:stCondLst>
                                    <p:cond delay="1000"/>
                                  </p:stCondLst>
                                  <p:childTnLst>
                                    <p:set>
                                      <p:cBhvr>
                                        <p:cTn id="4164" dur="1" fill="hold">
                                          <p:stCondLst>
                                            <p:cond delay="0"/>
                                          </p:stCondLst>
                                        </p:cTn>
                                        <p:tgtEl>
                                          <p:spTgt spid="1939"/>
                                        </p:tgtEl>
                                        <p:attrNameLst>
                                          <p:attrName>style.visibility</p:attrName>
                                        </p:attrNameLst>
                                      </p:cBhvr>
                                      <p:to>
                                        <p:strVal val="hidden"/>
                                      </p:to>
                                    </p:set>
                                  </p:childTnLst>
                                </p:cTn>
                              </p:par>
                            </p:childTnLst>
                          </p:cTn>
                        </p:par>
                        <p:par>
                          <p:cTn id="4165" fill="hold">
                            <p:stCondLst>
                              <p:cond delay="9000"/>
                            </p:stCondLst>
                            <p:childTnLst>
                              <p:par>
                                <p:cTn id="4166" nodeType="afterEffect" fill="hold" presetClass="exit" presetID="1">
                                  <p:stCondLst>
                                    <p:cond delay="1000"/>
                                  </p:stCondLst>
                                  <p:childTnLst>
                                    <p:set>
                                      <p:cBhvr>
                                        <p:cTn id="4167" dur="1" fill="hold">
                                          <p:stCondLst>
                                            <p:cond delay="0"/>
                                          </p:stCondLst>
                                        </p:cTn>
                                        <p:tgtEl>
                                          <p:spTgt spid="1938"/>
                                        </p:tgtEl>
                                        <p:attrNameLst>
                                          <p:attrName>style.visibility</p:attrName>
                                        </p:attrNameLst>
                                      </p:cBhvr>
                                      <p:to>
                                        <p:strVal val="hidden"/>
                                      </p:to>
                                    </p:set>
                                  </p:childTnLst>
                                </p:cTn>
                              </p:par>
                            </p:childTnLst>
                          </p:cTn>
                        </p:par>
                        <p:par>
                          <p:cTn id="4168" fill="hold">
                            <p:stCondLst>
                              <p:cond delay="10000"/>
                            </p:stCondLst>
                            <p:childTnLst>
                              <p:par>
                                <p:cTn id="4169" nodeType="afterEffect" fill="hold" presetClass="exit" presetID="1">
                                  <p:stCondLst>
                                    <p:cond delay="1000"/>
                                  </p:stCondLst>
                                  <p:childTnLst>
                                    <p:set>
                                      <p:cBhvr>
                                        <p:cTn id="4170" dur="1" fill="hold">
                                          <p:stCondLst>
                                            <p:cond delay="0"/>
                                          </p:stCondLst>
                                        </p:cTn>
                                        <p:tgtEl>
                                          <p:spTgt spid="1937"/>
                                        </p:tgtEl>
                                        <p:attrNameLst>
                                          <p:attrName>style.visibility</p:attrName>
                                        </p:attrNameLst>
                                      </p:cBhvr>
                                      <p:to>
                                        <p:strVal val="hidden"/>
                                      </p:to>
                                    </p:set>
                                  </p:childTnLst>
                                </p:cTn>
                              </p:par>
                            </p:childTnLst>
                          </p:cTn>
                        </p:par>
                        <p:par>
                          <p:cTn id="4171" fill="hold">
                            <p:stCondLst>
                              <p:cond delay="11000"/>
                            </p:stCondLst>
                            <p:childTnLst>
                              <p:par>
                                <p:cTn id="4172" nodeType="afterEffect" fill="hold" presetClass="exit" presetID="1">
                                  <p:stCondLst>
                                    <p:cond delay="1000"/>
                                  </p:stCondLst>
                                  <p:childTnLst>
                                    <p:set>
                                      <p:cBhvr>
                                        <p:cTn id="4173" dur="1" fill="hold">
                                          <p:stCondLst>
                                            <p:cond delay="0"/>
                                          </p:stCondLst>
                                        </p:cTn>
                                        <p:tgtEl>
                                          <p:spTgt spid="1936"/>
                                        </p:tgtEl>
                                        <p:attrNameLst>
                                          <p:attrName>style.visibility</p:attrName>
                                        </p:attrNameLst>
                                      </p:cBhvr>
                                      <p:to>
                                        <p:strVal val="hidden"/>
                                      </p:to>
                                    </p:set>
                                  </p:childTnLst>
                                </p:cTn>
                              </p:par>
                            </p:childTnLst>
                          </p:cTn>
                        </p:par>
                        <p:par>
                          <p:cTn id="4174" fill="hold">
                            <p:stCondLst>
                              <p:cond delay="12000"/>
                            </p:stCondLst>
                            <p:childTnLst>
                              <p:par>
                                <p:cTn id="4175" nodeType="afterEffect" fill="hold" presetClass="exit" presetID="1">
                                  <p:stCondLst>
                                    <p:cond delay="1000"/>
                                  </p:stCondLst>
                                  <p:childTnLst>
                                    <p:set>
                                      <p:cBhvr>
                                        <p:cTn id="4176" dur="1" fill="hold">
                                          <p:stCondLst>
                                            <p:cond delay="0"/>
                                          </p:stCondLst>
                                        </p:cTn>
                                        <p:tgtEl>
                                          <p:spTgt spid="1935"/>
                                        </p:tgtEl>
                                        <p:attrNameLst>
                                          <p:attrName>style.visibility</p:attrName>
                                        </p:attrNameLst>
                                      </p:cBhvr>
                                      <p:to>
                                        <p:strVal val="hidden"/>
                                      </p:to>
                                    </p:set>
                                  </p:childTnLst>
                                </p:cTn>
                              </p:par>
                            </p:childTnLst>
                          </p:cTn>
                        </p:par>
                        <p:par>
                          <p:cTn id="4177" fill="hold">
                            <p:stCondLst>
                              <p:cond delay="13000"/>
                            </p:stCondLst>
                            <p:childTnLst>
                              <p:par>
                                <p:cTn id="4178" nodeType="afterEffect" fill="hold" presetClass="exit" presetID="1">
                                  <p:stCondLst>
                                    <p:cond delay="1000"/>
                                  </p:stCondLst>
                                  <p:childTnLst>
                                    <p:set>
                                      <p:cBhvr>
                                        <p:cTn id="4179" dur="1" fill="hold">
                                          <p:stCondLst>
                                            <p:cond delay="0"/>
                                          </p:stCondLst>
                                        </p:cTn>
                                        <p:tgtEl>
                                          <p:spTgt spid="1934"/>
                                        </p:tgtEl>
                                        <p:attrNameLst>
                                          <p:attrName>style.visibility</p:attrName>
                                        </p:attrNameLst>
                                      </p:cBhvr>
                                      <p:to>
                                        <p:strVal val="hidden"/>
                                      </p:to>
                                    </p:set>
                                  </p:childTnLst>
                                </p:cTn>
                              </p:par>
                            </p:childTnLst>
                          </p:cTn>
                        </p:par>
                        <p:par>
                          <p:cTn id="4180" fill="hold">
                            <p:stCondLst>
                              <p:cond delay="14000"/>
                            </p:stCondLst>
                            <p:childTnLst>
                              <p:par>
                                <p:cTn id="4181" nodeType="afterEffect" fill="hold" presetClass="exit" presetID="1">
                                  <p:stCondLst>
                                    <p:cond delay="1000"/>
                                  </p:stCondLst>
                                  <p:childTnLst>
                                    <p:set>
                                      <p:cBhvr>
                                        <p:cTn id="4182" dur="1" fill="hold">
                                          <p:stCondLst>
                                            <p:cond delay="0"/>
                                          </p:stCondLst>
                                        </p:cTn>
                                        <p:tgtEl>
                                          <p:spTgt spid="1933"/>
                                        </p:tgtEl>
                                        <p:attrNameLst>
                                          <p:attrName>style.visibility</p:attrName>
                                        </p:attrNameLst>
                                      </p:cBhvr>
                                      <p:to>
                                        <p:strVal val="hidden"/>
                                      </p:to>
                                    </p:set>
                                  </p:childTnLst>
                                </p:cTn>
                              </p:par>
                            </p:childTnLst>
                          </p:cTn>
                        </p:par>
                        <p:par>
                          <p:cTn id="4183" fill="hold">
                            <p:stCondLst>
                              <p:cond delay="15000"/>
                            </p:stCondLst>
                            <p:childTnLst>
                              <p:par>
                                <p:cTn id="4184" nodeType="afterEffect" fill="hold" presetClass="exit" presetID="1">
                                  <p:stCondLst>
                                    <p:cond delay="1000"/>
                                  </p:stCondLst>
                                  <p:childTnLst>
                                    <p:set>
                                      <p:cBhvr>
                                        <p:cTn id="4185" dur="1" fill="hold">
                                          <p:stCondLst>
                                            <p:cond delay="0"/>
                                          </p:stCondLst>
                                        </p:cTn>
                                        <p:tgtEl>
                                          <p:spTgt spid="1932"/>
                                        </p:tgtEl>
                                        <p:attrNameLst>
                                          <p:attrName>style.visibility</p:attrName>
                                        </p:attrNameLst>
                                      </p:cBhvr>
                                      <p:to>
                                        <p:strVal val="hidden"/>
                                      </p:to>
                                    </p:set>
                                  </p:childTnLst>
                                </p:cTn>
                              </p:par>
                            </p:childTnLst>
                          </p:cTn>
                        </p:par>
                        <p:par>
                          <p:cTn id="4186" fill="hold">
                            <p:stCondLst>
                              <p:cond delay="16000"/>
                            </p:stCondLst>
                            <p:childTnLst>
                              <p:par>
                                <p:cTn id="4187" nodeType="afterEffect" fill="hold" presetClass="exit" presetID="1">
                                  <p:stCondLst>
                                    <p:cond delay="1000"/>
                                  </p:stCondLst>
                                  <p:childTnLst>
                                    <p:set>
                                      <p:cBhvr>
                                        <p:cTn id="4188" dur="1" fill="hold">
                                          <p:stCondLst>
                                            <p:cond delay="0"/>
                                          </p:stCondLst>
                                        </p:cTn>
                                        <p:tgtEl>
                                          <p:spTgt spid="1931"/>
                                        </p:tgtEl>
                                        <p:attrNameLst>
                                          <p:attrName>style.visibility</p:attrName>
                                        </p:attrNameLst>
                                      </p:cBhvr>
                                      <p:to>
                                        <p:strVal val="hidden"/>
                                      </p:to>
                                    </p:set>
                                  </p:childTnLst>
                                </p:cTn>
                              </p:par>
                            </p:childTnLst>
                          </p:cTn>
                        </p:par>
                        <p:par>
                          <p:cTn id="4189" fill="hold">
                            <p:stCondLst>
                              <p:cond delay="17000"/>
                            </p:stCondLst>
                            <p:childTnLst>
                              <p:par>
                                <p:cTn id="4190" nodeType="afterEffect" fill="hold" presetClass="exit" presetID="1">
                                  <p:stCondLst>
                                    <p:cond delay="1000"/>
                                  </p:stCondLst>
                                  <p:childTnLst>
                                    <p:set>
                                      <p:cBhvr>
                                        <p:cTn id="4191" dur="1" fill="hold">
                                          <p:stCondLst>
                                            <p:cond delay="0"/>
                                          </p:stCondLst>
                                        </p:cTn>
                                        <p:tgtEl>
                                          <p:spTgt spid="1930"/>
                                        </p:tgtEl>
                                        <p:attrNameLst>
                                          <p:attrName>style.visibility</p:attrName>
                                        </p:attrNameLst>
                                      </p:cBhvr>
                                      <p:to>
                                        <p:strVal val="hidden"/>
                                      </p:to>
                                    </p:set>
                                  </p:childTnLst>
                                </p:cTn>
                              </p:par>
                            </p:childTnLst>
                          </p:cTn>
                        </p:par>
                        <p:par>
                          <p:cTn id="4192" fill="hold">
                            <p:stCondLst>
                              <p:cond delay="18000"/>
                            </p:stCondLst>
                            <p:childTnLst>
                              <p:par>
                                <p:cTn id="4193" nodeType="afterEffect" fill="hold" presetClass="exit" presetID="1">
                                  <p:stCondLst>
                                    <p:cond delay="1000"/>
                                  </p:stCondLst>
                                  <p:childTnLst>
                                    <p:set>
                                      <p:cBhvr>
                                        <p:cTn id="4194" dur="1" fill="hold">
                                          <p:stCondLst>
                                            <p:cond delay="0"/>
                                          </p:stCondLst>
                                        </p:cTn>
                                        <p:tgtEl>
                                          <p:spTgt spid="1929"/>
                                        </p:tgtEl>
                                        <p:attrNameLst>
                                          <p:attrName>style.visibility</p:attrName>
                                        </p:attrNameLst>
                                      </p:cBhvr>
                                      <p:to>
                                        <p:strVal val="hidden"/>
                                      </p:to>
                                    </p:set>
                                  </p:childTnLst>
                                </p:cTn>
                              </p:par>
                            </p:childTnLst>
                          </p:cTn>
                        </p:par>
                        <p:par>
                          <p:cTn id="4195" fill="hold">
                            <p:stCondLst>
                              <p:cond delay="19000"/>
                            </p:stCondLst>
                            <p:childTnLst>
                              <p:par>
                                <p:cTn id="4196" nodeType="afterEffect" fill="hold" presetClass="exit" presetID="1">
                                  <p:stCondLst>
                                    <p:cond delay="1000"/>
                                  </p:stCondLst>
                                  <p:childTnLst>
                                    <p:set>
                                      <p:cBhvr>
                                        <p:cTn id="4197" dur="1" fill="hold">
                                          <p:stCondLst>
                                            <p:cond delay="0"/>
                                          </p:stCondLst>
                                        </p:cTn>
                                        <p:tgtEl>
                                          <p:spTgt spid="1928"/>
                                        </p:tgtEl>
                                        <p:attrNameLst>
                                          <p:attrName>style.visibility</p:attrName>
                                        </p:attrNameLst>
                                      </p:cBhvr>
                                      <p:to>
                                        <p:strVal val="hidden"/>
                                      </p:to>
                                    </p:set>
                                  </p:childTnLst>
                                </p:cTn>
                              </p:par>
                            </p:childTnLst>
                          </p:cTn>
                        </p:par>
                        <p:par>
                          <p:cTn id="4198" fill="hold">
                            <p:stCondLst>
                              <p:cond delay="20000"/>
                            </p:stCondLst>
                            <p:childTnLst>
                              <p:par>
                                <p:cTn id="4199" nodeType="afterEffect" fill="hold" presetClass="exit" presetID="1">
                                  <p:stCondLst>
                                    <p:cond delay="1000"/>
                                  </p:stCondLst>
                                  <p:childTnLst>
                                    <p:set>
                                      <p:cBhvr>
                                        <p:cTn id="4200" dur="1" fill="hold">
                                          <p:stCondLst>
                                            <p:cond delay="0"/>
                                          </p:stCondLst>
                                        </p:cTn>
                                        <p:tgtEl>
                                          <p:spTgt spid="1927"/>
                                        </p:tgtEl>
                                        <p:attrNameLst>
                                          <p:attrName>style.visibility</p:attrName>
                                        </p:attrNameLst>
                                      </p:cBhvr>
                                      <p:to>
                                        <p:strVal val="hidden"/>
                                      </p:to>
                                    </p:set>
                                  </p:childTnLst>
                                </p:cTn>
                              </p:par>
                            </p:childTnLst>
                          </p:cTn>
                        </p:par>
                        <p:par>
                          <p:cTn id="4201" fill="hold">
                            <p:stCondLst>
                              <p:cond delay="21000"/>
                            </p:stCondLst>
                            <p:childTnLst>
                              <p:par>
                                <p:cTn id="4202" nodeType="afterEffect" fill="hold" presetClass="exit" presetID="1">
                                  <p:stCondLst>
                                    <p:cond delay="1000"/>
                                  </p:stCondLst>
                                  <p:childTnLst>
                                    <p:set>
                                      <p:cBhvr>
                                        <p:cTn id="4203" dur="1" fill="hold">
                                          <p:stCondLst>
                                            <p:cond delay="0"/>
                                          </p:stCondLst>
                                        </p:cTn>
                                        <p:tgtEl>
                                          <p:spTgt spid="1926"/>
                                        </p:tgtEl>
                                        <p:attrNameLst>
                                          <p:attrName>style.visibility</p:attrName>
                                        </p:attrNameLst>
                                      </p:cBhvr>
                                      <p:to>
                                        <p:strVal val="hidden"/>
                                      </p:to>
                                    </p:set>
                                  </p:childTnLst>
                                </p:cTn>
                              </p:par>
                            </p:childTnLst>
                          </p:cTn>
                        </p:par>
                        <p:par>
                          <p:cTn id="4204" fill="hold">
                            <p:stCondLst>
                              <p:cond delay="22000"/>
                            </p:stCondLst>
                            <p:childTnLst>
                              <p:par>
                                <p:cTn id="4205" nodeType="afterEffect" fill="hold" presetClass="exit" presetID="1">
                                  <p:stCondLst>
                                    <p:cond delay="1000"/>
                                  </p:stCondLst>
                                  <p:childTnLst>
                                    <p:set>
                                      <p:cBhvr>
                                        <p:cTn id="4206" dur="1" fill="hold">
                                          <p:stCondLst>
                                            <p:cond delay="0"/>
                                          </p:stCondLst>
                                        </p:cTn>
                                        <p:tgtEl>
                                          <p:spTgt spid="1925"/>
                                        </p:tgtEl>
                                        <p:attrNameLst>
                                          <p:attrName>style.visibility</p:attrName>
                                        </p:attrNameLst>
                                      </p:cBhvr>
                                      <p:to>
                                        <p:strVal val="hidden"/>
                                      </p:to>
                                    </p:set>
                                  </p:childTnLst>
                                </p:cTn>
                              </p:par>
                            </p:childTnLst>
                          </p:cTn>
                        </p:par>
                        <p:par>
                          <p:cTn id="4207" fill="hold">
                            <p:stCondLst>
                              <p:cond delay="23000"/>
                            </p:stCondLst>
                            <p:childTnLst>
                              <p:par>
                                <p:cTn id="4208" nodeType="afterEffect" fill="hold" presetClass="exit" presetID="1">
                                  <p:stCondLst>
                                    <p:cond delay="1000"/>
                                  </p:stCondLst>
                                  <p:childTnLst>
                                    <p:set>
                                      <p:cBhvr>
                                        <p:cTn id="4209" dur="1" fill="hold">
                                          <p:stCondLst>
                                            <p:cond delay="0"/>
                                          </p:stCondLst>
                                        </p:cTn>
                                        <p:tgtEl>
                                          <p:spTgt spid="1924"/>
                                        </p:tgtEl>
                                        <p:attrNameLst>
                                          <p:attrName>style.visibility</p:attrName>
                                        </p:attrNameLst>
                                      </p:cBhvr>
                                      <p:to>
                                        <p:strVal val="hidden"/>
                                      </p:to>
                                    </p:set>
                                  </p:childTnLst>
                                </p:cTn>
                              </p:par>
                            </p:childTnLst>
                          </p:cTn>
                        </p:par>
                        <p:par>
                          <p:cTn id="4210" fill="hold">
                            <p:stCondLst>
                              <p:cond delay="24000"/>
                            </p:stCondLst>
                            <p:childTnLst>
                              <p:par>
                                <p:cTn id="4211" nodeType="afterEffect" fill="hold" presetClass="exit" presetID="1">
                                  <p:stCondLst>
                                    <p:cond delay="1000"/>
                                  </p:stCondLst>
                                  <p:childTnLst>
                                    <p:set>
                                      <p:cBhvr>
                                        <p:cTn id="4212" dur="1" fill="hold">
                                          <p:stCondLst>
                                            <p:cond delay="9"/>
                                          </p:stCondLst>
                                        </p:cTn>
                                        <p:tgtEl>
                                          <p:spTgt spid="192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4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וְע֥וֹד בָּהּ֙ עֲשִׂ֣רִיָּ֔ה וְשָׁ֖בָה וְהָיְתָ֣ה לְבָעֵ֑ר</a:t>
            </a:r>
            <a:endParaRPr b="0" lang="en-US" sz="3200" strike="noStrike" u="none">
              <a:solidFill>
                <a:srgbClr val="ffffff"/>
              </a:solidFill>
              <a:effectLst/>
              <a:uFillTx/>
              <a:latin typeface="Arial"/>
            </a:endParaRPr>
          </a:p>
        </p:txBody>
      </p:sp>
      <p:sp>
        <p:nvSpPr>
          <p:cNvPr id="194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s'il y reste encore un dixième des habitants, Ils seront à leur tour anéantis.</a:t>
            </a:r>
            <a:endParaRPr b="0" lang="en-US" sz="3200" strike="noStrike" u="none">
              <a:solidFill>
                <a:srgbClr val="ffffff"/>
              </a:solidFill>
              <a:effectLst/>
              <a:uFillTx/>
              <a:latin typeface="Arial"/>
            </a:endParaRPr>
          </a:p>
        </p:txBody>
      </p:sp>
      <p:sp>
        <p:nvSpPr>
          <p:cNvPr id="195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si queda aún en ella la décima parte, ésta volverá a ser destruida; </a:t>
            </a:r>
            <a:endParaRPr b="0" lang="en-US" sz="3200" strike="noStrike" u="none">
              <a:solidFill>
                <a:srgbClr val="ffffff"/>
              </a:solidFill>
              <a:effectLst/>
              <a:uFillTx/>
              <a:latin typeface="Arial"/>
            </a:endParaRPr>
          </a:p>
        </p:txBody>
      </p:sp>
      <p:sp>
        <p:nvSpPr>
          <p:cNvPr id="195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But yet a tenth will be in it, And will return and be for consuming,  </a:t>
            </a:r>
            <a:endParaRPr b="0" lang="en-US" sz="3200" strike="noStrike" u="none">
              <a:solidFill>
                <a:srgbClr val="ffffff"/>
              </a:solidFill>
              <a:effectLst/>
              <a:uFillTx/>
              <a:latin typeface="Arial"/>
            </a:endParaRPr>
          </a:p>
        </p:txBody>
      </p:sp>
      <p:sp>
        <p:nvSpPr>
          <p:cNvPr id="195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#55</a:t>
            </a:r>
            <a:endParaRPr b="0" lang="en-US" sz="4400" strike="noStrike" u="none">
              <a:solidFill>
                <a:srgbClr val="ffffff"/>
              </a:solidFill>
              <a:effectLst/>
              <a:uFillTx/>
              <a:latin typeface="Arial"/>
            </a:endParaRPr>
          </a:p>
        </p:txBody>
      </p:sp>
      <p:sp>
        <p:nvSpPr>
          <p:cNvPr id="195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6:4, what was filled with smoke?  </a:t>
            </a:r>
            <a:endParaRPr b="0" lang="en-US" sz="3200" strike="noStrike" u="none">
              <a:solidFill>
                <a:srgbClr val="ffffff"/>
              </a:solidFill>
              <a:effectLst/>
              <a:uFillTx/>
              <a:latin typeface="Arial"/>
            </a:endParaRPr>
          </a:p>
        </p:txBody>
      </p:sp>
      <p:sp>
        <p:nvSpPr>
          <p:cNvPr id="1955" name="PlaceHolder 4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6:4, ¿qué estaba lleno de humo? </a:t>
            </a:r>
            <a:endParaRPr b="0" lang="en-US" sz="3200" strike="noStrike" u="none">
              <a:solidFill>
                <a:srgbClr val="ffffff"/>
              </a:solidFill>
              <a:effectLst/>
              <a:uFillTx/>
              <a:latin typeface="Arial"/>
            </a:endParaRPr>
          </a:p>
        </p:txBody>
      </p:sp>
      <p:sp>
        <p:nvSpPr>
          <p:cNvPr id="1956" name="PlaceHolder 4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6:4, qu’est-ce qui était rempli de fumée ?</a:t>
            </a:r>
            <a:endParaRPr b="0" lang="en-US" sz="3200" strike="noStrike" u="none">
              <a:solidFill>
                <a:srgbClr val="ffffff"/>
              </a:solidFill>
              <a:effectLst/>
              <a:uFillTx/>
              <a:latin typeface="Arial"/>
            </a:endParaRPr>
          </a:p>
        </p:txBody>
      </p:sp>
      <p:sp>
        <p:nvSpPr>
          <p:cNvPr id="1957" name="TextBox 138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58" name="TextBox 1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59" name="TextBox 1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60" name="TextBox 1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61" name="TextBox 1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62" name="TextBox 1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63" name="TextBox 1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64" name="TextBox 1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965" name="TextBox 1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966" name="TextBox 1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967" name="TextBox 1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968" name="TextBox 1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969" name="TextBox 13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70" name="TextBox 1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71" name="TextBox 1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72" name="TextBox 1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73" name="TextBox 1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74" name="TextBox 1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75" name="TextBox 1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76" name="TextBox 1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77" name="TextBox 1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78" name="TextBox 1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79" name="TextBox 1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80" name="TextBox 1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81" name="TextBox 1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82" name="TextBox 1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213" dur="indefinite" restart="never" nodeType="tmRoot">
          <p:childTnLst>
            <p:seq>
              <p:cTn id="4214" dur="indefinite" nodeType="mainSeq">
                <p:childTnLst>
                  <p:par>
                    <p:cTn id="4215" fill="hold">
                      <p:stCondLst>
                        <p:cond delay="indefinite"/>
                      </p:stCondLst>
                      <p:childTnLst>
                        <p:par>
                          <p:cTn id="4216" fill="hold">
                            <p:stCondLst>
                              <p:cond delay="0"/>
                            </p:stCondLst>
                            <p:childTnLst>
                              <p:par>
                                <p:cTn id="4217" nodeType="clickEffect" fill="hold" presetClass="exit" presetID="1">
                                  <p:stCondLst>
                                    <p:cond delay="1000"/>
                                  </p:stCondLst>
                                  <p:childTnLst>
                                    <p:set>
                                      <p:cBhvr>
                                        <p:cTn id="4218" dur="1" fill="hold">
                                          <p:stCondLst>
                                            <p:cond delay="0"/>
                                          </p:stCondLst>
                                        </p:cTn>
                                        <p:tgtEl>
                                          <p:spTgt spid="1982"/>
                                        </p:tgtEl>
                                        <p:attrNameLst>
                                          <p:attrName>style.visibility</p:attrName>
                                        </p:attrNameLst>
                                      </p:cBhvr>
                                      <p:to>
                                        <p:strVal val="hidden"/>
                                      </p:to>
                                    </p:set>
                                  </p:childTnLst>
                                </p:cTn>
                              </p:par>
                            </p:childTnLst>
                          </p:cTn>
                        </p:par>
                        <p:par>
                          <p:cTn id="4219" fill="hold">
                            <p:stCondLst>
                              <p:cond delay="1000"/>
                            </p:stCondLst>
                            <p:childTnLst>
                              <p:par>
                                <p:cTn id="4220" nodeType="afterEffect" fill="hold" presetClass="exit" presetID="1">
                                  <p:stCondLst>
                                    <p:cond delay="1000"/>
                                  </p:stCondLst>
                                  <p:childTnLst>
                                    <p:set>
                                      <p:cBhvr>
                                        <p:cTn id="4221" dur="1" fill="hold">
                                          <p:stCondLst>
                                            <p:cond delay="0"/>
                                          </p:stCondLst>
                                        </p:cTn>
                                        <p:tgtEl>
                                          <p:spTgt spid="1981"/>
                                        </p:tgtEl>
                                        <p:attrNameLst>
                                          <p:attrName>style.visibility</p:attrName>
                                        </p:attrNameLst>
                                      </p:cBhvr>
                                      <p:to>
                                        <p:strVal val="hidden"/>
                                      </p:to>
                                    </p:set>
                                  </p:childTnLst>
                                </p:cTn>
                              </p:par>
                            </p:childTnLst>
                          </p:cTn>
                        </p:par>
                        <p:par>
                          <p:cTn id="4222" fill="hold">
                            <p:stCondLst>
                              <p:cond delay="2000"/>
                            </p:stCondLst>
                            <p:childTnLst>
                              <p:par>
                                <p:cTn id="4223" nodeType="afterEffect" fill="hold" presetClass="exit" presetID="1">
                                  <p:stCondLst>
                                    <p:cond delay="1000"/>
                                  </p:stCondLst>
                                  <p:childTnLst>
                                    <p:set>
                                      <p:cBhvr>
                                        <p:cTn id="4224" dur="1" fill="hold">
                                          <p:stCondLst>
                                            <p:cond delay="0"/>
                                          </p:stCondLst>
                                        </p:cTn>
                                        <p:tgtEl>
                                          <p:spTgt spid="1980"/>
                                        </p:tgtEl>
                                        <p:attrNameLst>
                                          <p:attrName>style.visibility</p:attrName>
                                        </p:attrNameLst>
                                      </p:cBhvr>
                                      <p:to>
                                        <p:strVal val="hidden"/>
                                      </p:to>
                                    </p:set>
                                  </p:childTnLst>
                                </p:cTn>
                              </p:par>
                            </p:childTnLst>
                          </p:cTn>
                        </p:par>
                        <p:par>
                          <p:cTn id="4225" fill="hold">
                            <p:stCondLst>
                              <p:cond delay="3000"/>
                            </p:stCondLst>
                            <p:childTnLst>
                              <p:par>
                                <p:cTn id="4226" nodeType="afterEffect" fill="hold" presetClass="exit" presetID="1">
                                  <p:stCondLst>
                                    <p:cond delay="1000"/>
                                  </p:stCondLst>
                                  <p:childTnLst>
                                    <p:set>
                                      <p:cBhvr>
                                        <p:cTn id="4227" dur="1" fill="hold">
                                          <p:stCondLst>
                                            <p:cond delay="0"/>
                                          </p:stCondLst>
                                        </p:cTn>
                                        <p:tgtEl>
                                          <p:spTgt spid="1979"/>
                                        </p:tgtEl>
                                        <p:attrNameLst>
                                          <p:attrName>style.visibility</p:attrName>
                                        </p:attrNameLst>
                                      </p:cBhvr>
                                      <p:to>
                                        <p:strVal val="hidden"/>
                                      </p:to>
                                    </p:set>
                                  </p:childTnLst>
                                </p:cTn>
                              </p:par>
                            </p:childTnLst>
                          </p:cTn>
                        </p:par>
                        <p:par>
                          <p:cTn id="4228" fill="hold">
                            <p:stCondLst>
                              <p:cond delay="4000"/>
                            </p:stCondLst>
                            <p:childTnLst>
                              <p:par>
                                <p:cTn id="4229" nodeType="afterEffect" fill="hold" presetClass="exit" presetID="1">
                                  <p:stCondLst>
                                    <p:cond delay="1000"/>
                                  </p:stCondLst>
                                  <p:childTnLst>
                                    <p:set>
                                      <p:cBhvr>
                                        <p:cTn id="4230" dur="1" fill="hold">
                                          <p:stCondLst>
                                            <p:cond delay="0"/>
                                          </p:stCondLst>
                                        </p:cTn>
                                        <p:tgtEl>
                                          <p:spTgt spid="1978"/>
                                        </p:tgtEl>
                                        <p:attrNameLst>
                                          <p:attrName>style.visibility</p:attrName>
                                        </p:attrNameLst>
                                      </p:cBhvr>
                                      <p:to>
                                        <p:strVal val="hidden"/>
                                      </p:to>
                                    </p:set>
                                  </p:childTnLst>
                                </p:cTn>
                              </p:par>
                            </p:childTnLst>
                          </p:cTn>
                        </p:par>
                        <p:par>
                          <p:cTn id="4231" fill="hold">
                            <p:stCondLst>
                              <p:cond delay="5000"/>
                            </p:stCondLst>
                            <p:childTnLst>
                              <p:par>
                                <p:cTn id="4232" nodeType="afterEffect" fill="hold" presetClass="exit" presetID="1">
                                  <p:stCondLst>
                                    <p:cond delay="1000"/>
                                  </p:stCondLst>
                                  <p:childTnLst>
                                    <p:set>
                                      <p:cBhvr>
                                        <p:cTn id="4233" dur="1" fill="hold">
                                          <p:stCondLst>
                                            <p:cond delay="0"/>
                                          </p:stCondLst>
                                        </p:cTn>
                                        <p:tgtEl>
                                          <p:spTgt spid="1977"/>
                                        </p:tgtEl>
                                        <p:attrNameLst>
                                          <p:attrName>style.visibility</p:attrName>
                                        </p:attrNameLst>
                                      </p:cBhvr>
                                      <p:to>
                                        <p:strVal val="hidden"/>
                                      </p:to>
                                    </p:set>
                                  </p:childTnLst>
                                </p:cTn>
                              </p:par>
                            </p:childTnLst>
                          </p:cTn>
                        </p:par>
                        <p:par>
                          <p:cTn id="4234" fill="hold">
                            <p:stCondLst>
                              <p:cond delay="6000"/>
                            </p:stCondLst>
                            <p:childTnLst>
                              <p:par>
                                <p:cTn id="4235" nodeType="afterEffect" fill="hold" presetClass="exit" presetID="1">
                                  <p:stCondLst>
                                    <p:cond delay="1000"/>
                                  </p:stCondLst>
                                  <p:childTnLst>
                                    <p:set>
                                      <p:cBhvr>
                                        <p:cTn id="4236" dur="1" fill="hold">
                                          <p:stCondLst>
                                            <p:cond delay="0"/>
                                          </p:stCondLst>
                                        </p:cTn>
                                        <p:tgtEl>
                                          <p:spTgt spid="1976"/>
                                        </p:tgtEl>
                                        <p:attrNameLst>
                                          <p:attrName>style.visibility</p:attrName>
                                        </p:attrNameLst>
                                      </p:cBhvr>
                                      <p:to>
                                        <p:strVal val="hidden"/>
                                      </p:to>
                                    </p:set>
                                  </p:childTnLst>
                                </p:cTn>
                              </p:par>
                            </p:childTnLst>
                          </p:cTn>
                        </p:par>
                        <p:par>
                          <p:cTn id="4237" fill="hold">
                            <p:stCondLst>
                              <p:cond delay="7000"/>
                            </p:stCondLst>
                            <p:childTnLst>
                              <p:par>
                                <p:cTn id="4238" nodeType="afterEffect" fill="hold" presetClass="exit" presetID="1">
                                  <p:stCondLst>
                                    <p:cond delay="1000"/>
                                  </p:stCondLst>
                                  <p:childTnLst>
                                    <p:set>
                                      <p:cBhvr>
                                        <p:cTn id="4239" dur="1" fill="hold">
                                          <p:stCondLst>
                                            <p:cond delay="0"/>
                                          </p:stCondLst>
                                        </p:cTn>
                                        <p:tgtEl>
                                          <p:spTgt spid="1975"/>
                                        </p:tgtEl>
                                        <p:attrNameLst>
                                          <p:attrName>style.visibility</p:attrName>
                                        </p:attrNameLst>
                                      </p:cBhvr>
                                      <p:to>
                                        <p:strVal val="hidden"/>
                                      </p:to>
                                    </p:set>
                                  </p:childTnLst>
                                </p:cTn>
                              </p:par>
                            </p:childTnLst>
                          </p:cTn>
                        </p:par>
                        <p:par>
                          <p:cTn id="4240" fill="hold">
                            <p:stCondLst>
                              <p:cond delay="8000"/>
                            </p:stCondLst>
                            <p:childTnLst>
                              <p:par>
                                <p:cTn id="4241" nodeType="afterEffect" fill="hold" presetClass="exit" presetID="1">
                                  <p:stCondLst>
                                    <p:cond delay="1000"/>
                                  </p:stCondLst>
                                  <p:childTnLst>
                                    <p:set>
                                      <p:cBhvr>
                                        <p:cTn id="4242" dur="1" fill="hold">
                                          <p:stCondLst>
                                            <p:cond delay="0"/>
                                          </p:stCondLst>
                                        </p:cTn>
                                        <p:tgtEl>
                                          <p:spTgt spid="1974"/>
                                        </p:tgtEl>
                                        <p:attrNameLst>
                                          <p:attrName>style.visibility</p:attrName>
                                        </p:attrNameLst>
                                      </p:cBhvr>
                                      <p:to>
                                        <p:strVal val="hidden"/>
                                      </p:to>
                                    </p:set>
                                  </p:childTnLst>
                                </p:cTn>
                              </p:par>
                            </p:childTnLst>
                          </p:cTn>
                        </p:par>
                        <p:par>
                          <p:cTn id="4243" fill="hold">
                            <p:stCondLst>
                              <p:cond delay="9000"/>
                            </p:stCondLst>
                            <p:childTnLst>
                              <p:par>
                                <p:cTn id="4244" nodeType="afterEffect" fill="hold" presetClass="exit" presetID="1">
                                  <p:stCondLst>
                                    <p:cond delay="1000"/>
                                  </p:stCondLst>
                                  <p:childTnLst>
                                    <p:set>
                                      <p:cBhvr>
                                        <p:cTn id="4245" dur="1" fill="hold">
                                          <p:stCondLst>
                                            <p:cond delay="0"/>
                                          </p:stCondLst>
                                        </p:cTn>
                                        <p:tgtEl>
                                          <p:spTgt spid="1973"/>
                                        </p:tgtEl>
                                        <p:attrNameLst>
                                          <p:attrName>style.visibility</p:attrName>
                                        </p:attrNameLst>
                                      </p:cBhvr>
                                      <p:to>
                                        <p:strVal val="hidden"/>
                                      </p:to>
                                    </p:set>
                                  </p:childTnLst>
                                </p:cTn>
                              </p:par>
                            </p:childTnLst>
                          </p:cTn>
                        </p:par>
                        <p:par>
                          <p:cTn id="4246" fill="hold">
                            <p:stCondLst>
                              <p:cond delay="10000"/>
                            </p:stCondLst>
                            <p:childTnLst>
                              <p:par>
                                <p:cTn id="4247" nodeType="afterEffect" fill="hold" presetClass="exit" presetID="1">
                                  <p:stCondLst>
                                    <p:cond delay="1000"/>
                                  </p:stCondLst>
                                  <p:childTnLst>
                                    <p:set>
                                      <p:cBhvr>
                                        <p:cTn id="4248" dur="1" fill="hold">
                                          <p:stCondLst>
                                            <p:cond delay="0"/>
                                          </p:stCondLst>
                                        </p:cTn>
                                        <p:tgtEl>
                                          <p:spTgt spid="1972"/>
                                        </p:tgtEl>
                                        <p:attrNameLst>
                                          <p:attrName>style.visibility</p:attrName>
                                        </p:attrNameLst>
                                      </p:cBhvr>
                                      <p:to>
                                        <p:strVal val="hidden"/>
                                      </p:to>
                                    </p:set>
                                  </p:childTnLst>
                                </p:cTn>
                              </p:par>
                            </p:childTnLst>
                          </p:cTn>
                        </p:par>
                        <p:par>
                          <p:cTn id="4249" fill="hold">
                            <p:stCondLst>
                              <p:cond delay="11000"/>
                            </p:stCondLst>
                            <p:childTnLst>
                              <p:par>
                                <p:cTn id="4250" nodeType="afterEffect" fill="hold" presetClass="exit" presetID="1">
                                  <p:stCondLst>
                                    <p:cond delay="1000"/>
                                  </p:stCondLst>
                                  <p:childTnLst>
                                    <p:set>
                                      <p:cBhvr>
                                        <p:cTn id="4251" dur="1" fill="hold">
                                          <p:stCondLst>
                                            <p:cond delay="0"/>
                                          </p:stCondLst>
                                        </p:cTn>
                                        <p:tgtEl>
                                          <p:spTgt spid="1971"/>
                                        </p:tgtEl>
                                        <p:attrNameLst>
                                          <p:attrName>style.visibility</p:attrName>
                                        </p:attrNameLst>
                                      </p:cBhvr>
                                      <p:to>
                                        <p:strVal val="hidden"/>
                                      </p:to>
                                    </p:set>
                                  </p:childTnLst>
                                </p:cTn>
                              </p:par>
                            </p:childTnLst>
                          </p:cTn>
                        </p:par>
                        <p:par>
                          <p:cTn id="4252" fill="hold">
                            <p:stCondLst>
                              <p:cond delay="12000"/>
                            </p:stCondLst>
                            <p:childTnLst>
                              <p:par>
                                <p:cTn id="4253" nodeType="afterEffect" fill="hold" presetClass="exit" presetID="1">
                                  <p:stCondLst>
                                    <p:cond delay="1000"/>
                                  </p:stCondLst>
                                  <p:childTnLst>
                                    <p:set>
                                      <p:cBhvr>
                                        <p:cTn id="4254" dur="1" fill="hold">
                                          <p:stCondLst>
                                            <p:cond delay="0"/>
                                          </p:stCondLst>
                                        </p:cTn>
                                        <p:tgtEl>
                                          <p:spTgt spid="1970"/>
                                        </p:tgtEl>
                                        <p:attrNameLst>
                                          <p:attrName>style.visibility</p:attrName>
                                        </p:attrNameLst>
                                      </p:cBhvr>
                                      <p:to>
                                        <p:strVal val="hidden"/>
                                      </p:to>
                                    </p:set>
                                  </p:childTnLst>
                                </p:cTn>
                              </p:par>
                            </p:childTnLst>
                          </p:cTn>
                        </p:par>
                        <p:par>
                          <p:cTn id="4255" fill="hold">
                            <p:stCondLst>
                              <p:cond delay="13000"/>
                            </p:stCondLst>
                            <p:childTnLst>
                              <p:par>
                                <p:cTn id="4256" nodeType="afterEffect" fill="hold" presetClass="exit" presetID="1">
                                  <p:stCondLst>
                                    <p:cond delay="1000"/>
                                  </p:stCondLst>
                                  <p:childTnLst>
                                    <p:set>
                                      <p:cBhvr>
                                        <p:cTn id="4257" dur="1" fill="hold">
                                          <p:stCondLst>
                                            <p:cond delay="0"/>
                                          </p:stCondLst>
                                        </p:cTn>
                                        <p:tgtEl>
                                          <p:spTgt spid="1969"/>
                                        </p:tgtEl>
                                        <p:attrNameLst>
                                          <p:attrName>style.visibility</p:attrName>
                                        </p:attrNameLst>
                                      </p:cBhvr>
                                      <p:to>
                                        <p:strVal val="hidden"/>
                                      </p:to>
                                    </p:set>
                                  </p:childTnLst>
                                </p:cTn>
                              </p:par>
                            </p:childTnLst>
                          </p:cTn>
                        </p:par>
                        <p:par>
                          <p:cTn id="4258" fill="hold">
                            <p:stCondLst>
                              <p:cond delay="14000"/>
                            </p:stCondLst>
                            <p:childTnLst>
                              <p:par>
                                <p:cTn id="4259" nodeType="afterEffect" fill="hold" presetClass="exit" presetID="1">
                                  <p:stCondLst>
                                    <p:cond delay="1000"/>
                                  </p:stCondLst>
                                  <p:childTnLst>
                                    <p:set>
                                      <p:cBhvr>
                                        <p:cTn id="4260" dur="1" fill="hold">
                                          <p:stCondLst>
                                            <p:cond delay="0"/>
                                          </p:stCondLst>
                                        </p:cTn>
                                        <p:tgtEl>
                                          <p:spTgt spid="1968"/>
                                        </p:tgtEl>
                                        <p:attrNameLst>
                                          <p:attrName>style.visibility</p:attrName>
                                        </p:attrNameLst>
                                      </p:cBhvr>
                                      <p:to>
                                        <p:strVal val="hidden"/>
                                      </p:to>
                                    </p:set>
                                  </p:childTnLst>
                                </p:cTn>
                              </p:par>
                            </p:childTnLst>
                          </p:cTn>
                        </p:par>
                        <p:par>
                          <p:cTn id="4261" fill="hold">
                            <p:stCondLst>
                              <p:cond delay="15000"/>
                            </p:stCondLst>
                            <p:childTnLst>
                              <p:par>
                                <p:cTn id="4262" nodeType="afterEffect" fill="hold" presetClass="exit" presetID="1">
                                  <p:stCondLst>
                                    <p:cond delay="1000"/>
                                  </p:stCondLst>
                                  <p:childTnLst>
                                    <p:set>
                                      <p:cBhvr>
                                        <p:cTn id="4263" dur="1" fill="hold">
                                          <p:stCondLst>
                                            <p:cond delay="0"/>
                                          </p:stCondLst>
                                        </p:cTn>
                                        <p:tgtEl>
                                          <p:spTgt spid="1967"/>
                                        </p:tgtEl>
                                        <p:attrNameLst>
                                          <p:attrName>style.visibility</p:attrName>
                                        </p:attrNameLst>
                                      </p:cBhvr>
                                      <p:to>
                                        <p:strVal val="hidden"/>
                                      </p:to>
                                    </p:set>
                                  </p:childTnLst>
                                </p:cTn>
                              </p:par>
                            </p:childTnLst>
                          </p:cTn>
                        </p:par>
                        <p:par>
                          <p:cTn id="4264" fill="hold">
                            <p:stCondLst>
                              <p:cond delay="16000"/>
                            </p:stCondLst>
                            <p:childTnLst>
                              <p:par>
                                <p:cTn id="4265" nodeType="afterEffect" fill="hold" presetClass="exit" presetID="1">
                                  <p:stCondLst>
                                    <p:cond delay="1000"/>
                                  </p:stCondLst>
                                  <p:childTnLst>
                                    <p:set>
                                      <p:cBhvr>
                                        <p:cTn id="4266" dur="1" fill="hold">
                                          <p:stCondLst>
                                            <p:cond delay="0"/>
                                          </p:stCondLst>
                                        </p:cTn>
                                        <p:tgtEl>
                                          <p:spTgt spid="1966"/>
                                        </p:tgtEl>
                                        <p:attrNameLst>
                                          <p:attrName>style.visibility</p:attrName>
                                        </p:attrNameLst>
                                      </p:cBhvr>
                                      <p:to>
                                        <p:strVal val="hidden"/>
                                      </p:to>
                                    </p:set>
                                  </p:childTnLst>
                                </p:cTn>
                              </p:par>
                            </p:childTnLst>
                          </p:cTn>
                        </p:par>
                        <p:par>
                          <p:cTn id="4267" fill="hold">
                            <p:stCondLst>
                              <p:cond delay="17000"/>
                            </p:stCondLst>
                            <p:childTnLst>
                              <p:par>
                                <p:cTn id="4268" nodeType="afterEffect" fill="hold" presetClass="exit" presetID="1">
                                  <p:stCondLst>
                                    <p:cond delay="1000"/>
                                  </p:stCondLst>
                                  <p:childTnLst>
                                    <p:set>
                                      <p:cBhvr>
                                        <p:cTn id="4269" dur="1" fill="hold">
                                          <p:stCondLst>
                                            <p:cond delay="0"/>
                                          </p:stCondLst>
                                        </p:cTn>
                                        <p:tgtEl>
                                          <p:spTgt spid="1965"/>
                                        </p:tgtEl>
                                        <p:attrNameLst>
                                          <p:attrName>style.visibility</p:attrName>
                                        </p:attrNameLst>
                                      </p:cBhvr>
                                      <p:to>
                                        <p:strVal val="hidden"/>
                                      </p:to>
                                    </p:set>
                                  </p:childTnLst>
                                </p:cTn>
                              </p:par>
                            </p:childTnLst>
                          </p:cTn>
                        </p:par>
                        <p:par>
                          <p:cTn id="4270" fill="hold">
                            <p:stCondLst>
                              <p:cond delay="18000"/>
                            </p:stCondLst>
                            <p:childTnLst>
                              <p:par>
                                <p:cTn id="4271" nodeType="afterEffect" fill="hold" presetClass="exit" presetID="1">
                                  <p:stCondLst>
                                    <p:cond delay="1000"/>
                                  </p:stCondLst>
                                  <p:childTnLst>
                                    <p:set>
                                      <p:cBhvr>
                                        <p:cTn id="4272" dur="1" fill="hold">
                                          <p:stCondLst>
                                            <p:cond delay="0"/>
                                          </p:stCondLst>
                                        </p:cTn>
                                        <p:tgtEl>
                                          <p:spTgt spid="1964"/>
                                        </p:tgtEl>
                                        <p:attrNameLst>
                                          <p:attrName>style.visibility</p:attrName>
                                        </p:attrNameLst>
                                      </p:cBhvr>
                                      <p:to>
                                        <p:strVal val="hidden"/>
                                      </p:to>
                                    </p:set>
                                  </p:childTnLst>
                                </p:cTn>
                              </p:par>
                            </p:childTnLst>
                          </p:cTn>
                        </p:par>
                        <p:par>
                          <p:cTn id="4273" fill="hold">
                            <p:stCondLst>
                              <p:cond delay="19000"/>
                            </p:stCondLst>
                            <p:childTnLst>
                              <p:par>
                                <p:cTn id="4274" nodeType="afterEffect" fill="hold" presetClass="exit" presetID="1">
                                  <p:stCondLst>
                                    <p:cond delay="1000"/>
                                  </p:stCondLst>
                                  <p:childTnLst>
                                    <p:set>
                                      <p:cBhvr>
                                        <p:cTn id="4275" dur="1" fill="hold">
                                          <p:stCondLst>
                                            <p:cond delay="0"/>
                                          </p:stCondLst>
                                        </p:cTn>
                                        <p:tgtEl>
                                          <p:spTgt spid="1963"/>
                                        </p:tgtEl>
                                        <p:attrNameLst>
                                          <p:attrName>style.visibility</p:attrName>
                                        </p:attrNameLst>
                                      </p:cBhvr>
                                      <p:to>
                                        <p:strVal val="hidden"/>
                                      </p:to>
                                    </p:set>
                                  </p:childTnLst>
                                </p:cTn>
                              </p:par>
                            </p:childTnLst>
                          </p:cTn>
                        </p:par>
                        <p:par>
                          <p:cTn id="4276" fill="hold">
                            <p:stCondLst>
                              <p:cond delay="20000"/>
                            </p:stCondLst>
                            <p:childTnLst>
                              <p:par>
                                <p:cTn id="4277" nodeType="afterEffect" fill="hold" presetClass="exit" presetID="1">
                                  <p:stCondLst>
                                    <p:cond delay="1000"/>
                                  </p:stCondLst>
                                  <p:childTnLst>
                                    <p:set>
                                      <p:cBhvr>
                                        <p:cTn id="4278" dur="1" fill="hold">
                                          <p:stCondLst>
                                            <p:cond delay="0"/>
                                          </p:stCondLst>
                                        </p:cTn>
                                        <p:tgtEl>
                                          <p:spTgt spid="1962"/>
                                        </p:tgtEl>
                                        <p:attrNameLst>
                                          <p:attrName>style.visibility</p:attrName>
                                        </p:attrNameLst>
                                      </p:cBhvr>
                                      <p:to>
                                        <p:strVal val="hidden"/>
                                      </p:to>
                                    </p:set>
                                  </p:childTnLst>
                                </p:cTn>
                              </p:par>
                            </p:childTnLst>
                          </p:cTn>
                        </p:par>
                        <p:par>
                          <p:cTn id="4279" fill="hold">
                            <p:stCondLst>
                              <p:cond delay="21000"/>
                            </p:stCondLst>
                            <p:childTnLst>
                              <p:par>
                                <p:cTn id="4280" nodeType="afterEffect" fill="hold" presetClass="exit" presetID="1">
                                  <p:stCondLst>
                                    <p:cond delay="1000"/>
                                  </p:stCondLst>
                                  <p:childTnLst>
                                    <p:set>
                                      <p:cBhvr>
                                        <p:cTn id="4281" dur="1" fill="hold">
                                          <p:stCondLst>
                                            <p:cond delay="0"/>
                                          </p:stCondLst>
                                        </p:cTn>
                                        <p:tgtEl>
                                          <p:spTgt spid="1961"/>
                                        </p:tgtEl>
                                        <p:attrNameLst>
                                          <p:attrName>style.visibility</p:attrName>
                                        </p:attrNameLst>
                                      </p:cBhvr>
                                      <p:to>
                                        <p:strVal val="hidden"/>
                                      </p:to>
                                    </p:set>
                                  </p:childTnLst>
                                </p:cTn>
                              </p:par>
                            </p:childTnLst>
                          </p:cTn>
                        </p:par>
                        <p:par>
                          <p:cTn id="4282" fill="hold">
                            <p:stCondLst>
                              <p:cond delay="22000"/>
                            </p:stCondLst>
                            <p:childTnLst>
                              <p:par>
                                <p:cTn id="4283" nodeType="afterEffect" fill="hold" presetClass="exit" presetID="1">
                                  <p:stCondLst>
                                    <p:cond delay="1000"/>
                                  </p:stCondLst>
                                  <p:childTnLst>
                                    <p:set>
                                      <p:cBhvr>
                                        <p:cTn id="4284" dur="1" fill="hold">
                                          <p:stCondLst>
                                            <p:cond delay="0"/>
                                          </p:stCondLst>
                                        </p:cTn>
                                        <p:tgtEl>
                                          <p:spTgt spid="1960"/>
                                        </p:tgtEl>
                                        <p:attrNameLst>
                                          <p:attrName>style.visibility</p:attrName>
                                        </p:attrNameLst>
                                      </p:cBhvr>
                                      <p:to>
                                        <p:strVal val="hidden"/>
                                      </p:to>
                                    </p:set>
                                  </p:childTnLst>
                                </p:cTn>
                              </p:par>
                            </p:childTnLst>
                          </p:cTn>
                        </p:par>
                        <p:par>
                          <p:cTn id="4285" fill="hold">
                            <p:stCondLst>
                              <p:cond delay="23000"/>
                            </p:stCondLst>
                            <p:childTnLst>
                              <p:par>
                                <p:cTn id="4286" nodeType="afterEffect" fill="hold" presetClass="exit" presetID="1">
                                  <p:stCondLst>
                                    <p:cond delay="1000"/>
                                  </p:stCondLst>
                                  <p:childTnLst>
                                    <p:set>
                                      <p:cBhvr>
                                        <p:cTn id="4287" dur="1" fill="hold">
                                          <p:stCondLst>
                                            <p:cond delay="0"/>
                                          </p:stCondLst>
                                        </p:cTn>
                                        <p:tgtEl>
                                          <p:spTgt spid="1959"/>
                                        </p:tgtEl>
                                        <p:attrNameLst>
                                          <p:attrName>style.visibility</p:attrName>
                                        </p:attrNameLst>
                                      </p:cBhvr>
                                      <p:to>
                                        <p:strVal val="hidden"/>
                                      </p:to>
                                    </p:set>
                                  </p:childTnLst>
                                </p:cTn>
                              </p:par>
                            </p:childTnLst>
                          </p:cTn>
                        </p:par>
                        <p:par>
                          <p:cTn id="4288" fill="hold">
                            <p:stCondLst>
                              <p:cond delay="24000"/>
                            </p:stCondLst>
                            <p:childTnLst>
                              <p:par>
                                <p:cTn id="4289" nodeType="afterEffect" fill="hold" presetClass="exit" presetID="1">
                                  <p:stCondLst>
                                    <p:cond delay="1000"/>
                                  </p:stCondLst>
                                  <p:childTnLst>
                                    <p:set>
                                      <p:cBhvr>
                                        <p:cTn id="4290" dur="1" fill="hold">
                                          <p:stCondLst>
                                            <p:cond delay="9"/>
                                          </p:stCondLst>
                                        </p:cTn>
                                        <p:tgtEl>
                                          <p:spTgt spid="195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וְהַבַּ֖יִת יִמָּלֵ֥א עָשָֽׁן׃</a:t>
            </a:r>
            <a:endParaRPr b="0" lang="en-US" sz="3200" strike="noStrike" u="none">
              <a:solidFill>
                <a:srgbClr val="ffffff"/>
              </a:solidFill>
              <a:effectLst/>
              <a:uFillTx/>
              <a:latin typeface="Arial"/>
            </a:endParaRPr>
          </a:p>
        </p:txBody>
      </p:sp>
      <p:sp>
        <p:nvSpPr>
          <p:cNvPr id="198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la maison se remplit de fumée.</a:t>
            </a:r>
            <a:endParaRPr b="0" lang="en-US" sz="3200" strike="noStrike" u="none">
              <a:solidFill>
                <a:srgbClr val="ffffff"/>
              </a:solidFill>
              <a:effectLst/>
              <a:uFillTx/>
              <a:latin typeface="Arial"/>
            </a:endParaRPr>
          </a:p>
        </p:txBody>
      </p:sp>
      <p:sp>
        <p:nvSpPr>
          <p:cNvPr id="198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la Casa se llenó de humo. </a:t>
            </a:r>
            <a:endParaRPr b="0" lang="en-US" sz="3200" strike="noStrike" u="none">
              <a:solidFill>
                <a:srgbClr val="ffffff"/>
              </a:solidFill>
              <a:effectLst/>
              <a:uFillTx/>
              <a:latin typeface="Arial"/>
            </a:endParaRPr>
          </a:p>
        </p:txBody>
      </p:sp>
      <p:sp>
        <p:nvSpPr>
          <p:cNvPr id="198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house was filled with smoke.  </a:t>
            </a:r>
            <a:endParaRPr b="0" lang="en-US" sz="3200" strike="noStrike" u="none">
              <a:solidFill>
                <a:srgbClr val="ffffff"/>
              </a:solidFill>
              <a:effectLst/>
              <a:uFillTx/>
              <a:latin typeface="Arial"/>
            </a:endParaRPr>
          </a:p>
        </p:txBody>
      </p:sp>
      <p:sp>
        <p:nvSpPr>
          <p:cNvPr id="198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#56</a:t>
            </a:r>
            <a:endParaRPr b="0" lang="en-US" sz="4400" strike="noStrike" u="none">
              <a:solidFill>
                <a:srgbClr val="ffffff"/>
              </a:solidFill>
              <a:effectLst/>
              <a:uFillTx/>
              <a:latin typeface="Arial"/>
            </a:endParaRPr>
          </a:p>
        </p:txBody>
      </p:sp>
      <p:sp>
        <p:nvSpPr>
          <p:cNvPr id="198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6:11, The Lord told Isaiah that this people would not return and be healed until what are without a man?  </a:t>
            </a:r>
            <a:endParaRPr b="0" lang="en-US" sz="3200" strike="noStrike" u="none">
              <a:solidFill>
                <a:srgbClr val="ffffff"/>
              </a:solidFill>
              <a:effectLst/>
              <a:uFillTx/>
              <a:latin typeface="Arial"/>
            </a:endParaRPr>
          </a:p>
        </p:txBody>
      </p:sp>
      <p:sp>
        <p:nvSpPr>
          <p:cNvPr id="1990" name="PlaceHolder 4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6:11, ¿hasta que no haya hombre en qué lugares no se convertirá ni será sanado este pueblo? </a:t>
            </a:r>
            <a:endParaRPr b="0" lang="en-US" sz="3200" strike="noStrike" u="none">
              <a:solidFill>
                <a:srgbClr val="ffffff"/>
              </a:solidFill>
              <a:effectLst/>
              <a:uFillTx/>
              <a:latin typeface="Arial"/>
            </a:endParaRPr>
          </a:p>
        </p:txBody>
      </p:sp>
      <p:sp>
        <p:nvSpPr>
          <p:cNvPr id="1991" name="PlaceHolder 4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6:11, le Seigneur a dit à Ésaïe que ce peuple ne reviendrait pas et ne serait pas guéri jusqu'à ce que nous soyons sans homme ?</a:t>
            </a:r>
            <a:endParaRPr b="0" lang="en-US" sz="3200" strike="noStrike" u="none">
              <a:solidFill>
                <a:srgbClr val="ffffff"/>
              </a:solidFill>
              <a:effectLst/>
              <a:uFillTx/>
              <a:latin typeface="Arial"/>
            </a:endParaRPr>
          </a:p>
        </p:txBody>
      </p:sp>
      <p:sp>
        <p:nvSpPr>
          <p:cNvPr id="1992" name="TextBox 14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93" name="TextBox 1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94" name="TextBox 1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95" name="TextBox 1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96" name="TextBox 1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97" name="TextBox 1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98" name="TextBox 1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99" name="TextBox 1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00" name="TextBox 1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01" name="TextBox 1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02" name="TextBox 1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03" name="TextBox 1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04" name="TextBox 14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05" name="TextBox 1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06" name="TextBox 1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07" name="TextBox 1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08" name="TextBox 1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09" name="TextBox 1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10" name="TextBox 1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11" name="TextBox 1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12" name="TextBox 1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13" name="TextBox 1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14" name="TextBox 1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15" name="TextBox 1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16" name="TextBox 1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17" name="TextBox 1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291" dur="indefinite" restart="never" nodeType="tmRoot">
          <p:childTnLst>
            <p:seq>
              <p:cTn id="4292" dur="indefinite" nodeType="mainSeq">
                <p:childTnLst>
                  <p:par>
                    <p:cTn id="4293" fill="hold">
                      <p:stCondLst>
                        <p:cond delay="indefinite"/>
                      </p:stCondLst>
                      <p:childTnLst>
                        <p:par>
                          <p:cTn id="4294" fill="hold">
                            <p:stCondLst>
                              <p:cond delay="0"/>
                            </p:stCondLst>
                            <p:childTnLst>
                              <p:par>
                                <p:cTn id="4295" nodeType="clickEffect" fill="hold" presetClass="exit" presetID="1">
                                  <p:stCondLst>
                                    <p:cond delay="1000"/>
                                  </p:stCondLst>
                                  <p:childTnLst>
                                    <p:set>
                                      <p:cBhvr>
                                        <p:cTn id="4296" dur="1" fill="hold">
                                          <p:stCondLst>
                                            <p:cond delay="0"/>
                                          </p:stCondLst>
                                        </p:cTn>
                                        <p:tgtEl>
                                          <p:spTgt spid="2017"/>
                                        </p:tgtEl>
                                        <p:attrNameLst>
                                          <p:attrName>style.visibility</p:attrName>
                                        </p:attrNameLst>
                                      </p:cBhvr>
                                      <p:to>
                                        <p:strVal val="hidden"/>
                                      </p:to>
                                    </p:set>
                                  </p:childTnLst>
                                </p:cTn>
                              </p:par>
                            </p:childTnLst>
                          </p:cTn>
                        </p:par>
                        <p:par>
                          <p:cTn id="4297" fill="hold">
                            <p:stCondLst>
                              <p:cond delay="1000"/>
                            </p:stCondLst>
                            <p:childTnLst>
                              <p:par>
                                <p:cTn id="4298" nodeType="afterEffect" fill="hold" presetClass="exit" presetID="1">
                                  <p:stCondLst>
                                    <p:cond delay="1000"/>
                                  </p:stCondLst>
                                  <p:childTnLst>
                                    <p:set>
                                      <p:cBhvr>
                                        <p:cTn id="4299" dur="1" fill="hold">
                                          <p:stCondLst>
                                            <p:cond delay="0"/>
                                          </p:stCondLst>
                                        </p:cTn>
                                        <p:tgtEl>
                                          <p:spTgt spid="2016"/>
                                        </p:tgtEl>
                                        <p:attrNameLst>
                                          <p:attrName>style.visibility</p:attrName>
                                        </p:attrNameLst>
                                      </p:cBhvr>
                                      <p:to>
                                        <p:strVal val="hidden"/>
                                      </p:to>
                                    </p:set>
                                  </p:childTnLst>
                                </p:cTn>
                              </p:par>
                            </p:childTnLst>
                          </p:cTn>
                        </p:par>
                        <p:par>
                          <p:cTn id="4300" fill="hold">
                            <p:stCondLst>
                              <p:cond delay="2000"/>
                            </p:stCondLst>
                            <p:childTnLst>
                              <p:par>
                                <p:cTn id="4301" nodeType="afterEffect" fill="hold" presetClass="exit" presetID="1">
                                  <p:stCondLst>
                                    <p:cond delay="1000"/>
                                  </p:stCondLst>
                                  <p:childTnLst>
                                    <p:set>
                                      <p:cBhvr>
                                        <p:cTn id="4302" dur="1" fill="hold">
                                          <p:stCondLst>
                                            <p:cond delay="0"/>
                                          </p:stCondLst>
                                        </p:cTn>
                                        <p:tgtEl>
                                          <p:spTgt spid="2015"/>
                                        </p:tgtEl>
                                        <p:attrNameLst>
                                          <p:attrName>style.visibility</p:attrName>
                                        </p:attrNameLst>
                                      </p:cBhvr>
                                      <p:to>
                                        <p:strVal val="hidden"/>
                                      </p:to>
                                    </p:set>
                                  </p:childTnLst>
                                </p:cTn>
                              </p:par>
                            </p:childTnLst>
                          </p:cTn>
                        </p:par>
                        <p:par>
                          <p:cTn id="4303" fill="hold">
                            <p:stCondLst>
                              <p:cond delay="3000"/>
                            </p:stCondLst>
                            <p:childTnLst>
                              <p:par>
                                <p:cTn id="4304" nodeType="afterEffect" fill="hold" presetClass="exit" presetID="1">
                                  <p:stCondLst>
                                    <p:cond delay="1000"/>
                                  </p:stCondLst>
                                  <p:childTnLst>
                                    <p:set>
                                      <p:cBhvr>
                                        <p:cTn id="4305" dur="1" fill="hold">
                                          <p:stCondLst>
                                            <p:cond delay="0"/>
                                          </p:stCondLst>
                                        </p:cTn>
                                        <p:tgtEl>
                                          <p:spTgt spid="2014"/>
                                        </p:tgtEl>
                                        <p:attrNameLst>
                                          <p:attrName>style.visibility</p:attrName>
                                        </p:attrNameLst>
                                      </p:cBhvr>
                                      <p:to>
                                        <p:strVal val="hidden"/>
                                      </p:to>
                                    </p:set>
                                  </p:childTnLst>
                                </p:cTn>
                              </p:par>
                            </p:childTnLst>
                          </p:cTn>
                        </p:par>
                        <p:par>
                          <p:cTn id="4306" fill="hold">
                            <p:stCondLst>
                              <p:cond delay="4000"/>
                            </p:stCondLst>
                            <p:childTnLst>
                              <p:par>
                                <p:cTn id="4307" nodeType="afterEffect" fill="hold" presetClass="exit" presetID="1">
                                  <p:stCondLst>
                                    <p:cond delay="1000"/>
                                  </p:stCondLst>
                                  <p:childTnLst>
                                    <p:set>
                                      <p:cBhvr>
                                        <p:cTn id="4308" dur="1" fill="hold">
                                          <p:stCondLst>
                                            <p:cond delay="0"/>
                                          </p:stCondLst>
                                        </p:cTn>
                                        <p:tgtEl>
                                          <p:spTgt spid="2013"/>
                                        </p:tgtEl>
                                        <p:attrNameLst>
                                          <p:attrName>style.visibility</p:attrName>
                                        </p:attrNameLst>
                                      </p:cBhvr>
                                      <p:to>
                                        <p:strVal val="hidden"/>
                                      </p:to>
                                    </p:set>
                                  </p:childTnLst>
                                </p:cTn>
                              </p:par>
                            </p:childTnLst>
                          </p:cTn>
                        </p:par>
                        <p:par>
                          <p:cTn id="4309" fill="hold">
                            <p:stCondLst>
                              <p:cond delay="5000"/>
                            </p:stCondLst>
                            <p:childTnLst>
                              <p:par>
                                <p:cTn id="4310" nodeType="afterEffect" fill="hold" presetClass="exit" presetID="1">
                                  <p:stCondLst>
                                    <p:cond delay="1000"/>
                                  </p:stCondLst>
                                  <p:childTnLst>
                                    <p:set>
                                      <p:cBhvr>
                                        <p:cTn id="4311" dur="1" fill="hold">
                                          <p:stCondLst>
                                            <p:cond delay="0"/>
                                          </p:stCondLst>
                                        </p:cTn>
                                        <p:tgtEl>
                                          <p:spTgt spid="2012"/>
                                        </p:tgtEl>
                                        <p:attrNameLst>
                                          <p:attrName>style.visibility</p:attrName>
                                        </p:attrNameLst>
                                      </p:cBhvr>
                                      <p:to>
                                        <p:strVal val="hidden"/>
                                      </p:to>
                                    </p:set>
                                  </p:childTnLst>
                                </p:cTn>
                              </p:par>
                            </p:childTnLst>
                          </p:cTn>
                        </p:par>
                        <p:par>
                          <p:cTn id="4312" fill="hold">
                            <p:stCondLst>
                              <p:cond delay="6000"/>
                            </p:stCondLst>
                            <p:childTnLst>
                              <p:par>
                                <p:cTn id="4313" nodeType="afterEffect" fill="hold" presetClass="exit" presetID="1">
                                  <p:stCondLst>
                                    <p:cond delay="1000"/>
                                  </p:stCondLst>
                                  <p:childTnLst>
                                    <p:set>
                                      <p:cBhvr>
                                        <p:cTn id="4314" dur="1" fill="hold">
                                          <p:stCondLst>
                                            <p:cond delay="0"/>
                                          </p:stCondLst>
                                        </p:cTn>
                                        <p:tgtEl>
                                          <p:spTgt spid="2011"/>
                                        </p:tgtEl>
                                        <p:attrNameLst>
                                          <p:attrName>style.visibility</p:attrName>
                                        </p:attrNameLst>
                                      </p:cBhvr>
                                      <p:to>
                                        <p:strVal val="hidden"/>
                                      </p:to>
                                    </p:set>
                                  </p:childTnLst>
                                </p:cTn>
                              </p:par>
                            </p:childTnLst>
                          </p:cTn>
                        </p:par>
                        <p:par>
                          <p:cTn id="4315" fill="hold">
                            <p:stCondLst>
                              <p:cond delay="7000"/>
                            </p:stCondLst>
                            <p:childTnLst>
                              <p:par>
                                <p:cTn id="4316" nodeType="afterEffect" fill="hold" presetClass="exit" presetID="1">
                                  <p:stCondLst>
                                    <p:cond delay="1000"/>
                                  </p:stCondLst>
                                  <p:childTnLst>
                                    <p:set>
                                      <p:cBhvr>
                                        <p:cTn id="4317" dur="1" fill="hold">
                                          <p:stCondLst>
                                            <p:cond delay="0"/>
                                          </p:stCondLst>
                                        </p:cTn>
                                        <p:tgtEl>
                                          <p:spTgt spid="2010"/>
                                        </p:tgtEl>
                                        <p:attrNameLst>
                                          <p:attrName>style.visibility</p:attrName>
                                        </p:attrNameLst>
                                      </p:cBhvr>
                                      <p:to>
                                        <p:strVal val="hidden"/>
                                      </p:to>
                                    </p:set>
                                  </p:childTnLst>
                                </p:cTn>
                              </p:par>
                            </p:childTnLst>
                          </p:cTn>
                        </p:par>
                        <p:par>
                          <p:cTn id="4318" fill="hold">
                            <p:stCondLst>
                              <p:cond delay="8000"/>
                            </p:stCondLst>
                            <p:childTnLst>
                              <p:par>
                                <p:cTn id="4319" nodeType="afterEffect" fill="hold" presetClass="exit" presetID="1">
                                  <p:stCondLst>
                                    <p:cond delay="1000"/>
                                  </p:stCondLst>
                                  <p:childTnLst>
                                    <p:set>
                                      <p:cBhvr>
                                        <p:cTn id="4320" dur="1" fill="hold">
                                          <p:stCondLst>
                                            <p:cond delay="0"/>
                                          </p:stCondLst>
                                        </p:cTn>
                                        <p:tgtEl>
                                          <p:spTgt spid="2009"/>
                                        </p:tgtEl>
                                        <p:attrNameLst>
                                          <p:attrName>style.visibility</p:attrName>
                                        </p:attrNameLst>
                                      </p:cBhvr>
                                      <p:to>
                                        <p:strVal val="hidden"/>
                                      </p:to>
                                    </p:set>
                                  </p:childTnLst>
                                </p:cTn>
                              </p:par>
                            </p:childTnLst>
                          </p:cTn>
                        </p:par>
                        <p:par>
                          <p:cTn id="4321" fill="hold">
                            <p:stCondLst>
                              <p:cond delay="9000"/>
                            </p:stCondLst>
                            <p:childTnLst>
                              <p:par>
                                <p:cTn id="4322" nodeType="afterEffect" fill="hold" presetClass="exit" presetID="1">
                                  <p:stCondLst>
                                    <p:cond delay="1000"/>
                                  </p:stCondLst>
                                  <p:childTnLst>
                                    <p:set>
                                      <p:cBhvr>
                                        <p:cTn id="4323" dur="1" fill="hold">
                                          <p:stCondLst>
                                            <p:cond delay="0"/>
                                          </p:stCondLst>
                                        </p:cTn>
                                        <p:tgtEl>
                                          <p:spTgt spid="2008"/>
                                        </p:tgtEl>
                                        <p:attrNameLst>
                                          <p:attrName>style.visibility</p:attrName>
                                        </p:attrNameLst>
                                      </p:cBhvr>
                                      <p:to>
                                        <p:strVal val="hidden"/>
                                      </p:to>
                                    </p:set>
                                  </p:childTnLst>
                                </p:cTn>
                              </p:par>
                            </p:childTnLst>
                          </p:cTn>
                        </p:par>
                        <p:par>
                          <p:cTn id="4324" fill="hold">
                            <p:stCondLst>
                              <p:cond delay="10000"/>
                            </p:stCondLst>
                            <p:childTnLst>
                              <p:par>
                                <p:cTn id="4325" nodeType="afterEffect" fill="hold" presetClass="exit" presetID="1">
                                  <p:stCondLst>
                                    <p:cond delay="1000"/>
                                  </p:stCondLst>
                                  <p:childTnLst>
                                    <p:set>
                                      <p:cBhvr>
                                        <p:cTn id="4326" dur="1" fill="hold">
                                          <p:stCondLst>
                                            <p:cond delay="0"/>
                                          </p:stCondLst>
                                        </p:cTn>
                                        <p:tgtEl>
                                          <p:spTgt spid="2007"/>
                                        </p:tgtEl>
                                        <p:attrNameLst>
                                          <p:attrName>style.visibility</p:attrName>
                                        </p:attrNameLst>
                                      </p:cBhvr>
                                      <p:to>
                                        <p:strVal val="hidden"/>
                                      </p:to>
                                    </p:set>
                                  </p:childTnLst>
                                </p:cTn>
                              </p:par>
                            </p:childTnLst>
                          </p:cTn>
                        </p:par>
                        <p:par>
                          <p:cTn id="4327" fill="hold">
                            <p:stCondLst>
                              <p:cond delay="11000"/>
                            </p:stCondLst>
                            <p:childTnLst>
                              <p:par>
                                <p:cTn id="4328" nodeType="afterEffect" fill="hold" presetClass="exit" presetID="1">
                                  <p:stCondLst>
                                    <p:cond delay="1000"/>
                                  </p:stCondLst>
                                  <p:childTnLst>
                                    <p:set>
                                      <p:cBhvr>
                                        <p:cTn id="4329" dur="1" fill="hold">
                                          <p:stCondLst>
                                            <p:cond delay="0"/>
                                          </p:stCondLst>
                                        </p:cTn>
                                        <p:tgtEl>
                                          <p:spTgt spid="2006"/>
                                        </p:tgtEl>
                                        <p:attrNameLst>
                                          <p:attrName>style.visibility</p:attrName>
                                        </p:attrNameLst>
                                      </p:cBhvr>
                                      <p:to>
                                        <p:strVal val="hidden"/>
                                      </p:to>
                                    </p:set>
                                  </p:childTnLst>
                                </p:cTn>
                              </p:par>
                            </p:childTnLst>
                          </p:cTn>
                        </p:par>
                        <p:par>
                          <p:cTn id="4330" fill="hold">
                            <p:stCondLst>
                              <p:cond delay="12000"/>
                            </p:stCondLst>
                            <p:childTnLst>
                              <p:par>
                                <p:cTn id="4331" nodeType="afterEffect" fill="hold" presetClass="exit" presetID="1">
                                  <p:stCondLst>
                                    <p:cond delay="1000"/>
                                  </p:stCondLst>
                                  <p:childTnLst>
                                    <p:set>
                                      <p:cBhvr>
                                        <p:cTn id="4332" dur="1" fill="hold">
                                          <p:stCondLst>
                                            <p:cond delay="0"/>
                                          </p:stCondLst>
                                        </p:cTn>
                                        <p:tgtEl>
                                          <p:spTgt spid="2005"/>
                                        </p:tgtEl>
                                        <p:attrNameLst>
                                          <p:attrName>style.visibility</p:attrName>
                                        </p:attrNameLst>
                                      </p:cBhvr>
                                      <p:to>
                                        <p:strVal val="hidden"/>
                                      </p:to>
                                    </p:set>
                                  </p:childTnLst>
                                </p:cTn>
                              </p:par>
                            </p:childTnLst>
                          </p:cTn>
                        </p:par>
                        <p:par>
                          <p:cTn id="4333" fill="hold">
                            <p:stCondLst>
                              <p:cond delay="13000"/>
                            </p:stCondLst>
                            <p:childTnLst>
                              <p:par>
                                <p:cTn id="4334" nodeType="afterEffect" fill="hold" presetClass="exit" presetID="1">
                                  <p:stCondLst>
                                    <p:cond delay="1000"/>
                                  </p:stCondLst>
                                  <p:childTnLst>
                                    <p:set>
                                      <p:cBhvr>
                                        <p:cTn id="4335" dur="1" fill="hold">
                                          <p:stCondLst>
                                            <p:cond delay="0"/>
                                          </p:stCondLst>
                                        </p:cTn>
                                        <p:tgtEl>
                                          <p:spTgt spid="2004"/>
                                        </p:tgtEl>
                                        <p:attrNameLst>
                                          <p:attrName>style.visibility</p:attrName>
                                        </p:attrNameLst>
                                      </p:cBhvr>
                                      <p:to>
                                        <p:strVal val="hidden"/>
                                      </p:to>
                                    </p:set>
                                  </p:childTnLst>
                                </p:cTn>
                              </p:par>
                            </p:childTnLst>
                          </p:cTn>
                        </p:par>
                        <p:par>
                          <p:cTn id="4336" fill="hold">
                            <p:stCondLst>
                              <p:cond delay="14000"/>
                            </p:stCondLst>
                            <p:childTnLst>
                              <p:par>
                                <p:cTn id="4337" nodeType="afterEffect" fill="hold" presetClass="exit" presetID="1">
                                  <p:stCondLst>
                                    <p:cond delay="1000"/>
                                  </p:stCondLst>
                                  <p:childTnLst>
                                    <p:set>
                                      <p:cBhvr>
                                        <p:cTn id="4338" dur="1" fill="hold">
                                          <p:stCondLst>
                                            <p:cond delay="0"/>
                                          </p:stCondLst>
                                        </p:cTn>
                                        <p:tgtEl>
                                          <p:spTgt spid="2003"/>
                                        </p:tgtEl>
                                        <p:attrNameLst>
                                          <p:attrName>style.visibility</p:attrName>
                                        </p:attrNameLst>
                                      </p:cBhvr>
                                      <p:to>
                                        <p:strVal val="hidden"/>
                                      </p:to>
                                    </p:set>
                                  </p:childTnLst>
                                </p:cTn>
                              </p:par>
                            </p:childTnLst>
                          </p:cTn>
                        </p:par>
                        <p:par>
                          <p:cTn id="4339" fill="hold">
                            <p:stCondLst>
                              <p:cond delay="15000"/>
                            </p:stCondLst>
                            <p:childTnLst>
                              <p:par>
                                <p:cTn id="4340" nodeType="afterEffect" fill="hold" presetClass="exit" presetID="1">
                                  <p:stCondLst>
                                    <p:cond delay="1000"/>
                                  </p:stCondLst>
                                  <p:childTnLst>
                                    <p:set>
                                      <p:cBhvr>
                                        <p:cTn id="4341" dur="1" fill="hold">
                                          <p:stCondLst>
                                            <p:cond delay="0"/>
                                          </p:stCondLst>
                                        </p:cTn>
                                        <p:tgtEl>
                                          <p:spTgt spid="2002"/>
                                        </p:tgtEl>
                                        <p:attrNameLst>
                                          <p:attrName>style.visibility</p:attrName>
                                        </p:attrNameLst>
                                      </p:cBhvr>
                                      <p:to>
                                        <p:strVal val="hidden"/>
                                      </p:to>
                                    </p:set>
                                  </p:childTnLst>
                                </p:cTn>
                              </p:par>
                            </p:childTnLst>
                          </p:cTn>
                        </p:par>
                        <p:par>
                          <p:cTn id="4342" fill="hold">
                            <p:stCondLst>
                              <p:cond delay="16000"/>
                            </p:stCondLst>
                            <p:childTnLst>
                              <p:par>
                                <p:cTn id="4343" nodeType="afterEffect" fill="hold" presetClass="exit" presetID="1">
                                  <p:stCondLst>
                                    <p:cond delay="1000"/>
                                  </p:stCondLst>
                                  <p:childTnLst>
                                    <p:set>
                                      <p:cBhvr>
                                        <p:cTn id="4344" dur="1" fill="hold">
                                          <p:stCondLst>
                                            <p:cond delay="0"/>
                                          </p:stCondLst>
                                        </p:cTn>
                                        <p:tgtEl>
                                          <p:spTgt spid="2001"/>
                                        </p:tgtEl>
                                        <p:attrNameLst>
                                          <p:attrName>style.visibility</p:attrName>
                                        </p:attrNameLst>
                                      </p:cBhvr>
                                      <p:to>
                                        <p:strVal val="hidden"/>
                                      </p:to>
                                    </p:set>
                                  </p:childTnLst>
                                </p:cTn>
                              </p:par>
                            </p:childTnLst>
                          </p:cTn>
                        </p:par>
                        <p:par>
                          <p:cTn id="4345" fill="hold">
                            <p:stCondLst>
                              <p:cond delay="17000"/>
                            </p:stCondLst>
                            <p:childTnLst>
                              <p:par>
                                <p:cTn id="4346" nodeType="afterEffect" fill="hold" presetClass="exit" presetID="1">
                                  <p:stCondLst>
                                    <p:cond delay="1000"/>
                                  </p:stCondLst>
                                  <p:childTnLst>
                                    <p:set>
                                      <p:cBhvr>
                                        <p:cTn id="4347" dur="1" fill="hold">
                                          <p:stCondLst>
                                            <p:cond delay="0"/>
                                          </p:stCondLst>
                                        </p:cTn>
                                        <p:tgtEl>
                                          <p:spTgt spid="2000"/>
                                        </p:tgtEl>
                                        <p:attrNameLst>
                                          <p:attrName>style.visibility</p:attrName>
                                        </p:attrNameLst>
                                      </p:cBhvr>
                                      <p:to>
                                        <p:strVal val="hidden"/>
                                      </p:to>
                                    </p:set>
                                  </p:childTnLst>
                                </p:cTn>
                              </p:par>
                            </p:childTnLst>
                          </p:cTn>
                        </p:par>
                        <p:par>
                          <p:cTn id="4348" fill="hold">
                            <p:stCondLst>
                              <p:cond delay="18000"/>
                            </p:stCondLst>
                            <p:childTnLst>
                              <p:par>
                                <p:cTn id="4349" nodeType="afterEffect" fill="hold" presetClass="exit" presetID="1">
                                  <p:stCondLst>
                                    <p:cond delay="1000"/>
                                  </p:stCondLst>
                                  <p:childTnLst>
                                    <p:set>
                                      <p:cBhvr>
                                        <p:cTn id="4350" dur="1" fill="hold">
                                          <p:stCondLst>
                                            <p:cond delay="0"/>
                                          </p:stCondLst>
                                        </p:cTn>
                                        <p:tgtEl>
                                          <p:spTgt spid="1999"/>
                                        </p:tgtEl>
                                        <p:attrNameLst>
                                          <p:attrName>style.visibility</p:attrName>
                                        </p:attrNameLst>
                                      </p:cBhvr>
                                      <p:to>
                                        <p:strVal val="hidden"/>
                                      </p:to>
                                    </p:set>
                                  </p:childTnLst>
                                </p:cTn>
                              </p:par>
                            </p:childTnLst>
                          </p:cTn>
                        </p:par>
                        <p:par>
                          <p:cTn id="4351" fill="hold">
                            <p:stCondLst>
                              <p:cond delay="19000"/>
                            </p:stCondLst>
                            <p:childTnLst>
                              <p:par>
                                <p:cTn id="4352" nodeType="afterEffect" fill="hold" presetClass="exit" presetID="1">
                                  <p:stCondLst>
                                    <p:cond delay="1000"/>
                                  </p:stCondLst>
                                  <p:childTnLst>
                                    <p:set>
                                      <p:cBhvr>
                                        <p:cTn id="4353" dur="1" fill="hold">
                                          <p:stCondLst>
                                            <p:cond delay="0"/>
                                          </p:stCondLst>
                                        </p:cTn>
                                        <p:tgtEl>
                                          <p:spTgt spid="1998"/>
                                        </p:tgtEl>
                                        <p:attrNameLst>
                                          <p:attrName>style.visibility</p:attrName>
                                        </p:attrNameLst>
                                      </p:cBhvr>
                                      <p:to>
                                        <p:strVal val="hidden"/>
                                      </p:to>
                                    </p:set>
                                  </p:childTnLst>
                                </p:cTn>
                              </p:par>
                            </p:childTnLst>
                          </p:cTn>
                        </p:par>
                        <p:par>
                          <p:cTn id="4354" fill="hold">
                            <p:stCondLst>
                              <p:cond delay="20000"/>
                            </p:stCondLst>
                            <p:childTnLst>
                              <p:par>
                                <p:cTn id="4355" nodeType="afterEffect" fill="hold" presetClass="exit" presetID="1">
                                  <p:stCondLst>
                                    <p:cond delay="1000"/>
                                  </p:stCondLst>
                                  <p:childTnLst>
                                    <p:set>
                                      <p:cBhvr>
                                        <p:cTn id="4356" dur="1" fill="hold">
                                          <p:stCondLst>
                                            <p:cond delay="0"/>
                                          </p:stCondLst>
                                        </p:cTn>
                                        <p:tgtEl>
                                          <p:spTgt spid="1997"/>
                                        </p:tgtEl>
                                        <p:attrNameLst>
                                          <p:attrName>style.visibility</p:attrName>
                                        </p:attrNameLst>
                                      </p:cBhvr>
                                      <p:to>
                                        <p:strVal val="hidden"/>
                                      </p:to>
                                    </p:set>
                                  </p:childTnLst>
                                </p:cTn>
                              </p:par>
                            </p:childTnLst>
                          </p:cTn>
                        </p:par>
                        <p:par>
                          <p:cTn id="4357" fill="hold">
                            <p:stCondLst>
                              <p:cond delay="21000"/>
                            </p:stCondLst>
                            <p:childTnLst>
                              <p:par>
                                <p:cTn id="4358" nodeType="afterEffect" fill="hold" presetClass="exit" presetID="1">
                                  <p:stCondLst>
                                    <p:cond delay="1000"/>
                                  </p:stCondLst>
                                  <p:childTnLst>
                                    <p:set>
                                      <p:cBhvr>
                                        <p:cTn id="4359" dur="1" fill="hold">
                                          <p:stCondLst>
                                            <p:cond delay="0"/>
                                          </p:stCondLst>
                                        </p:cTn>
                                        <p:tgtEl>
                                          <p:spTgt spid="1996"/>
                                        </p:tgtEl>
                                        <p:attrNameLst>
                                          <p:attrName>style.visibility</p:attrName>
                                        </p:attrNameLst>
                                      </p:cBhvr>
                                      <p:to>
                                        <p:strVal val="hidden"/>
                                      </p:to>
                                    </p:set>
                                  </p:childTnLst>
                                </p:cTn>
                              </p:par>
                            </p:childTnLst>
                          </p:cTn>
                        </p:par>
                        <p:par>
                          <p:cTn id="4360" fill="hold">
                            <p:stCondLst>
                              <p:cond delay="22000"/>
                            </p:stCondLst>
                            <p:childTnLst>
                              <p:par>
                                <p:cTn id="4361" nodeType="afterEffect" fill="hold" presetClass="exit" presetID="1">
                                  <p:stCondLst>
                                    <p:cond delay="1000"/>
                                  </p:stCondLst>
                                  <p:childTnLst>
                                    <p:set>
                                      <p:cBhvr>
                                        <p:cTn id="4362" dur="1" fill="hold">
                                          <p:stCondLst>
                                            <p:cond delay="0"/>
                                          </p:stCondLst>
                                        </p:cTn>
                                        <p:tgtEl>
                                          <p:spTgt spid="1995"/>
                                        </p:tgtEl>
                                        <p:attrNameLst>
                                          <p:attrName>style.visibility</p:attrName>
                                        </p:attrNameLst>
                                      </p:cBhvr>
                                      <p:to>
                                        <p:strVal val="hidden"/>
                                      </p:to>
                                    </p:set>
                                  </p:childTnLst>
                                </p:cTn>
                              </p:par>
                            </p:childTnLst>
                          </p:cTn>
                        </p:par>
                        <p:par>
                          <p:cTn id="4363" fill="hold">
                            <p:stCondLst>
                              <p:cond delay="23000"/>
                            </p:stCondLst>
                            <p:childTnLst>
                              <p:par>
                                <p:cTn id="4364" nodeType="afterEffect" fill="hold" presetClass="exit" presetID="1">
                                  <p:stCondLst>
                                    <p:cond delay="1000"/>
                                  </p:stCondLst>
                                  <p:childTnLst>
                                    <p:set>
                                      <p:cBhvr>
                                        <p:cTn id="4365" dur="1" fill="hold">
                                          <p:stCondLst>
                                            <p:cond delay="0"/>
                                          </p:stCondLst>
                                        </p:cTn>
                                        <p:tgtEl>
                                          <p:spTgt spid="1994"/>
                                        </p:tgtEl>
                                        <p:attrNameLst>
                                          <p:attrName>style.visibility</p:attrName>
                                        </p:attrNameLst>
                                      </p:cBhvr>
                                      <p:to>
                                        <p:strVal val="hidden"/>
                                      </p:to>
                                    </p:set>
                                  </p:childTnLst>
                                </p:cTn>
                              </p:par>
                            </p:childTnLst>
                          </p:cTn>
                        </p:par>
                        <p:par>
                          <p:cTn id="4366" fill="hold">
                            <p:stCondLst>
                              <p:cond delay="24000"/>
                            </p:stCondLst>
                            <p:childTnLst>
                              <p:par>
                                <p:cTn id="4367" nodeType="afterEffect" fill="hold" presetClass="exit" presetID="1">
                                  <p:stCondLst>
                                    <p:cond delay="1000"/>
                                  </p:stCondLst>
                                  <p:childTnLst>
                                    <p:set>
                                      <p:cBhvr>
                                        <p:cTn id="4368" dur="1" fill="hold">
                                          <p:stCondLst>
                                            <p:cond delay="9"/>
                                          </p:stCondLst>
                                        </p:cTn>
                                        <p:tgtEl>
                                          <p:spTgt spid="199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1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וּבָתִּים֙ מֵאֵ֣ין אָדָ֔ם</a:t>
            </a:r>
            <a:endParaRPr b="0" lang="en-US" sz="3200" strike="noStrike" u="none">
              <a:solidFill>
                <a:srgbClr val="ffffff"/>
              </a:solidFill>
              <a:effectLst/>
              <a:uFillTx/>
              <a:latin typeface="Arial"/>
            </a:endParaRPr>
          </a:p>
        </p:txBody>
      </p:sp>
      <p:sp>
        <p:nvSpPr>
          <p:cNvPr id="201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Jusqu'à ce qu'il n'y ait personne dans les maisons,</a:t>
            </a:r>
            <a:endParaRPr b="0" lang="en-US" sz="3200" strike="noStrike" u="none">
              <a:solidFill>
                <a:srgbClr val="ffffff"/>
              </a:solidFill>
              <a:effectLst/>
              <a:uFillTx/>
              <a:latin typeface="Arial"/>
            </a:endParaRPr>
          </a:p>
        </p:txBody>
      </p:sp>
      <p:sp>
        <p:nvSpPr>
          <p:cNvPr id="202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no haya hombre en las casas, </a:t>
            </a:r>
            <a:endParaRPr b="0" lang="en-US" sz="3200" strike="noStrike" u="none">
              <a:solidFill>
                <a:srgbClr val="ffffff"/>
              </a:solidFill>
              <a:effectLst/>
              <a:uFillTx/>
              <a:latin typeface="Arial"/>
            </a:endParaRPr>
          </a:p>
        </p:txBody>
      </p:sp>
      <p:sp>
        <p:nvSpPr>
          <p:cNvPr id="202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houses are without a man,  </a:t>
            </a:r>
            <a:endParaRPr b="0" lang="en-US" sz="3200" strike="noStrike" u="none">
              <a:solidFill>
                <a:srgbClr val="ffffff"/>
              </a:solidFill>
              <a:effectLst/>
              <a:uFillTx/>
              <a:latin typeface="Arial"/>
            </a:endParaRPr>
          </a:p>
        </p:txBody>
      </p:sp>
      <p:sp>
        <p:nvSpPr>
          <p:cNvPr id="202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#57</a:t>
            </a:r>
            <a:endParaRPr b="0" lang="en-US" sz="4400" strike="noStrike" u="none">
              <a:solidFill>
                <a:srgbClr val="ffffff"/>
              </a:solidFill>
              <a:effectLst/>
              <a:uFillTx/>
              <a:latin typeface="Arial"/>
            </a:endParaRPr>
          </a:p>
        </p:txBody>
      </p:sp>
      <p:sp>
        <p:nvSpPr>
          <p:cNvPr id="202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6:10, what did the Lord say should be done with their eyes?  </a:t>
            </a:r>
            <a:endParaRPr b="0" lang="en-US" sz="3200" strike="noStrike" u="none">
              <a:solidFill>
                <a:srgbClr val="ffffff"/>
              </a:solidFill>
              <a:effectLst/>
              <a:uFillTx/>
              <a:latin typeface="Arial"/>
            </a:endParaRPr>
          </a:p>
        </p:txBody>
      </p:sp>
      <p:sp>
        <p:nvSpPr>
          <p:cNvPr id="2025" name="PlaceHolder 4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6:10, ¿qué dijo el Señor que se debía hacer con los ojos? </a:t>
            </a:r>
            <a:endParaRPr b="0" lang="en-US" sz="3200" strike="noStrike" u="none">
              <a:solidFill>
                <a:srgbClr val="ffffff"/>
              </a:solidFill>
              <a:effectLst/>
              <a:uFillTx/>
              <a:latin typeface="Arial"/>
            </a:endParaRPr>
          </a:p>
        </p:txBody>
      </p:sp>
      <p:sp>
        <p:nvSpPr>
          <p:cNvPr id="2026" name="PlaceHolder 4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6:10, qu’est-ce que le Seigneur a dit qu’il fallait faire à leurs yeux ?</a:t>
            </a:r>
            <a:endParaRPr b="0" lang="en-US" sz="3200" strike="noStrike" u="none">
              <a:solidFill>
                <a:srgbClr val="ffffff"/>
              </a:solidFill>
              <a:effectLst/>
              <a:uFillTx/>
              <a:latin typeface="Arial"/>
            </a:endParaRPr>
          </a:p>
        </p:txBody>
      </p:sp>
      <p:sp>
        <p:nvSpPr>
          <p:cNvPr id="2027" name="TextBox 14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28" name="TextBox 1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29" name="TextBox 1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30" name="TextBox 1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31" name="TextBox 1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032" name="TextBox 1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033" name="TextBox 1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034" name="TextBox 1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35" name="TextBox 1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36" name="TextBox 1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37" name="TextBox 1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38" name="TextBox 1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39" name="TextBox 14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40" name="TextBox 1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41" name="TextBox 1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42" name="TextBox 1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43" name="TextBox 1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44" name="TextBox 1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45" name="TextBox 1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46" name="TextBox 1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47" name="TextBox 1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48" name="TextBox 1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49" name="TextBox 1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50" name="TextBox 1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51" name="TextBox 1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52" name="TextBox 1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369" dur="indefinite" restart="never" nodeType="tmRoot">
          <p:childTnLst>
            <p:seq>
              <p:cTn id="4370" dur="indefinite" nodeType="mainSeq">
                <p:childTnLst>
                  <p:par>
                    <p:cTn id="4371" fill="hold">
                      <p:stCondLst>
                        <p:cond delay="indefinite"/>
                      </p:stCondLst>
                      <p:childTnLst>
                        <p:par>
                          <p:cTn id="4372" fill="hold">
                            <p:stCondLst>
                              <p:cond delay="0"/>
                            </p:stCondLst>
                            <p:childTnLst>
                              <p:par>
                                <p:cTn id="4373" nodeType="clickEffect" fill="hold" presetClass="exit" presetID="1">
                                  <p:stCondLst>
                                    <p:cond delay="1000"/>
                                  </p:stCondLst>
                                  <p:childTnLst>
                                    <p:set>
                                      <p:cBhvr>
                                        <p:cTn id="4374" dur="1" fill="hold">
                                          <p:stCondLst>
                                            <p:cond delay="0"/>
                                          </p:stCondLst>
                                        </p:cTn>
                                        <p:tgtEl>
                                          <p:spTgt spid="2052"/>
                                        </p:tgtEl>
                                        <p:attrNameLst>
                                          <p:attrName>style.visibility</p:attrName>
                                        </p:attrNameLst>
                                      </p:cBhvr>
                                      <p:to>
                                        <p:strVal val="hidden"/>
                                      </p:to>
                                    </p:set>
                                  </p:childTnLst>
                                </p:cTn>
                              </p:par>
                            </p:childTnLst>
                          </p:cTn>
                        </p:par>
                        <p:par>
                          <p:cTn id="4375" fill="hold">
                            <p:stCondLst>
                              <p:cond delay="1000"/>
                            </p:stCondLst>
                            <p:childTnLst>
                              <p:par>
                                <p:cTn id="4376" nodeType="afterEffect" fill="hold" presetClass="exit" presetID="1">
                                  <p:stCondLst>
                                    <p:cond delay="1000"/>
                                  </p:stCondLst>
                                  <p:childTnLst>
                                    <p:set>
                                      <p:cBhvr>
                                        <p:cTn id="4377" dur="1" fill="hold">
                                          <p:stCondLst>
                                            <p:cond delay="0"/>
                                          </p:stCondLst>
                                        </p:cTn>
                                        <p:tgtEl>
                                          <p:spTgt spid="2051"/>
                                        </p:tgtEl>
                                        <p:attrNameLst>
                                          <p:attrName>style.visibility</p:attrName>
                                        </p:attrNameLst>
                                      </p:cBhvr>
                                      <p:to>
                                        <p:strVal val="hidden"/>
                                      </p:to>
                                    </p:set>
                                  </p:childTnLst>
                                </p:cTn>
                              </p:par>
                            </p:childTnLst>
                          </p:cTn>
                        </p:par>
                        <p:par>
                          <p:cTn id="4378" fill="hold">
                            <p:stCondLst>
                              <p:cond delay="2000"/>
                            </p:stCondLst>
                            <p:childTnLst>
                              <p:par>
                                <p:cTn id="4379" nodeType="afterEffect" fill="hold" presetClass="exit" presetID="1">
                                  <p:stCondLst>
                                    <p:cond delay="1000"/>
                                  </p:stCondLst>
                                  <p:childTnLst>
                                    <p:set>
                                      <p:cBhvr>
                                        <p:cTn id="4380" dur="1" fill="hold">
                                          <p:stCondLst>
                                            <p:cond delay="0"/>
                                          </p:stCondLst>
                                        </p:cTn>
                                        <p:tgtEl>
                                          <p:spTgt spid="2050"/>
                                        </p:tgtEl>
                                        <p:attrNameLst>
                                          <p:attrName>style.visibility</p:attrName>
                                        </p:attrNameLst>
                                      </p:cBhvr>
                                      <p:to>
                                        <p:strVal val="hidden"/>
                                      </p:to>
                                    </p:set>
                                  </p:childTnLst>
                                </p:cTn>
                              </p:par>
                            </p:childTnLst>
                          </p:cTn>
                        </p:par>
                        <p:par>
                          <p:cTn id="4381" fill="hold">
                            <p:stCondLst>
                              <p:cond delay="3000"/>
                            </p:stCondLst>
                            <p:childTnLst>
                              <p:par>
                                <p:cTn id="4382" nodeType="afterEffect" fill="hold" presetClass="exit" presetID="1">
                                  <p:stCondLst>
                                    <p:cond delay="1000"/>
                                  </p:stCondLst>
                                  <p:childTnLst>
                                    <p:set>
                                      <p:cBhvr>
                                        <p:cTn id="4383" dur="1" fill="hold">
                                          <p:stCondLst>
                                            <p:cond delay="0"/>
                                          </p:stCondLst>
                                        </p:cTn>
                                        <p:tgtEl>
                                          <p:spTgt spid="2049"/>
                                        </p:tgtEl>
                                        <p:attrNameLst>
                                          <p:attrName>style.visibility</p:attrName>
                                        </p:attrNameLst>
                                      </p:cBhvr>
                                      <p:to>
                                        <p:strVal val="hidden"/>
                                      </p:to>
                                    </p:set>
                                  </p:childTnLst>
                                </p:cTn>
                              </p:par>
                            </p:childTnLst>
                          </p:cTn>
                        </p:par>
                        <p:par>
                          <p:cTn id="4384" fill="hold">
                            <p:stCondLst>
                              <p:cond delay="4000"/>
                            </p:stCondLst>
                            <p:childTnLst>
                              <p:par>
                                <p:cTn id="4385" nodeType="afterEffect" fill="hold" presetClass="exit" presetID="1">
                                  <p:stCondLst>
                                    <p:cond delay="1000"/>
                                  </p:stCondLst>
                                  <p:childTnLst>
                                    <p:set>
                                      <p:cBhvr>
                                        <p:cTn id="4386" dur="1" fill="hold">
                                          <p:stCondLst>
                                            <p:cond delay="0"/>
                                          </p:stCondLst>
                                        </p:cTn>
                                        <p:tgtEl>
                                          <p:spTgt spid="2048"/>
                                        </p:tgtEl>
                                        <p:attrNameLst>
                                          <p:attrName>style.visibility</p:attrName>
                                        </p:attrNameLst>
                                      </p:cBhvr>
                                      <p:to>
                                        <p:strVal val="hidden"/>
                                      </p:to>
                                    </p:set>
                                  </p:childTnLst>
                                </p:cTn>
                              </p:par>
                            </p:childTnLst>
                          </p:cTn>
                        </p:par>
                        <p:par>
                          <p:cTn id="4387" fill="hold">
                            <p:stCondLst>
                              <p:cond delay="5000"/>
                            </p:stCondLst>
                            <p:childTnLst>
                              <p:par>
                                <p:cTn id="4388" nodeType="afterEffect" fill="hold" presetClass="exit" presetID="1">
                                  <p:stCondLst>
                                    <p:cond delay="1000"/>
                                  </p:stCondLst>
                                  <p:childTnLst>
                                    <p:set>
                                      <p:cBhvr>
                                        <p:cTn id="4389" dur="1" fill="hold">
                                          <p:stCondLst>
                                            <p:cond delay="0"/>
                                          </p:stCondLst>
                                        </p:cTn>
                                        <p:tgtEl>
                                          <p:spTgt spid="2047"/>
                                        </p:tgtEl>
                                        <p:attrNameLst>
                                          <p:attrName>style.visibility</p:attrName>
                                        </p:attrNameLst>
                                      </p:cBhvr>
                                      <p:to>
                                        <p:strVal val="hidden"/>
                                      </p:to>
                                    </p:set>
                                  </p:childTnLst>
                                </p:cTn>
                              </p:par>
                            </p:childTnLst>
                          </p:cTn>
                        </p:par>
                        <p:par>
                          <p:cTn id="4390" fill="hold">
                            <p:stCondLst>
                              <p:cond delay="6000"/>
                            </p:stCondLst>
                            <p:childTnLst>
                              <p:par>
                                <p:cTn id="4391" nodeType="afterEffect" fill="hold" presetClass="exit" presetID="1">
                                  <p:stCondLst>
                                    <p:cond delay="1000"/>
                                  </p:stCondLst>
                                  <p:childTnLst>
                                    <p:set>
                                      <p:cBhvr>
                                        <p:cTn id="4392" dur="1" fill="hold">
                                          <p:stCondLst>
                                            <p:cond delay="0"/>
                                          </p:stCondLst>
                                        </p:cTn>
                                        <p:tgtEl>
                                          <p:spTgt spid="2046"/>
                                        </p:tgtEl>
                                        <p:attrNameLst>
                                          <p:attrName>style.visibility</p:attrName>
                                        </p:attrNameLst>
                                      </p:cBhvr>
                                      <p:to>
                                        <p:strVal val="hidden"/>
                                      </p:to>
                                    </p:set>
                                  </p:childTnLst>
                                </p:cTn>
                              </p:par>
                            </p:childTnLst>
                          </p:cTn>
                        </p:par>
                        <p:par>
                          <p:cTn id="4393" fill="hold">
                            <p:stCondLst>
                              <p:cond delay="7000"/>
                            </p:stCondLst>
                            <p:childTnLst>
                              <p:par>
                                <p:cTn id="4394" nodeType="afterEffect" fill="hold" presetClass="exit" presetID="1">
                                  <p:stCondLst>
                                    <p:cond delay="1000"/>
                                  </p:stCondLst>
                                  <p:childTnLst>
                                    <p:set>
                                      <p:cBhvr>
                                        <p:cTn id="4395" dur="1" fill="hold">
                                          <p:stCondLst>
                                            <p:cond delay="0"/>
                                          </p:stCondLst>
                                        </p:cTn>
                                        <p:tgtEl>
                                          <p:spTgt spid="2045"/>
                                        </p:tgtEl>
                                        <p:attrNameLst>
                                          <p:attrName>style.visibility</p:attrName>
                                        </p:attrNameLst>
                                      </p:cBhvr>
                                      <p:to>
                                        <p:strVal val="hidden"/>
                                      </p:to>
                                    </p:set>
                                  </p:childTnLst>
                                </p:cTn>
                              </p:par>
                            </p:childTnLst>
                          </p:cTn>
                        </p:par>
                        <p:par>
                          <p:cTn id="4396" fill="hold">
                            <p:stCondLst>
                              <p:cond delay="8000"/>
                            </p:stCondLst>
                            <p:childTnLst>
                              <p:par>
                                <p:cTn id="4397" nodeType="afterEffect" fill="hold" presetClass="exit" presetID="1">
                                  <p:stCondLst>
                                    <p:cond delay="1000"/>
                                  </p:stCondLst>
                                  <p:childTnLst>
                                    <p:set>
                                      <p:cBhvr>
                                        <p:cTn id="4398" dur="1" fill="hold">
                                          <p:stCondLst>
                                            <p:cond delay="0"/>
                                          </p:stCondLst>
                                        </p:cTn>
                                        <p:tgtEl>
                                          <p:spTgt spid="2044"/>
                                        </p:tgtEl>
                                        <p:attrNameLst>
                                          <p:attrName>style.visibility</p:attrName>
                                        </p:attrNameLst>
                                      </p:cBhvr>
                                      <p:to>
                                        <p:strVal val="hidden"/>
                                      </p:to>
                                    </p:set>
                                  </p:childTnLst>
                                </p:cTn>
                              </p:par>
                            </p:childTnLst>
                          </p:cTn>
                        </p:par>
                        <p:par>
                          <p:cTn id="4399" fill="hold">
                            <p:stCondLst>
                              <p:cond delay="9000"/>
                            </p:stCondLst>
                            <p:childTnLst>
                              <p:par>
                                <p:cTn id="4400" nodeType="afterEffect" fill="hold" presetClass="exit" presetID="1">
                                  <p:stCondLst>
                                    <p:cond delay="1000"/>
                                  </p:stCondLst>
                                  <p:childTnLst>
                                    <p:set>
                                      <p:cBhvr>
                                        <p:cTn id="4401" dur="1" fill="hold">
                                          <p:stCondLst>
                                            <p:cond delay="0"/>
                                          </p:stCondLst>
                                        </p:cTn>
                                        <p:tgtEl>
                                          <p:spTgt spid="2043"/>
                                        </p:tgtEl>
                                        <p:attrNameLst>
                                          <p:attrName>style.visibility</p:attrName>
                                        </p:attrNameLst>
                                      </p:cBhvr>
                                      <p:to>
                                        <p:strVal val="hidden"/>
                                      </p:to>
                                    </p:set>
                                  </p:childTnLst>
                                </p:cTn>
                              </p:par>
                            </p:childTnLst>
                          </p:cTn>
                        </p:par>
                        <p:par>
                          <p:cTn id="4402" fill="hold">
                            <p:stCondLst>
                              <p:cond delay="10000"/>
                            </p:stCondLst>
                            <p:childTnLst>
                              <p:par>
                                <p:cTn id="4403" nodeType="afterEffect" fill="hold" presetClass="exit" presetID="1">
                                  <p:stCondLst>
                                    <p:cond delay="1000"/>
                                  </p:stCondLst>
                                  <p:childTnLst>
                                    <p:set>
                                      <p:cBhvr>
                                        <p:cTn id="4404" dur="1" fill="hold">
                                          <p:stCondLst>
                                            <p:cond delay="0"/>
                                          </p:stCondLst>
                                        </p:cTn>
                                        <p:tgtEl>
                                          <p:spTgt spid="2042"/>
                                        </p:tgtEl>
                                        <p:attrNameLst>
                                          <p:attrName>style.visibility</p:attrName>
                                        </p:attrNameLst>
                                      </p:cBhvr>
                                      <p:to>
                                        <p:strVal val="hidden"/>
                                      </p:to>
                                    </p:set>
                                  </p:childTnLst>
                                </p:cTn>
                              </p:par>
                            </p:childTnLst>
                          </p:cTn>
                        </p:par>
                        <p:par>
                          <p:cTn id="4405" fill="hold">
                            <p:stCondLst>
                              <p:cond delay="11000"/>
                            </p:stCondLst>
                            <p:childTnLst>
                              <p:par>
                                <p:cTn id="4406" nodeType="afterEffect" fill="hold" presetClass="exit" presetID="1">
                                  <p:stCondLst>
                                    <p:cond delay="1000"/>
                                  </p:stCondLst>
                                  <p:childTnLst>
                                    <p:set>
                                      <p:cBhvr>
                                        <p:cTn id="4407" dur="1" fill="hold">
                                          <p:stCondLst>
                                            <p:cond delay="0"/>
                                          </p:stCondLst>
                                        </p:cTn>
                                        <p:tgtEl>
                                          <p:spTgt spid="2041"/>
                                        </p:tgtEl>
                                        <p:attrNameLst>
                                          <p:attrName>style.visibility</p:attrName>
                                        </p:attrNameLst>
                                      </p:cBhvr>
                                      <p:to>
                                        <p:strVal val="hidden"/>
                                      </p:to>
                                    </p:set>
                                  </p:childTnLst>
                                </p:cTn>
                              </p:par>
                            </p:childTnLst>
                          </p:cTn>
                        </p:par>
                        <p:par>
                          <p:cTn id="4408" fill="hold">
                            <p:stCondLst>
                              <p:cond delay="12000"/>
                            </p:stCondLst>
                            <p:childTnLst>
                              <p:par>
                                <p:cTn id="4409" nodeType="afterEffect" fill="hold" presetClass="exit" presetID="1">
                                  <p:stCondLst>
                                    <p:cond delay="1000"/>
                                  </p:stCondLst>
                                  <p:childTnLst>
                                    <p:set>
                                      <p:cBhvr>
                                        <p:cTn id="4410" dur="1" fill="hold">
                                          <p:stCondLst>
                                            <p:cond delay="0"/>
                                          </p:stCondLst>
                                        </p:cTn>
                                        <p:tgtEl>
                                          <p:spTgt spid="2040"/>
                                        </p:tgtEl>
                                        <p:attrNameLst>
                                          <p:attrName>style.visibility</p:attrName>
                                        </p:attrNameLst>
                                      </p:cBhvr>
                                      <p:to>
                                        <p:strVal val="hidden"/>
                                      </p:to>
                                    </p:set>
                                  </p:childTnLst>
                                </p:cTn>
                              </p:par>
                            </p:childTnLst>
                          </p:cTn>
                        </p:par>
                        <p:par>
                          <p:cTn id="4411" fill="hold">
                            <p:stCondLst>
                              <p:cond delay="13000"/>
                            </p:stCondLst>
                            <p:childTnLst>
                              <p:par>
                                <p:cTn id="4412" nodeType="afterEffect" fill="hold" presetClass="exit" presetID="1">
                                  <p:stCondLst>
                                    <p:cond delay="1000"/>
                                  </p:stCondLst>
                                  <p:childTnLst>
                                    <p:set>
                                      <p:cBhvr>
                                        <p:cTn id="4413" dur="1" fill="hold">
                                          <p:stCondLst>
                                            <p:cond delay="0"/>
                                          </p:stCondLst>
                                        </p:cTn>
                                        <p:tgtEl>
                                          <p:spTgt spid="2039"/>
                                        </p:tgtEl>
                                        <p:attrNameLst>
                                          <p:attrName>style.visibility</p:attrName>
                                        </p:attrNameLst>
                                      </p:cBhvr>
                                      <p:to>
                                        <p:strVal val="hidden"/>
                                      </p:to>
                                    </p:set>
                                  </p:childTnLst>
                                </p:cTn>
                              </p:par>
                            </p:childTnLst>
                          </p:cTn>
                        </p:par>
                        <p:par>
                          <p:cTn id="4414" fill="hold">
                            <p:stCondLst>
                              <p:cond delay="14000"/>
                            </p:stCondLst>
                            <p:childTnLst>
                              <p:par>
                                <p:cTn id="4415" nodeType="afterEffect" fill="hold" presetClass="exit" presetID="1">
                                  <p:stCondLst>
                                    <p:cond delay="1000"/>
                                  </p:stCondLst>
                                  <p:childTnLst>
                                    <p:set>
                                      <p:cBhvr>
                                        <p:cTn id="4416" dur="1" fill="hold">
                                          <p:stCondLst>
                                            <p:cond delay="0"/>
                                          </p:stCondLst>
                                        </p:cTn>
                                        <p:tgtEl>
                                          <p:spTgt spid="2038"/>
                                        </p:tgtEl>
                                        <p:attrNameLst>
                                          <p:attrName>style.visibility</p:attrName>
                                        </p:attrNameLst>
                                      </p:cBhvr>
                                      <p:to>
                                        <p:strVal val="hidden"/>
                                      </p:to>
                                    </p:set>
                                  </p:childTnLst>
                                </p:cTn>
                              </p:par>
                            </p:childTnLst>
                          </p:cTn>
                        </p:par>
                        <p:par>
                          <p:cTn id="4417" fill="hold">
                            <p:stCondLst>
                              <p:cond delay="15000"/>
                            </p:stCondLst>
                            <p:childTnLst>
                              <p:par>
                                <p:cTn id="4418" nodeType="afterEffect" fill="hold" presetClass="exit" presetID="1">
                                  <p:stCondLst>
                                    <p:cond delay="1000"/>
                                  </p:stCondLst>
                                  <p:childTnLst>
                                    <p:set>
                                      <p:cBhvr>
                                        <p:cTn id="4419" dur="1" fill="hold">
                                          <p:stCondLst>
                                            <p:cond delay="0"/>
                                          </p:stCondLst>
                                        </p:cTn>
                                        <p:tgtEl>
                                          <p:spTgt spid="2037"/>
                                        </p:tgtEl>
                                        <p:attrNameLst>
                                          <p:attrName>style.visibility</p:attrName>
                                        </p:attrNameLst>
                                      </p:cBhvr>
                                      <p:to>
                                        <p:strVal val="hidden"/>
                                      </p:to>
                                    </p:set>
                                  </p:childTnLst>
                                </p:cTn>
                              </p:par>
                            </p:childTnLst>
                          </p:cTn>
                        </p:par>
                        <p:par>
                          <p:cTn id="4420" fill="hold">
                            <p:stCondLst>
                              <p:cond delay="16000"/>
                            </p:stCondLst>
                            <p:childTnLst>
                              <p:par>
                                <p:cTn id="4421" nodeType="afterEffect" fill="hold" presetClass="exit" presetID="1">
                                  <p:stCondLst>
                                    <p:cond delay="1000"/>
                                  </p:stCondLst>
                                  <p:childTnLst>
                                    <p:set>
                                      <p:cBhvr>
                                        <p:cTn id="4422" dur="1" fill="hold">
                                          <p:stCondLst>
                                            <p:cond delay="0"/>
                                          </p:stCondLst>
                                        </p:cTn>
                                        <p:tgtEl>
                                          <p:spTgt spid="2036"/>
                                        </p:tgtEl>
                                        <p:attrNameLst>
                                          <p:attrName>style.visibility</p:attrName>
                                        </p:attrNameLst>
                                      </p:cBhvr>
                                      <p:to>
                                        <p:strVal val="hidden"/>
                                      </p:to>
                                    </p:set>
                                  </p:childTnLst>
                                </p:cTn>
                              </p:par>
                            </p:childTnLst>
                          </p:cTn>
                        </p:par>
                        <p:par>
                          <p:cTn id="4423" fill="hold">
                            <p:stCondLst>
                              <p:cond delay="17000"/>
                            </p:stCondLst>
                            <p:childTnLst>
                              <p:par>
                                <p:cTn id="4424" nodeType="afterEffect" fill="hold" presetClass="exit" presetID="1">
                                  <p:stCondLst>
                                    <p:cond delay="1000"/>
                                  </p:stCondLst>
                                  <p:childTnLst>
                                    <p:set>
                                      <p:cBhvr>
                                        <p:cTn id="4425" dur="1" fill="hold">
                                          <p:stCondLst>
                                            <p:cond delay="0"/>
                                          </p:stCondLst>
                                        </p:cTn>
                                        <p:tgtEl>
                                          <p:spTgt spid="2035"/>
                                        </p:tgtEl>
                                        <p:attrNameLst>
                                          <p:attrName>style.visibility</p:attrName>
                                        </p:attrNameLst>
                                      </p:cBhvr>
                                      <p:to>
                                        <p:strVal val="hidden"/>
                                      </p:to>
                                    </p:set>
                                  </p:childTnLst>
                                </p:cTn>
                              </p:par>
                            </p:childTnLst>
                          </p:cTn>
                        </p:par>
                        <p:par>
                          <p:cTn id="4426" fill="hold">
                            <p:stCondLst>
                              <p:cond delay="18000"/>
                            </p:stCondLst>
                            <p:childTnLst>
                              <p:par>
                                <p:cTn id="4427" nodeType="afterEffect" fill="hold" presetClass="exit" presetID="1">
                                  <p:stCondLst>
                                    <p:cond delay="1000"/>
                                  </p:stCondLst>
                                  <p:childTnLst>
                                    <p:set>
                                      <p:cBhvr>
                                        <p:cTn id="4428" dur="1" fill="hold">
                                          <p:stCondLst>
                                            <p:cond delay="0"/>
                                          </p:stCondLst>
                                        </p:cTn>
                                        <p:tgtEl>
                                          <p:spTgt spid="2034"/>
                                        </p:tgtEl>
                                        <p:attrNameLst>
                                          <p:attrName>style.visibility</p:attrName>
                                        </p:attrNameLst>
                                      </p:cBhvr>
                                      <p:to>
                                        <p:strVal val="hidden"/>
                                      </p:to>
                                    </p:set>
                                  </p:childTnLst>
                                </p:cTn>
                              </p:par>
                            </p:childTnLst>
                          </p:cTn>
                        </p:par>
                        <p:par>
                          <p:cTn id="4429" fill="hold">
                            <p:stCondLst>
                              <p:cond delay="19000"/>
                            </p:stCondLst>
                            <p:childTnLst>
                              <p:par>
                                <p:cTn id="4430" nodeType="afterEffect" fill="hold" presetClass="exit" presetID="1">
                                  <p:stCondLst>
                                    <p:cond delay="1000"/>
                                  </p:stCondLst>
                                  <p:childTnLst>
                                    <p:set>
                                      <p:cBhvr>
                                        <p:cTn id="4431" dur="1" fill="hold">
                                          <p:stCondLst>
                                            <p:cond delay="0"/>
                                          </p:stCondLst>
                                        </p:cTn>
                                        <p:tgtEl>
                                          <p:spTgt spid="2033"/>
                                        </p:tgtEl>
                                        <p:attrNameLst>
                                          <p:attrName>style.visibility</p:attrName>
                                        </p:attrNameLst>
                                      </p:cBhvr>
                                      <p:to>
                                        <p:strVal val="hidden"/>
                                      </p:to>
                                    </p:set>
                                  </p:childTnLst>
                                </p:cTn>
                              </p:par>
                            </p:childTnLst>
                          </p:cTn>
                        </p:par>
                        <p:par>
                          <p:cTn id="4432" fill="hold">
                            <p:stCondLst>
                              <p:cond delay="20000"/>
                            </p:stCondLst>
                            <p:childTnLst>
                              <p:par>
                                <p:cTn id="4433" nodeType="afterEffect" fill="hold" presetClass="exit" presetID="1">
                                  <p:stCondLst>
                                    <p:cond delay="1000"/>
                                  </p:stCondLst>
                                  <p:childTnLst>
                                    <p:set>
                                      <p:cBhvr>
                                        <p:cTn id="4434" dur="1" fill="hold">
                                          <p:stCondLst>
                                            <p:cond delay="0"/>
                                          </p:stCondLst>
                                        </p:cTn>
                                        <p:tgtEl>
                                          <p:spTgt spid="2032"/>
                                        </p:tgtEl>
                                        <p:attrNameLst>
                                          <p:attrName>style.visibility</p:attrName>
                                        </p:attrNameLst>
                                      </p:cBhvr>
                                      <p:to>
                                        <p:strVal val="hidden"/>
                                      </p:to>
                                    </p:set>
                                  </p:childTnLst>
                                </p:cTn>
                              </p:par>
                            </p:childTnLst>
                          </p:cTn>
                        </p:par>
                        <p:par>
                          <p:cTn id="4435" fill="hold">
                            <p:stCondLst>
                              <p:cond delay="21000"/>
                            </p:stCondLst>
                            <p:childTnLst>
                              <p:par>
                                <p:cTn id="4436" nodeType="afterEffect" fill="hold" presetClass="exit" presetID="1">
                                  <p:stCondLst>
                                    <p:cond delay="1000"/>
                                  </p:stCondLst>
                                  <p:childTnLst>
                                    <p:set>
                                      <p:cBhvr>
                                        <p:cTn id="4437" dur="1" fill="hold">
                                          <p:stCondLst>
                                            <p:cond delay="0"/>
                                          </p:stCondLst>
                                        </p:cTn>
                                        <p:tgtEl>
                                          <p:spTgt spid="2031"/>
                                        </p:tgtEl>
                                        <p:attrNameLst>
                                          <p:attrName>style.visibility</p:attrName>
                                        </p:attrNameLst>
                                      </p:cBhvr>
                                      <p:to>
                                        <p:strVal val="hidden"/>
                                      </p:to>
                                    </p:set>
                                  </p:childTnLst>
                                </p:cTn>
                              </p:par>
                            </p:childTnLst>
                          </p:cTn>
                        </p:par>
                        <p:par>
                          <p:cTn id="4438" fill="hold">
                            <p:stCondLst>
                              <p:cond delay="22000"/>
                            </p:stCondLst>
                            <p:childTnLst>
                              <p:par>
                                <p:cTn id="4439" nodeType="afterEffect" fill="hold" presetClass="exit" presetID="1">
                                  <p:stCondLst>
                                    <p:cond delay="1000"/>
                                  </p:stCondLst>
                                  <p:childTnLst>
                                    <p:set>
                                      <p:cBhvr>
                                        <p:cTn id="4440" dur="1" fill="hold">
                                          <p:stCondLst>
                                            <p:cond delay="0"/>
                                          </p:stCondLst>
                                        </p:cTn>
                                        <p:tgtEl>
                                          <p:spTgt spid="2030"/>
                                        </p:tgtEl>
                                        <p:attrNameLst>
                                          <p:attrName>style.visibility</p:attrName>
                                        </p:attrNameLst>
                                      </p:cBhvr>
                                      <p:to>
                                        <p:strVal val="hidden"/>
                                      </p:to>
                                    </p:set>
                                  </p:childTnLst>
                                </p:cTn>
                              </p:par>
                            </p:childTnLst>
                          </p:cTn>
                        </p:par>
                        <p:par>
                          <p:cTn id="4441" fill="hold">
                            <p:stCondLst>
                              <p:cond delay="23000"/>
                            </p:stCondLst>
                            <p:childTnLst>
                              <p:par>
                                <p:cTn id="4442" nodeType="afterEffect" fill="hold" presetClass="exit" presetID="1">
                                  <p:stCondLst>
                                    <p:cond delay="1000"/>
                                  </p:stCondLst>
                                  <p:childTnLst>
                                    <p:set>
                                      <p:cBhvr>
                                        <p:cTn id="4443" dur="1" fill="hold">
                                          <p:stCondLst>
                                            <p:cond delay="0"/>
                                          </p:stCondLst>
                                        </p:cTn>
                                        <p:tgtEl>
                                          <p:spTgt spid="2029"/>
                                        </p:tgtEl>
                                        <p:attrNameLst>
                                          <p:attrName>style.visibility</p:attrName>
                                        </p:attrNameLst>
                                      </p:cBhvr>
                                      <p:to>
                                        <p:strVal val="hidden"/>
                                      </p:to>
                                    </p:set>
                                  </p:childTnLst>
                                </p:cTn>
                              </p:par>
                            </p:childTnLst>
                          </p:cTn>
                        </p:par>
                        <p:par>
                          <p:cTn id="4444" fill="hold">
                            <p:stCondLst>
                              <p:cond delay="24000"/>
                            </p:stCondLst>
                            <p:childTnLst>
                              <p:par>
                                <p:cTn id="4445" nodeType="afterEffect" fill="hold" presetClass="exit" presetID="1">
                                  <p:stCondLst>
                                    <p:cond delay="1000"/>
                                  </p:stCondLst>
                                  <p:childTnLst>
                                    <p:set>
                                      <p:cBhvr>
                                        <p:cTn id="4446" dur="1" fill="hold">
                                          <p:stCondLst>
                                            <p:cond delay="9"/>
                                          </p:stCondLst>
                                        </p:cTn>
                                        <p:tgtEl>
                                          <p:spTgt spid="202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וְעֵינָ֣יו הָשַׁ֑ע</a:t>
            </a:r>
            <a:endParaRPr b="0" lang="en-US" sz="3200" strike="noStrike" u="none">
              <a:solidFill>
                <a:srgbClr val="ffffff"/>
              </a:solidFill>
              <a:effectLst/>
              <a:uFillTx/>
              <a:latin typeface="Arial"/>
            </a:endParaRPr>
          </a:p>
        </p:txBody>
      </p:sp>
      <p:sp>
        <p:nvSpPr>
          <p:cNvPr id="205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bouche-lui les yeux,</a:t>
            </a:r>
            <a:endParaRPr b="0" lang="en-US" sz="3200" strike="noStrike" u="none">
              <a:solidFill>
                <a:srgbClr val="ffffff"/>
              </a:solidFill>
              <a:effectLst/>
              <a:uFillTx/>
              <a:latin typeface="Arial"/>
            </a:endParaRPr>
          </a:p>
        </p:txBody>
      </p:sp>
      <p:sp>
        <p:nvSpPr>
          <p:cNvPr id="205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ciega sus ojos, </a:t>
            </a:r>
            <a:endParaRPr b="0" lang="en-US" sz="3200" strike="noStrike" u="none">
              <a:solidFill>
                <a:srgbClr val="ffffff"/>
              </a:solidFill>
              <a:effectLst/>
              <a:uFillTx/>
              <a:latin typeface="Arial"/>
            </a:endParaRPr>
          </a:p>
        </p:txBody>
      </p:sp>
      <p:sp>
        <p:nvSpPr>
          <p:cNvPr id="205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shut their eyes;  </a:t>
            </a:r>
            <a:endParaRPr b="0" lang="en-US" sz="3200" strike="noStrike" u="none">
              <a:solidFill>
                <a:srgbClr val="ffffff"/>
              </a:solidFill>
              <a:effectLst/>
              <a:uFillTx/>
              <a:latin typeface="Arial"/>
            </a:endParaRPr>
          </a:p>
        </p:txBody>
      </p:sp>
      <p:sp>
        <p:nvSpPr>
          <p:cNvPr id="205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#58</a:t>
            </a:r>
            <a:endParaRPr b="0" lang="en-US" sz="4400" strike="noStrike" u="none">
              <a:solidFill>
                <a:srgbClr val="ffffff"/>
              </a:solidFill>
              <a:effectLst/>
              <a:uFillTx/>
              <a:latin typeface="Arial"/>
            </a:endParaRPr>
          </a:p>
        </p:txBody>
      </p:sp>
      <p:sp>
        <p:nvSpPr>
          <p:cNvPr id="205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7:8, Who is the head of Syria ?  </a:t>
            </a:r>
            <a:endParaRPr b="0" lang="en-US" sz="3200" strike="noStrike" u="none">
              <a:solidFill>
                <a:srgbClr val="ffffff"/>
              </a:solidFill>
              <a:effectLst/>
              <a:uFillTx/>
              <a:latin typeface="Arial"/>
            </a:endParaRPr>
          </a:p>
        </p:txBody>
      </p:sp>
      <p:sp>
        <p:nvSpPr>
          <p:cNvPr id="2060" name="PlaceHolder 4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7:8, ¿quién es la cabeza de Siria? </a:t>
            </a:r>
            <a:endParaRPr b="0" lang="en-US" sz="3200" strike="noStrike" u="none">
              <a:solidFill>
                <a:srgbClr val="ffffff"/>
              </a:solidFill>
              <a:effectLst/>
              <a:uFillTx/>
              <a:latin typeface="Arial"/>
            </a:endParaRPr>
          </a:p>
        </p:txBody>
      </p:sp>
      <p:sp>
        <p:nvSpPr>
          <p:cNvPr id="2061" name="PlaceHolder 5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7:8, Qui est le chef de la Syrie ?</a:t>
            </a:r>
            <a:endParaRPr b="0" lang="en-US" sz="3200" strike="noStrike" u="none">
              <a:solidFill>
                <a:srgbClr val="ffffff"/>
              </a:solidFill>
              <a:effectLst/>
              <a:uFillTx/>
              <a:latin typeface="Arial"/>
            </a:endParaRPr>
          </a:p>
        </p:txBody>
      </p:sp>
      <p:sp>
        <p:nvSpPr>
          <p:cNvPr id="2062" name="TextBox 14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63" name="TextBox 1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64" name="TextBox 1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65" name="TextBox 1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66" name="TextBox 1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067" name="TextBox 1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068" name="TextBox 1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069" name="TextBox 1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70" name="TextBox 1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71" name="TextBox 1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72" name="TextBox 1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73" name="TextBox 1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74" name="TextBox 14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75" name="TextBox 1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76" name="TextBox 1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77" name="TextBox 1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78" name="TextBox 1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79" name="TextBox 1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80" name="TextBox 1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81" name="TextBox 1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82" name="TextBox 1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83" name="TextBox 1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84" name="TextBox 1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85" name="TextBox 1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86" name="TextBox 1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87" name="TextBox 1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447" dur="indefinite" restart="never" nodeType="tmRoot">
          <p:childTnLst>
            <p:seq>
              <p:cTn id="4448" dur="indefinite" nodeType="mainSeq">
                <p:childTnLst>
                  <p:par>
                    <p:cTn id="4449" fill="hold">
                      <p:stCondLst>
                        <p:cond delay="indefinite"/>
                      </p:stCondLst>
                      <p:childTnLst>
                        <p:par>
                          <p:cTn id="4450" fill="hold">
                            <p:stCondLst>
                              <p:cond delay="0"/>
                            </p:stCondLst>
                            <p:childTnLst>
                              <p:par>
                                <p:cTn id="4451" nodeType="clickEffect" fill="hold" presetClass="exit" presetID="1">
                                  <p:stCondLst>
                                    <p:cond delay="1000"/>
                                  </p:stCondLst>
                                  <p:childTnLst>
                                    <p:set>
                                      <p:cBhvr>
                                        <p:cTn id="4452" dur="1" fill="hold">
                                          <p:stCondLst>
                                            <p:cond delay="0"/>
                                          </p:stCondLst>
                                        </p:cTn>
                                        <p:tgtEl>
                                          <p:spTgt spid="2087"/>
                                        </p:tgtEl>
                                        <p:attrNameLst>
                                          <p:attrName>style.visibility</p:attrName>
                                        </p:attrNameLst>
                                      </p:cBhvr>
                                      <p:to>
                                        <p:strVal val="hidden"/>
                                      </p:to>
                                    </p:set>
                                  </p:childTnLst>
                                </p:cTn>
                              </p:par>
                            </p:childTnLst>
                          </p:cTn>
                        </p:par>
                        <p:par>
                          <p:cTn id="4453" fill="hold">
                            <p:stCondLst>
                              <p:cond delay="1000"/>
                            </p:stCondLst>
                            <p:childTnLst>
                              <p:par>
                                <p:cTn id="4454" nodeType="afterEffect" fill="hold" presetClass="exit" presetID="1">
                                  <p:stCondLst>
                                    <p:cond delay="1000"/>
                                  </p:stCondLst>
                                  <p:childTnLst>
                                    <p:set>
                                      <p:cBhvr>
                                        <p:cTn id="4455" dur="1" fill="hold">
                                          <p:stCondLst>
                                            <p:cond delay="0"/>
                                          </p:stCondLst>
                                        </p:cTn>
                                        <p:tgtEl>
                                          <p:spTgt spid="2086"/>
                                        </p:tgtEl>
                                        <p:attrNameLst>
                                          <p:attrName>style.visibility</p:attrName>
                                        </p:attrNameLst>
                                      </p:cBhvr>
                                      <p:to>
                                        <p:strVal val="hidden"/>
                                      </p:to>
                                    </p:set>
                                  </p:childTnLst>
                                </p:cTn>
                              </p:par>
                            </p:childTnLst>
                          </p:cTn>
                        </p:par>
                        <p:par>
                          <p:cTn id="4456" fill="hold">
                            <p:stCondLst>
                              <p:cond delay="2000"/>
                            </p:stCondLst>
                            <p:childTnLst>
                              <p:par>
                                <p:cTn id="4457" nodeType="afterEffect" fill="hold" presetClass="exit" presetID="1">
                                  <p:stCondLst>
                                    <p:cond delay="1000"/>
                                  </p:stCondLst>
                                  <p:childTnLst>
                                    <p:set>
                                      <p:cBhvr>
                                        <p:cTn id="4458" dur="1" fill="hold">
                                          <p:stCondLst>
                                            <p:cond delay="0"/>
                                          </p:stCondLst>
                                        </p:cTn>
                                        <p:tgtEl>
                                          <p:spTgt spid="2085"/>
                                        </p:tgtEl>
                                        <p:attrNameLst>
                                          <p:attrName>style.visibility</p:attrName>
                                        </p:attrNameLst>
                                      </p:cBhvr>
                                      <p:to>
                                        <p:strVal val="hidden"/>
                                      </p:to>
                                    </p:set>
                                  </p:childTnLst>
                                </p:cTn>
                              </p:par>
                            </p:childTnLst>
                          </p:cTn>
                        </p:par>
                        <p:par>
                          <p:cTn id="4459" fill="hold">
                            <p:stCondLst>
                              <p:cond delay="3000"/>
                            </p:stCondLst>
                            <p:childTnLst>
                              <p:par>
                                <p:cTn id="4460" nodeType="afterEffect" fill="hold" presetClass="exit" presetID="1">
                                  <p:stCondLst>
                                    <p:cond delay="1000"/>
                                  </p:stCondLst>
                                  <p:childTnLst>
                                    <p:set>
                                      <p:cBhvr>
                                        <p:cTn id="4461" dur="1" fill="hold">
                                          <p:stCondLst>
                                            <p:cond delay="0"/>
                                          </p:stCondLst>
                                        </p:cTn>
                                        <p:tgtEl>
                                          <p:spTgt spid="2084"/>
                                        </p:tgtEl>
                                        <p:attrNameLst>
                                          <p:attrName>style.visibility</p:attrName>
                                        </p:attrNameLst>
                                      </p:cBhvr>
                                      <p:to>
                                        <p:strVal val="hidden"/>
                                      </p:to>
                                    </p:set>
                                  </p:childTnLst>
                                </p:cTn>
                              </p:par>
                            </p:childTnLst>
                          </p:cTn>
                        </p:par>
                        <p:par>
                          <p:cTn id="4462" fill="hold">
                            <p:stCondLst>
                              <p:cond delay="4000"/>
                            </p:stCondLst>
                            <p:childTnLst>
                              <p:par>
                                <p:cTn id="4463" nodeType="afterEffect" fill="hold" presetClass="exit" presetID="1">
                                  <p:stCondLst>
                                    <p:cond delay="1000"/>
                                  </p:stCondLst>
                                  <p:childTnLst>
                                    <p:set>
                                      <p:cBhvr>
                                        <p:cTn id="4464" dur="1" fill="hold">
                                          <p:stCondLst>
                                            <p:cond delay="0"/>
                                          </p:stCondLst>
                                        </p:cTn>
                                        <p:tgtEl>
                                          <p:spTgt spid="2083"/>
                                        </p:tgtEl>
                                        <p:attrNameLst>
                                          <p:attrName>style.visibility</p:attrName>
                                        </p:attrNameLst>
                                      </p:cBhvr>
                                      <p:to>
                                        <p:strVal val="hidden"/>
                                      </p:to>
                                    </p:set>
                                  </p:childTnLst>
                                </p:cTn>
                              </p:par>
                            </p:childTnLst>
                          </p:cTn>
                        </p:par>
                        <p:par>
                          <p:cTn id="4465" fill="hold">
                            <p:stCondLst>
                              <p:cond delay="5000"/>
                            </p:stCondLst>
                            <p:childTnLst>
                              <p:par>
                                <p:cTn id="4466" nodeType="afterEffect" fill="hold" presetClass="exit" presetID="1">
                                  <p:stCondLst>
                                    <p:cond delay="1000"/>
                                  </p:stCondLst>
                                  <p:childTnLst>
                                    <p:set>
                                      <p:cBhvr>
                                        <p:cTn id="4467" dur="1" fill="hold">
                                          <p:stCondLst>
                                            <p:cond delay="0"/>
                                          </p:stCondLst>
                                        </p:cTn>
                                        <p:tgtEl>
                                          <p:spTgt spid="2082"/>
                                        </p:tgtEl>
                                        <p:attrNameLst>
                                          <p:attrName>style.visibility</p:attrName>
                                        </p:attrNameLst>
                                      </p:cBhvr>
                                      <p:to>
                                        <p:strVal val="hidden"/>
                                      </p:to>
                                    </p:set>
                                  </p:childTnLst>
                                </p:cTn>
                              </p:par>
                            </p:childTnLst>
                          </p:cTn>
                        </p:par>
                        <p:par>
                          <p:cTn id="4468" fill="hold">
                            <p:stCondLst>
                              <p:cond delay="6000"/>
                            </p:stCondLst>
                            <p:childTnLst>
                              <p:par>
                                <p:cTn id="4469" nodeType="afterEffect" fill="hold" presetClass="exit" presetID="1">
                                  <p:stCondLst>
                                    <p:cond delay="1000"/>
                                  </p:stCondLst>
                                  <p:childTnLst>
                                    <p:set>
                                      <p:cBhvr>
                                        <p:cTn id="4470" dur="1" fill="hold">
                                          <p:stCondLst>
                                            <p:cond delay="0"/>
                                          </p:stCondLst>
                                        </p:cTn>
                                        <p:tgtEl>
                                          <p:spTgt spid="2081"/>
                                        </p:tgtEl>
                                        <p:attrNameLst>
                                          <p:attrName>style.visibility</p:attrName>
                                        </p:attrNameLst>
                                      </p:cBhvr>
                                      <p:to>
                                        <p:strVal val="hidden"/>
                                      </p:to>
                                    </p:set>
                                  </p:childTnLst>
                                </p:cTn>
                              </p:par>
                            </p:childTnLst>
                          </p:cTn>
                        </p:par>
                        <p:par>
                          <p:cTn id="4471" fill="hold">
                            <p:stCondLst>
                              <p:cond delay="7000"/>
                            </p:stCondLst>
                            <p:childTnLst>
                              <p:par>
                                <p:cTn id="4472" nodeType="afterEffect" fill="hold" presetClass="exit" presetID="1">
                                  <p:stCondLst>
                                    <p:cond delay="1000"/>
                                  </p:stCondLst>
                                  <p:childTnLst>
                                    <p:set>
                                      <p:cBhvr>
                                        <p:cTn id="4473" dur="1" fill="hold">
                                          <p:stCondLst>
                                            <p:cond delay="0"/>
                                          </p:stCondLst>
                                        </p:cTn>
                                        <p:tgtEl>
                                          <p:spTgt spid="2080"/>
                                        </p:tgtEl>
                                        <p:attrNameLst>
                                          <p:attrName>style.visibility</p:attrName>
                                        </p:attrNameLst>
                                      </p:cBhvr>
                                      <p:to>
                                        <p:strVal val="hidden"/>
                                      </p:to>
                                    </p:set>
                                  </p:childTnLst>
                                </p:cTn>
                              </p:par>
                            </p:childTnLst>
                          </p:cTn>
                        </p:par>
                        <p:par>
                          <p:cTn id="4474" fill="hold">
                            <p:stCondLst>
                              <p:cond delay="8000"/>
                            </p:stCondLst>
                            <p:childTnLst>
                              <p:par>
                                <p:cTn id="4475" nodeType="afterEffect" fill="hold" presetClass="exit" presetID="1">
                                  <p:stCondLst>
                                    <p:cond delay="1000"/>
                                  </p:stCondLst>
                                  <p:childTnLst>
                                    <p:set>
                                      <p:cBhvr>
                                        <p:cTn id="4476" dur="1" fill="hold">
                                          <p:stCondLst>
                                            <p:cond delay="0"/>
                                          </p:stCondLst>
                                        </p:cTn>
                                        <p:tgtEl>
                                          <p:spTgt spid="2079"/>
                                        </p:tgtEl>
                                        <p:attrNameLst>
                                          <p:attrName>style.visibility</p:attrName>
                                        </p:attrNameLst>
                                      </p:cBhvr>
                                      <p:to>
                                        <p:strVal val="hidden"/>
                                      </p:to>
                                    </p:set>
                                  </p:childTnLst>
                                </p:cTn>
                              </p:par>
                            </p:childTnLst>
                          </p:cTn>
                        </p:par>
                        <p:par>
                          <p:cTn id="4477" fill="hold">
                            <p:stCondLst>
                              <p:cond delay="9000"/>
                            </p:stCondLst>
                            <p:childTnLst>
                              <p:par>
                                <p:cTn id="4478" nodeType="afterEffect" fill="hold" presetClass="exit" presetID="1">
                                  <p:stCondLst>
                                    <p:cond delay="1000"/>
                                  </p:stCondLst>
                                  <p:childTnLst>
                                    <p:set>
                                      <p:cBhvr>
                                        <p:cTn id="4479" dur="1" fill="hold">
                                          <p:stCondLst>
                                            <p:cond delay="0"/>
                                          </p:stCondLst>
                                        </p:cTn>
                                        <p:tgtEl>
                                          <p:spTgt spid="2078"/>
                                        </p:tgtEl>
                                        <p:attrNameLst>
                                          <p:attrName>style.visibility</p:attrName>
                                        </p:attrNameLst>
                                      </p:cBhvr>
                                      <p:to>
                                        <p:strVal val="hidden"/>
                                      </p:to>
                                    </p:set>
                                  </p:childTnLst>
                                </p:cTn>
                              </p:par>
                            </p:childTnLst>
                          </p:cTn>
                        </p:par>
                        <p:par>
                          <p:cTn id="4480" fill="hold">
                            <p:stCondLst>
                              <p:cond delay="10000"/>
                            </p:stCondLst>
                            <p:childTnLst>
                              <p:par>
                                <p:cTn id="4481" nodeType="afterEffect" fill="hold" presetClass="exit" presetID="1">
                                  <p:stCondLst>
                                    <p:cond delay="1000"/>
                                  </p:stCondLst>
                                  <p:childTnLst>
                                    <p:set>
                                      <p:cBhvr>
                                        <p:cTn id="4482" dur="1" fill="hold">
                                          <p:stCondLst>
                                            <p:cond delay="0"/>
                                          </p:stCondLst>
                                        </p:cTn>
                                        <p:tgtEl>
                                          <p:spTgt spid="2077"/>
                                        </p:tgtEl>
                                        <p:attrNameLst>
                                          <p:attrName>style.visibility</p:attrName>
                                        </p:attrNameLst>
                                      </p:cBhvr>
                                      <p:to>
                                        <p:strVal val="hidden"/>
                                      </p:to>
                                    </p:set>
                                  </p:childTnLst>
                                </p:cTn>
                              </p:par>
                            </p:childTnLst>
                          </p:cTn>
                        </p:par>
                        <p:par>
                          <p:cTn id="4483" fill="hold">
                            <p:stCondLst>
                              <p:cond delay="11000"/>
                            </p:stCondLst>
                            <p:childTnLst>
                              <p:par>
                                <p:cTn id="4484" nodeType="afterEffect" fill="hold" presetClass="exit" presetID="1">
                                  <p:stCondLst>
                                    <p:cond delay="1000"/>
                                  </p:stCondLst>
                                  <p:childTnLst>
                                    <p:set>
                                      <p:cBhvr>
                                        <p:cTn id="4485" dur="1" fill="hold">
                                          <p:stCondLst>
                                            <p:cond delay="0"/>
                                          </p:stCondLst>
                                        </p:cTn>
                                        <p:tgtEl>
                                          <p:spTgt spid="2076"/>
                                        </p:tgtEl>
                                        <p:attrNameLst>
                                          <p:attrName>style.visibility</p:attrName>
                                        </p:attrNameLst>
                                      </p:cBhvr>
                                      <p:to>
                                        <p:strVal val="hidden"/>
                                      </p:to>
                                    </p:set>
                                  </p:childTnLst>
                                </p:cTn>
                              </p:par>
                            </p:childTnLst>
                          </p:cTn>
                        </p:par>
                        <p:par>
                          <p:cTn id="4486" fill="hold">
                            <p:stCondLst>
                              <p:cond delay="12000"/>
                            </p:stCondLst>
                            <p:childTnLst>
                              <p:par>
                                <p:cTn id="4487" nodeType="afterEffect" fill="hold" presetClass="exit" presetID="1">
                                  <p:stCondLst>
                                    <p:cond delay="1000"/>
                                  </p:stCondLst>
                                  <p:childTnLst>
                                    <p:set>
                                      <p:cBhvr>
                                        <p:cTn id="4488" dur="1" fill="hold">
                                          <p:stCondLst>
                                            <p:cond delay="0"/>
                                          </p:stCondLst>
                                        </p:cTn>
                                        <p:tgtEl>
                                          <p:spTgt spid="2075"/>
                                        </p:tgtEl>
                                        <p:attrNameLst>
                                          <p:attrName>style.visibility</p:attrName>
                                        </p:attrNameLst>
                                      </p:cBhvr>
                                      <p:to>
                                        <p:strVal val="hidden"/>
                                      </p:to>
                                    </p:set>
                                  </p:childTnLst>
                                </p:cTn>
                              </p:par>
                            </p:childTnLst>
                          </p:cTn>
                        </p:par>
                        <p:par>
                          <p:cTn id="4489" fill="hold">
                            <p:stCondLst>
                              <p:cond delay="13000"/>
                            </p:stCondLst>
                            <p:childTnLst>
                              <p:par>
                                <p:cTn id="4490" nodeType="afterEffect" fill="hold" presetClass="exit" presetID="1">
                                  <p:stCondLst>
                                    <p:cond delay="1000"/>
                                  </p:stCondLst>
                                  <p:childTnLst>
                                    <p:set>
                                      <p:cBhvr>
                                        <p:cTn id="4491" dur="1" fill="hold">
                                          <p:stCondLst>
                                            <p:cond delay="0"/>
                                          </p:stCondLst>
                                        </p:cTn>
                                        <p:tgtEl>
                                          <p:spTgt spid="2074"/>
                                        </p:tgtEl>
                                        <p:attrNameLst>
                                          <p:attrName>style.visibility</p:attrName>
                                        </p:attrNameLst>
                                      </p:cBhvr>
                                      <p:to>
                                        <p:strVal val="hidden"/>
                                      </p:to>
                                    </p:set>
                                  </p:childTnLst>
                                </p:cTn>
                              </p:par>
                            </p:childTnLst>
                          </p:cTn>
                        </p:par>
                        <p:par>
                          <p:cTn id="4492" fill="hold">
                            <p:stCondLst>
                              <p:cond delay="14000"/>
                            </p:stCondLst>
                            <p:childTnLst>
                              <p:par>
                                <p:cTn id="4493" nodeType="afterEffect" fill="hold" presetClass="exit" presetID="1">
                                  <p:stCondLst>
                                    <p:cond delay="1000"/>
                                  </p:stCondLst>
                                  <p:childTnLst>
                                    <p:set>
                                      <p:cBhvr>
                                        <p:cTn id="4494" dur="1" fill="hold">
                                          <p:stCondLst>
                                            <p:cond delay="0"/>
                                          </p:stCondLst>
                                        </p:cTn>
                                        <p:tgtEl>
                                          <p:spTgt spid="2073"/>
                                        </p:tgtEl>
                                        <p:attrNameLst>
                                          <p:attrName>style.visibility</p:attrName>
                                        </p:attrNameLst>
                                      </p:cBhvr>
                                      <p:to>
                                        <p:strVal val="hidden"/>
                                      </p:to>
                                    </p:set>
                                  </p:childTnLst>
                                </p:cTn>
                              </p:par>
                            </p:childTnLst>
                          </p:cTn>
                        </p:par>
                        <p:par>
                          <p:cTn id="4495" fill="hold">
                            <p:stCondLst>
                              <p:cond delay="15000"/>
                            </p:stCondLst>
                            <p:childTnLst>
                              <p:par>
                                <p:cTn id="4496" nodeType="afterEffect" fill="hold" presetClass="exit" presetID="1">
                                  <p:stCondLst>
                                    <p:cond delay="1000"/>
                                  </p:stCondLst>
                                  <p:childTnLst>
                                    <p:set>
                                      <p:cBhvr>
                                        <p:cTn id="4497" dur="1" fill="hold">
                                          <p:stCondLst>
                                            <p:cond delay="0"/>
                                          </p:stCondLst>
                                        </p:cTn>
                                        <p:tgtEl>
                                          <p:spTgt spid="2072"/>
                                        </p:tgtEl>
                                        <p:attrNameLst>
                                          <p:attrName>style.visibility</p:attrName>
                                        </p:attrNameLst>
                                      </p:cBhvr>
                                      <p:to>
                                        <p:strVal val="hidden"/>
                                      </p:to>
                                    </p:set>
                                  </p:childTnLst>
                                </p:cTn>
                              </p:par>
                            </p:childTnLst>
                          </p:cTn>
                        </p:par>
                        <p:par>
                          <p:cTn id="4498" fill="hold">
                            <p:stCondLst>
                              <p:cond delay="16000"/>
                            </p:stCondLst>
                            <p:childTnLst>
                              <p:par>
                                <p:cTn id="4499" nodeType="afterEffect" fill="hold" presetClass="exit" presetID="1">
                                  <p:stCondLst>
                                    <p:cond delay="1000"/>
                                  </p:stCondLst>
                                  <p:childTnLst>
                                    <p:set>
                                      <p:cBhvr>
                                        <p:cTn id="4500" dur="1" fill="hold">
                                          <p:stCondLst>
                                            <p:cond delay="0"/>
                                          </p:stCondLst>
                                        </p:cTn>
                                        <p:tgtEl>
                                          <p:spTgt spid="2071"/>
                                        </p:tgtEl>
                                        <p:attrNameLst>
                                          <p:attrName>style.visibility</p:attrName>
                                        </p:attrNameLst>
                                      </p:cBhvr>
                                      <p:to>
                                        <p:strVal val="hidden"/>
                                      </p:to>
                                    </p:set>
                                  </p:childTnLst>
                                </p:cTn>
                              </p:par>
                            </p:childTnLst>
                          </p:cTn>
                        </p:par>
                        <p:par>
                          <p:cTn id="4501" fill="hold">
                            <p:stCondLst>
                              <p:cond delay="17000"/>
                            </p:stCondLst>
                            <p:childTnLst>
                              <p:par>
                                <p:cTn id="4502" nodeType="afterEffect" fill="hold" presetClass="exit" presetID="1">
                                  <p:stCondLst>
                                    <p:cond delay="1000"/>
                                  </p:stCondLst>
                                  <p:childTnLst>
                                    <p:set>
                                      <p:cBhvr>
                                        <p:cTn id="4503" dur="1" fill="hold">
                                          <p:stCondLst>
                                            <p:cond delay="0"/>
                                          </p:stCondLst>
                                        </p:cTn>
                                        <p:tgtEl>
                                          <p:spTgt spid="2070"/>
                                        </p:tgtEl>
                                        <p:attrNameLst>
                                          <p:attrName>style.visibility</p:attrName>
                                        </p:attrNameLst>
                                      </p:cBhvr>
                                      <p:to>
                                        <p:strVal val="hidden"/>
                                      </p:to>
                                    </p:set>
                                  </p:childTnLst>
                                </p:cTn>
                              </p:par>
                            </p:childTnLst>
                          </p:cTn>
                        </p:par>
                        <p:par>
                          <p:cTn id="4504" fill="hold">
                            <p:stCondLst>
                              <p:cond delay="18000"/>
                            </p:stCondLst>
                            <p:childTnLst>
                              <p:par>
                                <p:cTn id="4505" nodeType="afterEffect" fill="hold" presetClass="exit" presetID="1">
                                  <p:stCondLst>
                                    <p:cond delay="1000"/>
                                  </p:stCondLst>
                                  <p:childTnLst>
                                    <p:set>
                                      <p:cBhvr>
                                        <p:cTn id="4506" dur="1" fill="hold">
                                          <p:stCondLst>
                                            <p:cond delay="0"/>
                                          </p:stCondLst>
                                        </p:cTn>
                                        <p:tgtEl>
                                          <p:spTgt spid="2069"/>
                                        </p:tgtEl>
                                        <p:attrNameLst>
                                          <p:attrName>style.visibility</p:attrName>
                                        </p:attrNameLst>
                                      </p:cBhvr>
                                      <p:to>
                                        <p:strVal val="hidden"/>
                                      </p:to>
                                    </p:set>
                                  </p:childTnLst>
                                </p:cTn>
                              </p:par>
                            </p:childTnLst>
                          </p:cTn>
                        </p:par>
                        <p:par>
                          <p:cTn id="4507" fill="hold">
                            <p:stCondLst>
                              <p:cond delay="19000"/>
                            </p:stCondLst>
                            <p:childTnLst>
                              <p:par>
                                <p:cTn id="4508" nodeType="afterEffect" fill="hold" presetClass="exit" presetID="1">
                                  <p:stCondLst>
                                    <p:cond delay="1000"/>
                                  </p:stCondLst>
                                  <p:childTnLst>
                                    <p:set>
                                      <p:cBhvr>
                                        <p:cTn id="4509" dur="1" fill="hold">
                                          <p:stCondLst>
                                            <p:cond delay="0"/>
                                          </p:stCondLst>
                                        </p:cTn>
                                        <p:tgtEl>
                                          <p:spTgt spid="2068"/>
                                        </p:tgtEl>
                                        <p:attrNameLst>
                                          <p:attrName>style.visibility</p:attrName>
                                        </p:attrNameLst>
                                      </p:cBhvr>
                                      <p:to>
                                        <p:strVal val="hidden"/>
                                      </p:to>
                                    </p:set>
                                  </p:childTnLst>
                                </p:cTn>
                              </p:par>
                            </p:childTnLst>
                          </p:cTn>
                        </p:par>
                        <p:par>
                          <p:cTn id="4510" fill="hold">
                            <p:stCondLst>
                              <p:cond delay="20000"/>
                            </p:stCondLst>
                            <p:childTnLst>
                              <p:par>
                                <p:cTn id="4511" nodeType="afterEffect" fill="hold" presetClass="exit" presetID="1">
                                  <p:stCondLst>
                                    <p:cond delay="1000"/>
                                  </p:stCondLst>
                                  <p:childTnLst>
                                    <p:set>
                                      <p:cBhvr>
                                        <p:cTn id="4512" dur="1" fill="hold">
                                          <p:stCondLst>
                                            <p:cond delay="0"/>
                                          </p:stCondLst>
                                        </p:cTn>
                                        <p:tgtEl>
                                          <p:spTgt spid="2067"/>
                                        </p:tgtEl>
                                        <p:attrNameLst>
                                          <p:attrName>style.visibility</p:attrName>
                                        </p:attrNameLst>
                                      </p:cBhvr>
                                      <p:to>
                                        <p:strVal val="hidden"/>
                                      </p:to>
                                    </p:set>
                                  </p:childTnLst>
                                </p:cTn>
                              </p:par>
                            </p:childTnLst>
                          </p:cTn>
                        </p:par>
                        <p:par>
                          <p:cTn id="4513" fill="hold">
                            <p:stCondLst>
                              <p:cond delay="21000"/>
                            </p:stCondLst>
                            <p:childTnLst>
                              <p:par>
                                <p:cTn id="4514" nodeType="afterEffect" fill="hold" presetClass="exit" presetID="1">
                                  <p:stCondLst>
                                    <p:cond delay="1000"/>
                                  </p:stCondLst>
                                  <p:childTnLst>
                                    <p:set>
                                      <p:cBhvr>
                                        <p:cTn id="4515" dur="1" fill="hold">
                                          <p:stCondLst>
                                            <p:cond delay="0"/>
                                          </p:stCondLst>
                                        </p:cTn>
                                        <p:tgtEl>
                                          <p:spTgt spid="2066"/>
                                        </p:tgtEl>
                                        <p:attrNameLst>
                                          <p:attrName>style.visibility</p:attrName>
                                        </p:attrNameLst>
                                      </p:cBhvr>
                                      <p:to>
                                        <p:strVal val="hidden"/>
                                      </p:to>
                                    </p:set>
                                  </p:childTnLst>
                                </p:cTn>
                              </p:par>
                            </p:childTnLst>
                          </p:cTn>
                        </p:par>
                        <p:par>
                          <p:cTn id="4516" fill="hold">
                            <p:stCondLst>
                              <p:cond delay="22000"/>
                            </p:stCondLst>
                            <p:childTnLst>
                              <p:par>
                                <p:cTn id="4517" nodeType="afterEffect" fill="hold" presetClass="exit" presetID="1">
                                  <p:stCondLst>
                                    <p:cond delay="1000"/>
                                  </p:stCondLst>
                                  <p:childTnLst>
                                    <p:set>
                                      <p:cBhvr>
                                        <p:cTn id="4518" dur="1" fill="hold">
                                          <p:stCondLst>
                                            <p:cond delay="0"/>
                                          </p:stCondLst>
                                        </p:cTn>
                                        <p:tgtEl>
                                          <p:spTgt spid="2065"/>
                                        </p:tgtEl>
                                        <p:attrNameLst>
                                          <p:attrName>style.visibility</p:attrName>
                                        </p:attrNameLst>
                                      </p:cBhvr>
                                      <p:to>
                                        <p:strVal val="hidden"/>
                                      </p:to>
                                    </p:set>
                                  </p:childTnLst>
                                </p:cTn>
                              </p:par>
                            </p:childTnLst>
                          </p:cTn>
                        </p:par>
                        <p:par>
                          <p:cTn id="4519" fill="hold">
                            <p:stCondLst>
                              <p:cond delay="23000"/>
                            </p:stCondLst>
                            <p:childTnLst>
                              <p:par>
                                <p:cTn id="4520" nodeType="afterEffect" fill="hold" presetClass="exit" presetID="1">
                                  <p:stCondLst>
                                    <p:cond delay="1000"/>
                                  </p:stCondLst>
                                  <p:childTnLst>
                                    <p:set>
                                      <p:cBhvr>
                                        <p:cTn id="4521" dur="1" fill="hold">
                                          <p:stCondLst>
                                            <p:cond delay="0"/>
                                          </p:stCondLst>
                                        </p:cTn>
                                        <p:tgtEl>
                                          <p:spTgt spid="2064"/>
                                        </p:tgtEl>
                                        <p:attrNameLst>
                                          <p:attrName>style.visibility</p:attrName>
                                        </p:attrNameLst>
                                      </p:cBhvr>
                                      <p:to>
                                        <p:strVal val="hidden"/>
                                      </p:to>
                                    </p:set>
                                  </p:childTnLst>
                                </p:cTn>
                              </p:par>
                            </p:childTnLst>
                          </p:cTn>
                        </p:par>
                        <p:par>
                          <p:cTn id="4522" fill="hold">
                            <p:stCondLst>
                              <p:cond delay="24000"/>
                            </p:stCondLst>
                            <p:childTnLst>
                              <p:par>
                                <p:cTn id="4523" nodeType="afterEffect" fill="hold" presetClass="exit" presetID="1">
                                  <p:stCondLst>
                                    <p:cond delay="1000"/>
                                  </p:stCondLst>
                                  <p:childTnLst>
                                    <p:set>
                                      <p:cBhvr>
                                        <p:cTn id="4524" dur="1" fill="hold">
                                          <p:stCondLst>
                                            <p:cond delay="9"/>
                                          </p:stCondLst>
                                        </p:cTn>
                                        <p:tgtEl>
                                          <p:spTgt spid="206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a:t>
            </a:r>
            <a:endParaRPr b="0" lang="en-US" sz="4400" strike="noStrike" u="none">
              <a:solidFill>
                <a:srgbClr val="ffffff"/>
              </a:solidFill>
              <a:effectLst/>
              <a:uFillTx/>
              <a:latin typeface="Arial"/>
            </a:endParaRPr>
          </a:p>
        </p:txBody>
      </p:sp>
      <p:sp>
        <p:nvSpPr>
          <p:cNvPr id="2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7:4, Rezin and Pekah are referred to as what ?  </a:t>
            </a:r>
            <a:endParaRPr b="0" lang="en-US" sz="3200" strike="noStrike" u="none">
              <a:solidFill>
                <a:srgbClr val="ffffff"/>
              </a:solidFill>
              <a:effectLst/>
              <a:uFillTx/>
              <a:latin typeface="Arial"/>
            </a:endParaRPr>
          </a:p>
        </p:txBody>
      </p:sp>
      <p:sp>
        <p:nvSpPr>
          <p:cNvPr id="203" name="PlaceHolder 1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7:4, ¿a qué se refieren Rezín y Peka? </a:t>
            </a:r>
            <a:endParaRPr b="0" lang="en-US" sz="3200" strike="noStrike" u="none">
              <a:solidFill>
                <a:srgbClr val="ffffff"/>
              </a:solidFill>
              <a:effectLst/>
              <a:uFillTx/>
              <a:latin typeface="Arial"/>
            </a:endParaRPr>
          </a:p>
        </p:txBody>
      </p:sp>
      <p:sp>
        <p:nvSpPr>
          <p:cNvPr id="204" name="PlaceHolder 1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7:4, Retsin et Pékach sont appelés comment ?</a:t>
            </a:r>
            <a:endParaRPr b="0" lang="en-US" sz="3200" strike="noStrike" u="none">
              <a:solidFill>
                <a:srgbClr val="ffffff"/>
              </a:solidFill>
              <a:effectLst/>
              <a:uFillTx/>
              <a:latin typeface="Arial"/>
            </a:endParaRPr>
          </a:p>
        </p:txBody>
      </p:sp>
      <p:sp>
        <p:nvSpPr>
          <p:cNvPr id="205"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6" name="TextBox 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7" name="TextBox 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8" name="TextBox 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9" name="TextBox 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0" name="TextBox 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1" name="TextBox 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2" name="TextBox 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3" name="TextBox 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4" name="TextBox 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5" name="TextBox 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6" name="TextBox 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7" name="TextBox 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8" name="TextBox 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9" name="TextBox 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0" name="TextBox 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1" name="TextBox 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2" name="TextBox 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3" name="TextBox 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4" name="TextBox 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5" name="TextBox 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6" name="TextBox 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7" name="TextBox 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8" name="TextBox 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9" name="TextBox 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0" name="TextBox 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0"/>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29"/>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28"/>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27"/>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26"/>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5"/>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4"/>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3"/>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2"/>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1"/>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0"/>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19"/>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18"/>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17"/>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16"/>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5"/>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4"/>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3"/>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2"/>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1"/>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0"/>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09"/>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08"/>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07"/>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8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רֹ֤אשׁ אֲרָם֙ דַּמֶּ֔שֶׂק</a:t>
            </a:r>
            <a:endParaRPr b="0" lang="en-US" sz="3200" strike="noStrike" u="none">
              <a:solidFill>
                <a:srgbClr val="ffffff"/>
              </a:solidFill>
              <a:effectLst/>
              <a:uFillTx/>
              <a:latin typeface="Arial"/>
            </a:endParaRPr>
          </a:p>
        </p:txBody>
      </p:sp>
      <p:sp>
        <p:nvSpPr>
          <p:cNvPr id="208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Damas est la tête de la Syrie,</a:t>
            </a:r>
            <a:endParaRPr b="0" lang="en-US" sz="3200" strike="noStrike" u="none">
              <a:solidFill>
                <a:srgbClr val="ffffff"/>
              </a:solidFill>
              <a:effectLst/>
              <a:uFillTx/>
              <a:latin typeface="Arial"/>
            </a:endParaRPr>
          </a:p>
        </p:txBody>
      </p:sp>
      <p:sp>
        <p:nvSpPr>
          <p:cNvPr id="209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la cabeza de Siria es Damasco </a:t>
            </a:r>
            <a:endParaRPr b="0" lang="en-US" sz="3200" strike="noStrike" u="none">
              <a:solidFill>
                <a:srgbClr val="ffffff"/>
              </a:solidFill>
              <a:effectLst/>
              <a:uFillTx/>
              <a:latin typeface="Arial"/>
            </a:endParaRPr>
          </a:p>
        </p:txBody>
      </p:sp>
      <p:sp>
        <p:nvSpPr>
          <p:cNvPr id="209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 head of Syria is Damascus,  </a:t>
            </a:r>
            <a:endParaRPr b="0" lang="en-US" sz="3200" strike="noStrike" u="none">
              <a:solidFill>
                <a:srgbClr val="ffffff"/>
              </a:solidFill>
              <a:effectLst/>
              <a:uFillTx/>
              <a:latin typeface="Arial"/>
            </a:endParaRPr>
          </a:p>
        </p:txBody>
      </p:sp>
      <p:sp>
        <p:nvSpPr>
          <p:cNvPr id="209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#59</a:t>
            </a:r>
            <a:endParaRPr b="0" lang="en-US" sz="4400" strike="noStrike" u="none">
              <a:solidFill>
                <a:srgbClr val="ffffff"/>
              </a:solidFill>
              <a:effectLst/>
              <a:uFillTx/>
              <a:latin typeface="Arial"/>
            </a:endParaRPr>
          </a:p>
        </p:txBody>
      </p:sp>
      <p:sp>
        <p:nvSpPr>
          <p:cNvPr id="209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7:8, what words describe how completely Ephraim will be broken?  </a:t>
            </a:r>
            <a:endParaRPr b="0" lang="en-US" sz="3200" strike="noStrike" u="none">
              <a:solidFill>
                <a:srgbClr val="ffffff"/>
              </a:solidFill>
              <a:effectLst/>
              <a:uFillTx/>
              <a:latin typeface="Arial"/>
            </a:endParaRPr>
          </a:p>
        </p:txBody>
      </p:sp>
      <p:sp>
        <p:nvSpPr>
          <p:cNvPr id="2095" name="PlaceHolder 5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7:8, ¿qué palabras describen cuán completamente será quebrantado Efraín? </a:t>
            </a:r>
            <a:endParaRPr b="0" lang="en-US" sz="3200" strike="noStrike" u="none">
              <a:solidFill>
                <a:srgbClr val="ffffff"/>
              </a:solidFill>
              <a:effectLst/>
              <a:uFillTx/>
              <a:latin typeface="Arial"/>
            </a:endParaRPr>
          </a:p>
        </p:txBody>
      </p:sp>
      <p:sp>
        <p:nvSpPr>
          <p:cNvPr id="2096" name="PlaceHolder 5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7:8, quels mots décrivent à quel point Éphraïm sera complètement brisé ?</a:t>
            </a:r>
            <a:endParaRPr b="0" lang="en-US" sz="3200" strike="noStrike" u="none">
              <a:solidFill>
                <a:srgbClr val="ffffff"/>
              </a:solidFill>
              <a:effectLst/>
              <a:uFillTx/>
              <a:latin typeface="Arial"/>
            </a:endParaRPr>
          </a:p>
        </p:txBody>
      </p:sp>
      <p:sp>
        <p:nvSpPr>
          <p:cNvPr id="2097" name="TextBox 14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98" name="TextBox 1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99" name="TextBox 1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00" name="TextBox 1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01" name="TextBox 1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02" name="TextBox 1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03" name="TextBox 1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04" name="TextBox 1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05" name="TextBox 1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06" name="TextBox 1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07" name="TextBox 1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08" name="TextBox 1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09" name="TextBox 14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10" name="TextBox 1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11" name="TextBox 1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12" name="TextBox 1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13" name="TextBox 1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14" name="TextBox 1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15" name="TextBox 1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16" name="TextBox 1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17" name="TextBox 1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18" name="TextBox 1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19" name="TextBox 1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20" name="TextBox 1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21" name="TextBox 1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22" name="TextBox 1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525" dur="indefinite" restart="never" nodeType="tmRoot">
          <p:childTnLst>
            <p:seq>
              <p:cTn id="4526" dur="indefinite" nodeType="mainSeq">
                <p:childTnLst>
                  <p:par>
                    <p:cTn id="4527" fill="hold">
                      <p:stCondLst>
                        <p:cond delay="indefinite"/>
                      </p:stCondLst>
                      <p:childTnLst>
                        <p:par>
                          <p:cTn id="4528" fill="hold">
                            <p:stCondLst>
                              <p:cond delay="0"/>
                            </p:stCondLst>
                            <p:childTnLst>
                              <p:par>
                                <p:cTn id="4529" nodeType="clickEffect" fill="hold" presetClass="exit" presetID="1">
                                  <p:stCondLst>
                                    <p:cond delay="1000"/>
                                  </p:stCondLst>
                                  <p:childTnLst>
                                    <p:set>
                                      <p:cBhvr>
                                        <p:cTn id="4530" dur="1" fill="hold">
                                          <p:stCondLst>
                                            <p:cond delay="0"/>
                                          </p:stCondLst>
                                        </p:cTn>
                                        <p:tgtEl>
                                          <p:spTgt spid="2122"/>
                                        </p:tgtEl>
                                        <p:attrNameLst>
                                          <p:attrName>style.visibility</p:attrName>
                                        </p:attrNameLst>
                                      </p:cBhvr>
                                      <p:to>
                                        <p:strVal val="hidden"/>
                                      </p:to>
                                    </p:set>
                                  </p:childTnLst>
                                </p:cTn>
                              </p:par>
                            </p:childTnLst>
                          </p:cTn>
                        </p:par>
                        <p:par>
                          <p:cTn id="4531" fill="hold">
                            <p:stCondLst>
                              <p:cond delay="1000"/>
                            </p:stCondLst>
                            <p:childTnLst>
                              <p:par>
                                <p:cTn id="4532" nodeType="afterEffect" fill="hold" presetClass="exit" presetID="1">
                                  <p:stCondLst>
                                    <p:cond delay="1000"/>
                                  </p:stCondLst>
                                  <p:childTnLst>
                                    <p:set>
                                      <p:cBhvr>
                                        <p:cTn id="4533" dur="1" fill="hold">
                                          <p:stCondLst>
                                            <p:cond delay="0"/>
                                          </p:stCondLst>
                                        </p:cTn>
                                        <p:tgtEl>
                                          <p:spTgt spid="2121"/>
                                        </p:tgtEl>
                                        <p:attrNameLst>
                                          <p:attrName>style.visibility</p:attrName>
                                        </p:attrNameLst>
                                      </p:cBhvr>
                                      <p:to>
                                        <p:strVal val="hidden"/>
                                      </p:to>
                                    </p:set>
                                  </p:childTnLst>
                                </p:cTn>
                              </p:par>
                            </p:childTnLst>
                          </p:cTn>
                        </p:par>
                        <p:par>
                          <p:cTn id="4534" fill="hold">
                            <p:stCondLst>
                              <p:cond delay="2000"/>
                            </p:stCondLst>
                            <p:childTnLst>
                              <p:par>
                                <p:cTn id="4535" nodeType="afterEffect" fill="hold" presetClass="exit" presetID="1">
                                  <p:stCondLst>
                                    <p:cond delay="1000"/>
                                  </p:stCondLst>
                                  <p:childTnLst>
                                    <p:set>
                                      <p:cBhvr>
                                        <p:cTn id="4536" dur="1" fill="hold">
                                          <p:stCondLst>
                                            <p:cond delay="0"/>
                                          </p:stCondLst>
                                        </p:cTn>
                                        <p:tgtEl>
                                          <p:spTgt spid="2120"/>
                                        </p:tgtEl>
                                        <p:attrNameLst>
                                          <p:attrName>style.visibility</p:attrName>
                                        </p:attrNameLst>
                                      </p:cBhvr>
                                      <p:to>
                                        <p:strVal val="hidden"/>
                                      </p:to>
                                    </p:set>
                                  </p:childTnLst>
                                </p:cTn>
                              </p:par>
                            </p:childTnLst>
                          </p:cTn>
                        </p:par>
                        <p:par>
                          <p:cTn id="4537" fill="hold">
                            <p:stCondLst>
                              <p:cond delay="3000"/>
                            </p:stCondLst>
                            <p:childTnLst>
                              <p:par>
                                <p:cTn id="4538" nodeType="afterEffect" fill="hold" presetClass="exit" presetID="1">
                                  <p:stCondLst>
                                    <p:cond delay="1000"/>
                                  </p:stCondLst>
                                  <p:childTnLst>
                                    <p:set>
                                      <p:cBhvr>
                                        <p:cTn id="4539" dur="1" fill="hold">
                                          <p:stCondLst>
                                            <p:cond delay="0"/>
                                          </p:stCondLst>
                                        </p:cTn>
                                        <p:tgtEl>
                                          <p:spTgt spid="2119"/>
                                        </p:tgtEl>
                                        <p:attrNameLst>
                                          <p:attrName>style.visibility</p:attrName>
                                        </p:attrNameLst>
                                      </p:cBhvr>
                                      <p:to>
                                        <p:strVal val="hidden"/>
                                      </p:to>
                                    </p:set>
                                  </p:childTnLst>
                                </p:cTn>
                              </p:par>
                            </p:childTnLst>
                          </p:cTn>
                        </p:par>
                        <p:par>
                          <p:cTn id="4540" fill="hold">
                            <p:stCondLst>
                              <p:cond delay="4000"/>
                            </p:stCondLst>
                            <p:childTnLst>
                              <p:par>
                                <p:cTn id="4541" nodeType="afterEffect" fill="hold" presetClass="exit" presetID="1">
                                  <p:stCondLst>
                                    <p:cond delay="1000"/>
                                  </p:stCondLst>
                                  <p:childTnLst>
                                    <p:set>
                                      <p:cBhvr>
                                        <p:cTn id="4542" dur="1" fill="hold">
                                          <p:stCondLst>
                                            <p:cond delay="0"/>
                                          </p:stCondLst>
                                        </p:cTn>
                                        <p:tgtEl>
                                          <p:spTgt spid="2118"/>
                                        </p:tgtEl>
                                        <p:attrNameLst>
                                          <p:attrName>style.visibility</p:attrName>
                                        </p:attrNameLst>
                                      </p:cBhvr>
                                      <p:to>
                                        <p:strVal val="hidden"/>
                                      </p:to>
                                    </p:set>
                                  </p:childTnLst>
                                </p:cTn>
                              </p:par>
                            </p:childTnLst>
                          </p:cTn>
                        </p:par>
                        <p:par>
                          <p:cTn id="4543" fill="hold">
                            <p:stCondLst>
                              <p:cond delay="5000"/>
                            </p:stCondLst>
                            <p:childTnLst>
                              <p:par>
                                <p:cTn id="4544" nodeType="afterEffect" fill="hold" presetClass="exit" presetID="1">
                                  <p:stCondLst>
                                    <p:cond delay="1000"/>
                                  </p:stCondLst>
                                  <p:childTnLst>
                                    <p:set>
                                      <p:cBhvr>
                                        <p:cTn id="4545" dur="1" fill="hold">
                                          <p:stCondLst>
                                            <p:cond delay="0"/>
                                          </p:stCondLst>
                                        </p:cTn>
                                        <p:tgtEl>
                                          <p:spTgt spid="2117"/>
                                        </p:tgtEl>
                                        <p:attrNameLst>
                                          <p:attrName>style.visibility</p:attrName>
                                        </p:attrNameLst>
                                      </p:cBhvr>
                                      <p:to>
                                        <p:strVal val="hidden"/>
                                      </p:to>
                                    </p:set>
                                  </p:childTnLst>
                                </p:cTn>
                              </p:par>
                            </p:childTnLst>
                          </p:cTn>
                        </p:par>
                        <p:par>
                          <p:cTn id="4546" fill="hold">
                            <p:stCondLst>
                              <p:cond delay="6000"/>
                            </p:stCondLst>
                            <p:childTnLst>
                              <p:par>
                                <p:cTn id="4547" nodeType="afterEffect" fill="hold" presetClass="exit" presetID="1">
                                  <p:stCondLst>
                                    <p:cond delay="1000"/>
                                  </p:stCondLst>
                                  <p:childTnLst>
                                    <p:set>
                                      <p:cBhvr>
                                        <p:cTn id="4548" dur="1" fill="hold">
                                          <p:stCondLst>
                                            <p:cond delay="0"/>
                                          </p:stCondLst>
                                        </p:cTn>
                                        <p:tgtEl>
                                          <p:spTgt spid="2116"/>
                                        </p:tgtEl>
                                        <p:attrNameLst>
                                          <p:attrName>style.visibility</p:attrName>
                                        </p:attrNameLst>
                                      </p:cBhvr>
                                      <p:to>
                                        <p:strVal val="hidden"/>
                                      </p:to>
                                    </p:set>
                                  </p:childTnLst>
                                </p:cTn>
                              </p:par>
                            </p:childTnLst>
                          </p:cTn>
                        </p:par>
                        <p:par>
                          <p:cTn id="4549" fill="hold">
                            <p:stCondLst>
                              <p:cond delay="7000"/>
                            </p:stCondLst>
                            <p:childTnLst>
                              <p:par>
                                <p:cTn id="4550" nodeType="afterEffect" fill="hold" presetClass="exit" presetID="1">
                                  <p:stCondLst>
                                    <p:cond delay="1000"/>
                                  </p:stCondLst>
                                  <p:childTnLst>
                                    <p:set>
                                      <p:cBhvr>
                                        <p:cTn id="4551" dur="1" fill="hold">
                                          <p:stCondLst>
                                            <p:cond delay="0"/>
                                          </p:stCondLst>
                                        </p:cTn>
                                        <p:tgtEl>
                                          <p:spTgt spid="2115"/>
                                        </p:tgtEl>
                                        <p:attrNameLst>
                                          <p:attrName>style.visibility</p:attrName>
                                        </p:attrNameLst>
                                      </p:cBhvr>
                                      <p:to>
                                        <p:strVal val="hidden"/>
                                      </p:to>
                                    </p:set>
                                  </p:childTnLst>
                                </p:cTn>
                              </p:par>
                            </p:childTnLst>
                          </p:cTn>
                        </p:par>
                        <p:par>
                          <p:cTn id="4552" fill="hold">
                            <p:stCondLst>
                              <p:cond delay="8000"/>
                            </p:stCondLst>
                            <p:childTnLst>
                              <p:par>
                                <p:cTn id="4553" nodeType="afterEffect" fill="hold" presetClass="exit" presetID="1">
                                  <p:stCondLst>
                                    <p:cond delay="1000"/>
                                  </p:stCondLst>
                                  <p:childTnLst>
                                    <p:set>
                                      <p:cBhvr>
                                        <p:cTn id="4554" dur="1" fill="hold">
                                          <p:stCondLst>
                                            <p:cond delay="0"/>
                                          </p:stCondLst>
                                        </p:cTn>
                                        <p:tgtEl>
                                          <p:spTgt spid="2114"/>
                                        </p:tgtEl>
                                        <p:attrNameLst>
                                          <p:attrName>style.visibility</p:attrName>
                                        </p:attrNameLst>
                                      </p:cBhvr>
                                      <p:to>
                                        <p:strVal val="hidden"/>
                                      </p:to>
                                    </p:set>
                                  </p:childTnLst>
                                </p:cTn>
                              </p:par>
                            </p:childTnLst>
                          </p:cTn>
                        </p:par>
                        <p:par>
                          <p:cTn id="4555" fill="hold">
                            <p:stCondLst>
                              <p:cond delay="9000"/>
                            </p:stCondLst>
                            <p:childTnLst>
                              <p:par>
                                <p:cTn id="4556" nodeType="afterEffect" fill="hold" presetClass="exit" presetID="1">
                                  <p:stCondLst>
                                    <p:cond delay="1000"/>
                                  </p:stCondLst>
                                  <p:childTnLst>
                                    <p:set>
                                      <p:cBhvr>
                                        <p:cTn id="4557" dur="1" fill="hold">
                                          <p:stCondLst>
                                            <p:cond delay="0"/>
                                          </p:stCondLst>
                                        </p:cTn>
                                        <p:tgtEl>
                                          <p:spTgt spid="2113"/>
                                        </p:tgtEl>
                                        <p:attrNameLst>
                                          <p:attrName>style.visibility</p:attrName>
                                        </p:attrNameLst>
                                      </p:cBhvr>
                                      <p:to>
                                        <p:strVal val="hidden"/>
                                      </p:to>
                                    </p:set>
                                  </p:childTnLst>
                                </p:cTn>
                              </p:par>
                            </p:childTnLst>
                          </p:cTn>
                        </p:par>
                        <p:par>
                          <p:cTn id="4558" fill="hold">
                            <p:stCondLst>
                              <p:cond delay="10000"/>
                            </p:stCondLst>
                            <p:childTnLst>
                              <p:par>
                                <p:cTn id="4559" nodeType="afterEffect" fill="hold" presetClass="exit" presetID="1">
                                  <p:stCondLst>
                                    <p:cond delay="1000"/>
                                  </p:stCondLst>
                                  <p:childTnLst>
                                    <p:set>
                                      <p:cBhvr>
                                        <p:cTn id="4560" dur="1" fill="hold">
                                          <p:stCondLst>
                                            <p:cond delay="0"/>
                                          </p:stCondLst>
                                        </p:cTn>
                                        <p:tgtEl>
                                          <p:spTgt spid="2112"/>
                                        </p:tgtEl>
                                        <p:attrNameLst>
                                          <p:attrName>style.visibility</p:attrName>
                                        </p:attrNameLst>
                                      </p:cBhvr>
                                      <p:to>
                                        <p:strVal val="hidden"/>
                                      </p:to>
                                    </p:set>
                                  </p:childTnLst>
                                </p:cTn>
                              </p:par>
                            </p:childTnLst>
                          </p:cTn>
                        </p:par>
                        <p:par>
                          <p:cTn id="4561" fill="hold">
                            <p:stCondLst>
                              <p:cond delay="11000"/>
                            </p:stCondLst>
                            <p:childTnLst>
                              <p:par>
                                <p:cTn id="4562" nodeType="afterEffect" fill="hold" presetClass="exit" presetID="1">
                                  <p:stCondLst>
                                    <p:cond delay="1000"/>
                                  </p:stCondLst>
                                  <p:childTnLst>
                                    <p:set>
                                      <p:cBhvr>
                                        <p:cTn id="4563" dur="1" fill="hold">
                                          <p:stCondLst>
                                            <p:cond delay="0"/>
                                          </p:stCondLst>
                                        </p:cTn>
                                        <p:tgtEl>
                                          <p:spTgt spid="2111"/>
                                        </p:tgtEl>
                                        <p:attrNameLst>
                                          <p:attrName>style.visibility</p:attrName>
                                        </p:attrNameLst>
                                      </p:cBhvr>
                                      <p:to>
                                        <p:strVal val="hidden"/>
                                      </p:to>
                                    </p:set>
                                  </p:childTnLst>
                                </p:cTn>
                              </p:par>
                            </p:childTnLst>
                          </p:cTn>
                        </p:par>
                        <p:par>
                          <p:cTn id="4564" fill="hold">
                            <p:stCondLst>
                              <p:cond delay="12000"/>
                            </p:stCondLst>
                            <p:childTnLst>
                              <p:par>
                                <p:cTn id="4565" nodeType="afterEffect" fill="hold" presetClass="exit" presetID="1">
                                  <p:stCondLst>
                                    <p:cond delay="1000"/>
                                  </p:stCondLst>
                                  <p:childTnLst>
                                    <p:set>
                                      <p:cBhvr>
                                        <p:cTn id="4566" dur="1" fill="hold">
                                          <p:stCondLst>
                                            <p:cond delay="0"/>
                                          </p:stCondLst>
                                        </p:cTn>
                                        <p:tgtEl>
                                          <p:spTgt spid="2110"/>
                                        </p:tgtEl>
                                        <p:attrNameLst>
                                          <p:attrName>style.visibility</p:attrName>
                                        </p:attrNameLst>
                                      </p:cBhvr>
                                      <p:to>
                                        <p:strVal val="hidden"/>
                                      </p:to>
                                    </p:set>
                                  </p:childTnLst>
                                </p:cTn>
                              </p:par>
                            </p:childTnLst>
                          </p:cTn>
                        </p:par>
                        <p:par>
                          <p:cTn id="4567" fill="hold">
                            <p:stCondLst>
                              <p:cond delay="13000"/>
                            </p:stCondLst>
                            <p:childTnLst>
                              <p:par>
                                <p:cTn id="4568" nodeType="afterEffect" fill="hold" presetClass="exit" presetID="1">
                                  <p:stCondLst>
                                    <p:cond delay="1000"/>
                                  </p:stCondLst>
                                  <p:childTnLst>
                                    <p:set>
                                      <p:cBhvr>
                                        <p:cTn id="4569" dur="1" fill="hold">
                                          <p:stCondLst>
                                            <p:cond delay="0"/>
                                          </p:stCondLst>
                                        </p:cTn>
                                        <p:tgtEl>
                                          <p:spTgt spid="2109"/>
                                        </p:tgtEl>
                                        <p:attrNameLst>
                                          <p:attrName>style.visibility</p:attrName>
                                        </p:attrNameLst>
                                      </p:cBhvr>
                                      <p:to>
                                        <p:strVal val="hidden"/>
                                      </p:to>
                                    </p:set>
                                  </p:childTnLst>
                                </p:cTn>
                              </p:par>
                            </p:childTnLst>
                          </p:cTn>
                        </p:par>
                        <p:par>
                          <p:cTn id="4570" fill="hold">
                            <p:stCondLst>
                              <p:cond delay="14000"/>
                            </p:stCondLst>
                            <p:childTnLst>
                              <p:par>
                                <p:cTn id="4571" nodeType="afterEffect" fill="hold" presetClass="exit" presetID="1">
                                  <p:stCondLst>
                                    <p:cond delay="1000"/>
                                  </p:stCondLst>
                                  <p:childTnLst>
                                    <p:set>
                                      <p:cBhvr>
                                        <p:cTn id="4572" dur="1" fill="hold">
                                          <p:stCondLst>
                                            <p:cond delay="0"/>
                                          </p:stCondLst>
                                        </p:cTn>
                                        <p:tgtEl>
                                          <p:spTgt spid="2108"/>
                                        </p:tgtEl>
                                        <p:attrNameLst>
                                          <p:attrName>style.visibility</p:attrName>
                                        </p:attrNameLst>
                                      </p:cBhvr>
                                      <p:to>
                                        <p:strVal val="hidden"/>
                                      </p:to>
                                    </p:set>
                                  </p:childTnLst>
                                </p:cTn>
                              </p:par>
                            </p:childTnLst>
                          </p:cTn>
                        </p:par>
                        <p:par>
                          <p:cTn id="4573" fill="hold">
                            <p:stCondLst>
                              <p:cond delay="15000"/>
                            </p:stCondLst>
                            <p:childTnLst>
                              <p:par>
                                <p:cTn id="4574" nodeType="afterEffect" fill="hold" presetClass="exit" presetID="1">
                                  <p:stCondLst>
                                    <p:cond delay="1000"/>
                                  </p:stCondLst>
                                  <p:childTnLst>
                                    <p:set>
                                      <p:cBhvr>
                                        <p:cTn id="4575" dur="1" fill="hold">
                                          <p:stCondLst>
                                            <p:cond delay="0"/>
                                          </p:stCondLst>
                                        </p:cTn>
                                        <p:tgtEl>
                                          <p:spTgt spid="2107"/>
                                        </p:tgtEl>
                                        <p:attrNameLst>
                                          <p:attrName>style.visibility</p:attrName>
                                        </p:attrNameLst>
                                      </p:cBhvr>
                                      <p:to>
                                        <p:strVal val="hidden"/>
                                      </p:to>
                                    </p:set>
                                  </p:childTnLst>
                                </p:cTn>
                              </p:par>
                            </p:childTnLst>
                          </p:cTn>
                        </p:par>
                        <p:par>
                          <p:cTn id="4576" fill="hold">
                            <p:stCondLst>
                              <p:cond delay="16000"/>
                            </p:stCondLst>
                            <p:childTnLst>
                              <p:par>
                                <p:cTn id="4577" nodeType="afterEffect" fill="hold" presetClass="exit" presetID="1">
                                  <p:stCondLst>
                                    <p:cond delay="1000"/>
                                  </p:stCondLst>
                                  <p:childTnLst>
                                    <p:set>
                                      <p:cBhvr>
                                        <p:cTn id="4578" dur="1" fill="hold">
                                          <p:stCondLst>
                                            <p:cond delay="0"/>
                                          </p:stCondLst>
                                        </p:cTn>
                                        <p:tgtEl>
                                          <p:spTgt spid="2106"/>
                                        </p:tgtEl>
                                        <p:attrNameLst>
                                          <p:attrName>style.visibility</p:attrName>
                                        </p:attrNameLst>
                                      </p:cBhvr>
                                      <p:to>
                                        <p:strVal val="hidden"/>
                                      </p:to>
                                    </p:set>
                                  </p:childTnLst>
                                </p:cTn>
                              </p:par>
                            </p:childTnLst>
                          </p:cTn>
                        </p:par>
                        <p:par>
                          <p:cTn id="4579" fill="hold">
                            <p:stCondLst>
                              <p:cond delay="17000"/>
                            </p:stCondLst>
                            <p:childTnLst>
                              <p:par>
                                <p:cTn id="4580" nodeType="afterEffect" fill="hold" presetClass="exit" presetID="1">
                                  <p:stCondLst>
                                    <p:cond delay="1000"/>
                                  </p:stCondLst>
                                  <p:childTnLst>
                                    <p:set>
                                      <p:cBhvr>
                                        <p:cTn id="4581" dur="1" fill="hold">
                                          <p:stCondLst>
                                            <p:cond delay="0"/>
                                          </p:stCondLst>
                                        </p:cTn>
                                        <p:tgtEl>
                                          <p:spTgt spid="2105"/>
                                        </p:tgtEl>
                                        <p:attrNameLst>
                                          <p:attrName>style.visibility</p:attrName>
                                        </p:attrNameLst>
                                      </p:cBhvr>
                                      <p:to>
                                        <p:strVal val="hidden"/>
                                      </p:to>
                                    </p:set>
                                  </p:childTnLst>
                                </p:cTn>
                              </p:par>
                            </p:childTnLst>
                          </p:cTn>
                        </p:par>
                        <p:par>
                          <p:cTn id="4582" fill="hold">
                            <p:stCondLst>
                              <p:cond delay="18000"/>
                            </p:stCondLst>
                            <p:childTnLst>
                              <p:par>
                                <p:cTn id="4583" nodeType="afterEffect" fill="hold" presetClass="exit" presetID="1">
                                  <p:stCondLst>
                                    <p:cond delay="1000"/>
                                  </p:stCondLst>
                                  <p:childTnLst>
                                    <p:set>
                                      <p:cBhvr>
                                        <p:cTn id="4584" dur="1" fill="hold">
                                          <p:stCondLst>
                                            <p:cond delay="0"/>
                                          </p:stCondLst>
                                        </p:cTn>
                                        <p:tgtEl>
                                          <p:spTgt spid="2104"/>
                                        </p:tgtEl>
                                        <p:attrNameLst>
                                          <p:attrName>style.visibility</p:attrName>
                                        </p:attrNameLst>
                                      </p:cBhvr>
                                      <p:to>
                                        <p:strVal val="hidden"/>
                                      </p:to>
                                    </p:set>
                                  </p:childTnLst>
                                </p:cTn>
                              </p:par>
                            </p:childTnLst>
                          </p:cTn>
                        </p:par>
                        <p:par>
                          <p:cTn id="4585" fill="hold">
                            <p:stCondLst>
                              <p:cond delay="19000"/>
                            </p:stCondLst>
                            <p:childTnLst>
                              <p:par>
                                <p:cTn id="4586" nodeType="afterEffect" fill="hold" presetClass="exit" presetID="1">
                                  <p:stCondLst>
                                    <p:cond delay="1000"/>
                                  </p:stCondLst>
                                  <p:childTnLst>
                                    <p:set>
                                      <p:cBhvr>
                                        <p:cTn id="4587" dur="1" fill="hold">
                                          <p:stCondLst>
                                            <p:cond delay="0"/>
                                          </p:stCondLst>
                                        </p:cTn>
                                        <p:tgtEl>
                                          <p:spTgt spid="2103"/>
                                        </p:tgtEl>
                                        <p:attrNameLst>
                                          <p:attrName>style.visibility</p:attrName>
                                        </p:attrNameLst>
                                      </p:cBhvr>
                                      <p:to>
                                        <p:strVal val="hidden"/>
                                      </p:to>
                                    </p:set>
                                  </p:childTnLst>
                                </p:cTn>
                              </p:par>
                            </p:childTnLst>
                          </p:cTn>
                        </p:par>
                        <p:par>
                          <p:cTn id="4588" fill="hold">
                            <p:stCondLst>
                              <p:cond delay="20000"/>
                            </p:stCondLst>
                            <p:childTnLst>
                              <p:par>
                                <p:cTn id="4589" nodeType="afterEffect" fill="hold" presetClass="exit" presetID="1">
                                  <p:stCondLst>
                                    <p:cond delay="1000"/>
                                  </p:stCondLst>
                                  <p:childTnLst>
                                    <p:set>
                                      <p:cBhvr>
                                        <p:cTn id="4590" dur="1" fill="hold">
                                          <p:stCondLst>
                                            <p:cond delay="0"/>
                                          </p:stCondLst>
                                        </p:cTn>
                                        <p:tgtEl>
                                          <p:spTgt spid="2102"/>
                                        </p:tgtEl>
                                        <p:attrNameLst>
                                          <p:attrName>style.visibility</p:attrName>
                                        </p:attrNameLst>
                                      </p:cBhvr>
                                      <p:to>
                                        <p:strVal val="hidden"/>
                                      </p:to>
                                    </p:set>
                                  </p:childTnLst>
                                </p:cTn>
                              </p:par>
                            </p:childTnLst>
                          </p:cTn>
                        </p:par>
                        <p:par>
                          <p:cTn id="4591" fill="hold">
                            <p:stCondLst>
                              <p:cond delay="21000"/>
                            </p:stCondLst>
                            <p:childTnLst>
                              <p:par>
                                <p:cTn id="4592" nodeType="afterEffect" fill="hold" presetClass="exit" presetID="1">
                                  <p:stCondLst>
                                    <p:cond delay="1000"/>
                                  </p:stCondLst>
                                  <p:childTnLst>
                                    <p:set>
                                      <p:cBhvr>
                                        <p:cTn id="4593" dur="1" fill="hold">
                                          <p:stCondLst>
                                            <p:cond delay="0"/>
                                          </p:stCondLst>
                                        </p:cTn>
                                        <p:tgtEl>
                                          <p:spTgt spid="2101"/>
                                        </p:tgtEl>
                                        <p:attrNameLst>
                                          <p:attrName>style.visibility</p:attrName>
                                        </p:attrNameLst>
                                      </p:cBhvr>
                                      <p:to>
                                        <p:strVal val="hidden"/>
                                      </p:to>
                                    </p:set>
                                  </p:childTnLst>
                                </p:cTn>
                              </p:par>
                            </p:childTnLst>
                          </p:cTn>
                        </p:par>
                        <p:par>
                          <p:cTn id="4594" fill="hold">
                            <p:stCondLst>
                              <p:cond delay="22000"/>
                            </p:stCondLst>
                            <p:childTnLst>
                              <p:par>
                                <p:cTn id="4595" nodeType="afterEffect" fill="hold" presetClass="exit" presetID="1">
                                  <p:stCondLst>
                                    <p:cond delay="1000"/>
                                  </p:stCondLst>
                                  <p:childTnLst>
                                    <p:set>
                                      <p:cBhvr>
                                        <p:cTn id="4596" dur="1" fill="hold">
                                          <p:stCondLst>
                                            <p:cond delay="0"/>
                                          </p:stCondLst>
                                        </p:cTn>
                                        <p:tgtEl>
                                          <p:spTgt spid="2100"/>
                                        </p:tgtEl>
                                        <p:attrNameLst>
                                          <p:attrName>style.visibility</p:attrName>
                                        </p:attrNameLst>
                                      </p:cBhvr>
                                      <p:to>
                                        <p:strVal val="hidden"/>
                                      </p:to>
                                    </p:set>
                                  </p:childTnLst>
                                </p:cTn>
                              </p:par>
                            </p:childTnLst>
                          </p:cTn>
                        </p:par>
                        <p:par>
                          <p:cTn id="4597" fill="hold">
                            <p:stCondLst>
                              <p:cond delay="23000"/>
                            </p:stCondLst>
                            <p:childTnLst>
                              <p:par>
                                <p:cTn id="4598" nodeType="afterEffect" fill="hold" presetClass="exit" presetID="1">
                                  <p:stCondLst>
                                    <p:cond delay="1000"/>
                                  </p:stCondLst>
                                  <p:childTnLst>
                                    <p:set>
                                      <p:cBhvr>
                                        <p:cTn id="4599" dur="1" fill="hold">
                                          <p:stCondLst>
                                            <p:cond delay="0"/>
                                          </p:stCondLst>
                                        </p:cTn>
                                        <p:tgtEl>
                                          <p:spTgt spid="2099"/>
                                        </p:tgtEl>
                                        <p:attrNameLst>
                                          <p:attrName>style.visibility</p:attrName>
                                        </p:attrNameLst>
                                      </p:cBhvr>
                                      <p:to>
                                        <p:strVal val="hidden"/>
                                      </p:to>
                                    </p:set>
                                  </p:childTnLst>
                                </p:cTn>
                              </p:par>
                            </p:childTnLst>
                          </p:cTn>
                        </p:par>
                        <p:par>
                          <p:cTn id="4600" fill="hold">
                            <p:stCondLst>
                              <p:cond delay="24000"/>
                            </p:stCondLst>
                            <p:childTnLst>
                              <p:par>
                                <p:cTn id="4601" nodeType="afterEffect" fill="hold" presetClass="exit" presetID="1">
                                  <p:stCondLst>
                                    <p:cond delay="1000"/>
                                  </p:stCondLst>
                                  <p:childTnLst>
                                    <p:set>
                                      <p:cBhvr>
                                        <p:cTn id="4602" dur="1" fill="hold">
                                          <p:stCondLst>
                                            <p:cond delay="9"/>
                                          </p:stCondLst>
                                        </p:cTn>
                                        <p:tgtEl>
                                          <p:spTgt spid="209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מֵעָֽם׃</a:t>
            </a:r>
            <a:endParaRPr b="0" lang="en-US" sz="3200" strike="noStrike" u="none">
              <a:solidFill>
                <a:srgbClr val="ffffff"/>
              </a:solidFill>
              <a:effectLst/>
              <a:uFillTx/>
              <a:latin typeface="Arial"/>
            </a:endParaRPr>
          </a:p>
        </p:txBody>
      </p:sp>
      <p:sp>
        <p:nvSpPr>
          <p:cNvPr id="212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Éphraïm ne sera plus un peuple.)</a:t>
            </a:r>
            <a:endParaRPr b="0" lang="en-US" sz="3200" strike="noStrike" u="none">
              <a:solidFill>
                <a:srgbClr val="ffffff"/>
              </a:solidFill>
              <a:effectLst/>
              <a:uFillTx/>
              <a:latin typeface="Arial"/>
            </a:endParaRPr>
          </a:p>
        </p:txBody>
      </p:sp>
      <p:sp>
        <p:nvSpPr>
          <p:cNvPr id="212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hasta dejar de ser pueblo. </a:t>
            </a:r>
            <a:endParaRPr b="0" lang="en-US" sz="3200" strike="noStrike" u="none">
              <a:solidFill>
                <a:srgbClr val="ffffff"/>
              </a:solidFill>
              <a:effectLst/>
              <a:uFillTx/>
              <a:latin typeface="Arial"/>
            </a:endParaRPr>
          </a:p>
        </p:txBody>
      </p:sp>
      <p:sp>
        <p:nvSpPr>
          <p:cNvPr id="212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So that it will not be a people.  </a:t>
            </a:r>
            <a:endParaRPr b="0" lang="en-US" sz="3200" strike="noStrike" u="none">
              <a:solidFill>
                <a:srgbClr val="ffffff"/>
              </a:solidFill>
              <a:effectLst/>
              <a:uFillTx/>
              <a:latin typeface="Arial"/>
            </a:endParaRPr>
          </a:p>
        </p:txBody>
      </p:sp>
      <p:sp>
        <p:nvSpPr>
          <p:cNvPr id="212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#60</a:t>
            </a:r>
            <a:endParaRPr b="0" lang="en-US" sz="4400" strike="noStrike" u="none">
              <a:solidFill>
                <a:srgbClr val="ffffff"/>
              </a:solidFill>
              <a:effectLst/>
              <a:uFillTx/>
              <a:latin typeface="Arial"/>
            </a:endParaRPr>
          </a:p>
        </p:txBody>
      </p:sp>
      <p:sp>
        <p:nvSpPr>
          <p:cNvPr id="212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6:1,  Which king has died when Isaiah had his vision?  </a:t>
            </a:r>
            <a:endParaRPr b="0" lang="en-US" sz="3200" strike="noStrike" u="none">
              <a:solidFill>
                <a:srgbClr val="ffffff"/>
              </a:solidFill>
              <a:effectLst/>
              <a:uFillTx/>
              <a:latin typeface="Arial"/>
            </a:endParaRPr>
          </a:p>
        </p:txBody>
      </p:sp>
      <p:sp>
        <p:nvSpPr>
          <p:cNvPr id="2130" name="PlaceHolder 5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6:1, ¿Qué rey murió cuando Isaías tuvo su visión? </a:t>
            </a:r>
            <a:endParaRPr b="0" lang="en-US" sz="3200" strike="noStrike" u="none">
              <a:solidFill>
                <a:srgbClr val="ffffff"/>
              </a:solidFill>
              <a:effectLst/>
              <a:uFillTx/>
              <a:latin typeface="Arial"/>
            </a:endParaRPr>
          </a:p>
        </p:txBody>
      </p:sp>
      <p:sp>
        <p:nvSpPr>
          <p:cNvPr id="2131" name="PlaceHolder 5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6:1, quel roi est mort quand Ésaïe a eu sa vision ?</a:t>
            </a:r>
            <a:endParaRPr b="0" lang="en-US" sz="3200" strike="noStrike" u="none">
              <a:solidFill>
                <a:srgbClr val="ffffff"/>
              </a:solidFill>
              <a:effectLst/>
              <a:uFillTx/>
              <a:latin typeface="Arial"/>
            </a:endParaRPr>
          </a:p>
        </p:txBody>
      </p:sp>
      <p:sp>
        <p:nvSpPr>
          <p:cNvPr id="2132" name="TextBox 15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33" name="TextBox 1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34" name="TextBox 1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35" name="TextBox 1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36" name="TextBox 1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37" name="TextBox 1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38" name="TextBox 1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39" name="TextBox 1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40" name="TextBox 1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41" name="TextBox 1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42" name="TextBox 1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43" name="TextBox 1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44" name="TextBox 15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45" name="TextBox 1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46" name="TextBox 1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47" name="TextBox 1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48" name="TextBox 1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49" name="TextBox 1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50" name="TextBox 1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51" name="TextBox 1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52" name="TextBox 1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53" name="TextBox 1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54" name="TextBox 1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55" name="TextBox 1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56" name="TextBox 1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57" name="TextBox 1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03" dur="indefinite" restart="never" nodeType="tmRoot">
          <p:childTnLst>
            <p:seq>
              <p:cTn id="4604" dur="indefinite" nodeType="mainSeq">
                <p:childTnLst>
                  <p:par>
                    <p:cTn id="4605" fill="hold">
                      <p:stCondLst>
                        <p:cond delay="indefinite"/>
                      </p:stCondLst>
                      <p:childTnLst>
                        <p:par>
                          <p:cTn id="4606" fill="hold">
                            <p:stCondLst>
                              <p:cond delay="0"/>
                            </p:stCondLst>
                            <p:childTnLst>
                              <p:par>
                                <p:cTn id="4607" nodeType="clickEffect" fill="hold" presetClass="exit" presetID="1">
                                  <p:stCondLst>
                                    <p:cond delay="1000"/>
                                  </p:stCondLst>
                                  <p:childTnLst>
                                    <p:set>
                                      <p:cBhvr>
                                        <p:cTn id="4608" dur="1" fill="hold">
                                          <p:stCondLst>
                                            <p:cond delay="0"/>
                                          </p:stCondLst>
                                        </p:cTn>
                                        <p:tgtEl>
                                          <p:spTgt spid="2157"/>
                                        </p:tgtEl>
                                        <p:attrNameLst>
                                          <p:attrName>style.visibility</p:attrName>
                                        </p:attrNameLst>
                                      </p:cBhvr>
                                      <p:to>
                                        <p:strVal val="hidden"/>
                                      </p:to>
                                    </p:set>
                                  </p:childTnLst>
                                </p:cTn>
                              </p:par>
                            </p:childTnLst>
                          </p:cTn>
                        </p:par>
                        <p:par>
                          <p:cTn id="4609" fill="hold">
                            <p:stCondLst>
                              <p:cond delay="1000"/>
                            </p:stCondLst>
                            <p:childTnLst>
                              <p:par>
                                <p:cTn id="4610" nodeType="afterEffect" fill="hold" presetClass="exit" presetID="1">
                                  <p:stCondLst>
                                    <p:cond delay="1000"/>
                                  </p:stCondLst>
                                  <p:childTnLst>
                                    <p:set>
                                      <p:cBhvr>
                                        <p:cTn id="4611" dur="1" fill="hold">
                                          <p:stCondLst>
                                            <p:cond delay="0"/>
                                          </p:stCondLst>
                                        </p:cTn>
                                        <p:tgtEl>
                                          <p:spTgt spid="2156"/>
                                        </p:tgtEl>
                                        <p:attrNameLst>
                                          <p:attrName>style.visibility</p:attrName>
                                        </p:attrNameLst>
                                      </p:cBhvr>
                                      <p:to>
                                        <p:strVal val="hidden"/>
                                      </p:to>
                                    </p:set>
                                  </p:childTnLst>
                                </p:cTn>
                              </p:par>
                            </p:childTnLst>
                          </p:cTn>
                        </p:par>
                        <p:par>
                          <p:cTn id="4612" fill="hold">
                            <p:stCondLst>
                              <p:cond delay="2000"/>
                            </p:stCondLst>
                            <p:childTnLst>
                              <p:par>
                                <p:cTn id="4613" nodeType="afterEffect" fill="hold" presetClass="exit" presetID="1">
                                  <p:stCondLst>
                                    <p:cond delay="1000"/>
                                  </p:stCondLst>
                                  <p:childTnLst>
                                    <p:set>
                                      <p:cBhvr>
                                        <p:cTn id="4614" dur="1" fill="hold">
                                          <p:stCondLst>
                                            <p:cond delay="0"/>
                                          </p:stCondLst>
                                        </p:cTn>
                                        <p:tgtEl>
                                          <p:spTgt spid="2155"/>
                                        </p:tgtEl>
                                        <p:attrNameLst>
                                          <p:attrName>style.visibility</p:attrName>
                                        </p:attrNameLst>
                                      </p:cBhvr>
                                      <p:to>
                                        <p:strVal val="hidden"/>
                                      </p:to>
                                    </p:set>
                                  </p:childTnLst>
                                </p:cTn>
                              </p:par>
                            </p:childTnLst>
                          </p:cTn>
                        </p:par>
                        <p:par>
                          <p:cTn id="4615" fill="hold">
                            <p:stCondLst>
                              <p:cond delay="3000"/>
                            </p:stCondLst>
                            <p:childTnLst>
                              <p:par>
                                <p:cTn id="4616" nodeType="afterEffect" fill="hold" presetClass="exit" presetID="1">
                                  <p:stCondLst>
                                    <p:cond delay="1000"/>
                                  </p:stCondLst>
                                  <p:childTnLst>
                                    <p:set>
                                      <p:cBhvr>
                                        <p:cTn id="4617" dur="1" fill="hold">
                                          <p:stCondLst>
                                            <p:cond delay="0"/>
                                          </p:stCondLst>
                                        </p:cTn>
                                        <p:tgtEl>
                                          <p:spTgt spid="2154"/>
                                        </p:tgtEl>
                                        <p:attrNameLst>
                                          <p:attrName>style.visibility</p:attrName>
                                        </p:attrNameLst>
                                      </p:cBhvr>
                                      <p:to>
                                        <p:strVal val="hidden"/>
                                      </p:to>
                                    </p:set>
                                  </p:childTnLst>
                                </p:cTn>
                              </p:par>
                            </p:childTnLst>
                          </p:cTn>
                        </p:par>
                        <p:par>
                          <p:cTn id="4618" fill="hold">
                            <p:stCondLst>
                              <p:cond delay="4000"/>
                            </p:stCondLst>
                            <p:childTnLst>
                              <p:par>
                                <p:cTn id="4619" nodeType="afterEffect" fill="hold" presetClass="exit" presetID="1">
                                  <p:stCondLst>
                                    <p:cond delay="1000"/>
                                  </p:stCondLst>
                                  <p:childTnLst>
                                    <p:set>
                                      <p:cBhvr>
                                        <p:cTn id="4620" dur="1" fill="hold">
                                          <p:stCondLst>
                                            <p:cond delay="0"/>
                                          </p:stCondLst>
                                        </p:cTn>
                                        <p:tgtEl>
                                          <p:spTgt spid="2153"/>
                                        </p:tgtEl>
                                        <p:attrNameLst>
                                          <p:attrName>style.visibility</p:attrName>
                                        </p:attrNameLst>
                                      </p:cBhvr>
                                      <p:to>
                                        <p:strVal val="hidden"/>
                                      </p:to>
                                    </p:set>
                                  </p:childTnLst>
                                </p:cTn>
                              </p:par>
                            </p:childTnLst>
                          </p:cTn>
                        </p:par>
                        <p:par>
                          <p:cTn id="4621" fill="hold">
                            <p:stCondLst>
                              <p:cond delay="5000"/>
                            </p:stCondLst>
                            <p:childTnLst>
                              <p:par>
                                <p:cTn id="4622" nodeType="afterEffect" fill="hold" presetClass="exit" presetID="1">
                                  <p:stCondLst>
                                    <p:cond delay="1000"/>
                                  </p:stCondLst>
                                  <p:childTnLst>
                                    <p:set>
                                      <p:cBhvr>
                                        <p:cTn id="4623" dur="1" fill="hold">
                                          <p:stCondLst>
                                            <p:cond delay="0"/>
                                          </p:stCondLst>
                                        </p:cTn>
                                        <p:tgtEl>
                                          <p:spTgt spid="2152"/>
                                        </p:tgtEl>
                                        <p:attrNameLst>
                                          <p:attrName>style.visibility</p:attrName>
                                        </p:attrNameLst>
                                      </p:cBhvr>
                                      <p:to>
                                        <p:strVal val="hidden"/>
                                      </p:to>
                                    </p:set>
                                  </p:childTnLst>
                                </p:cTn>
                              </p:par>
                            </p:childTnLst>
                          </p:cTn>
                        </p:par>
                        <p:par>
                          <p:cTn id="4624" fill="hold">
                            <p:stCondLst>
                              <p:cond delay="6000"/>
                            </p:stCondLst>
                            <p:childTnLst>
                              <p:par>
                                <p:cTn id="4625" nodeType="afterEffect" fill="hold" presetClass="exit" presetID="1">
                                  <p:stCondLst>
                                    <p:cond delay="1000"/>
                                  </p:stCondLst>
                                  <p:childTnLst>
                                    <p:set>
                                      <p:cBhvr>
                                        <p:cTn id="4626" dur="1" fill="hold">
                                          <p:stCondLst>
                                            <p:cond delay="0"/>
                                          </p:stCondLst>
                                        </p:cTn>
                                        <p:tgtEl>
                                          <p:spTgt spid="2151"/>
                                        </p:tgtEl>
                                        <p:attrNameLst>
                                          <p:attrName>style.visibility</p:attrName>
                                        </p:attrNameLst>
                                      </p:cBhvr>
                                      <p:to>
                                        <p:strVal val="hidden"/>
                                      </p:to>
                                    </p:set>
                                  </p:childTnLst>
                                </p:cTn>
                              </p:par>
                            </p:childTnLst>
                          </p:cTn>
                        </p:par>
                        <p:par>
                          <p:cTn id="4627" fill="hold">
                            <p:stCondLst>
                              <p:cond delay="7000"/>
                            </p:stCondLst>
                            <p:childTnLst>
                              <p:par>
                                <p:cTn id="4628" nodeType="afterEffect" fill="hold" presetClass="exit" presetID="1">
                                  <p:stCondLst>
                                    <p:cond delay="1000"/>
                                  </p:stCondLst>
                                  <p:childTnLst>
                                    <p:set>
                                      <p:cBhvr>
                                        <p:cTn id="4629" dur="1" fill="hold">
                                          <p:stCondLst>
                                            <p:cond delay="0"/>
                                          </p:stCondLst>
                                        </p:cTn>
                                        <p:tgtEl>
                                          <p:spTgt spid="2150"/>
                                        </p:tgtEl>
                                        <p:attrNameLst>
                                          <p:attrName>style.visibility</p:attrName>
                                        </p:attrNameLst>
                                      </p:cBhvr>
                                      <p:to>
                                        <p:strVal val="hidden"/>
                                      </p:to>
                                    </p:set>
                                  </p:childTnLst>
                                </p:cTn>
                              </p:par>
                            </p:childTnLst>
                          </p:cTn>
                        </p:par>
                        <p:par>
                          <p:cTn id="4630" fill="hold">
                            <p:stCondLst>
                              <p:cond delay="8000"/>
                            </p:stCondLst>
                            <p:childTnLst>
                              <p:par>
                                <p:cTn id="4631" nodeType="afterEffect" fill="hold" presetClass="exit" presetID="1">
                                  <p:stCondLst>
                                    <p:cond delay="1000"/>
                                  </p:stCondLst>
                                  <p:childTnLst>
                                    <p:set>
                                      <p:cBhvr>
                                        <p:cTn id="4632" dur="1" fill="hold">
                                          <p:stCondLst>
                                            <p:cond delay="0"/>
                                          </p:stCondLst>
                                        </p:cTn>
                                        <p:tgtEl>
                                          <p:spTgt spid="2149"/>
                                        </p:tgtEl>
                                        <p:attrNameLst>
                                          <p:attrName>style.visibility</p:attrName>
                                        </p:attrNameLst>
                                      </p:cBhvr>
                                      <p:to>
                                        <p:strVal val="hidden"/>
                                      </p:to>
                                    </p:set>
                                  </p:childTnLst>
                                </p:cTn>
                              </p:par>
                            </p:childTnLst>
                          </p:cTn>
                        </p:par>
                        <p:par>
                          <p:cTn id="4633" fill="hold">
                            <p:stCondLst>
                              <p:cond delay="9000"/>
                            </p:stCondLst>
                            <p:childTnLst>
                              <p:par>
                                <p:cTn id="4634" nodeType="afterEffect" fill="hold" presetClass="exit" presetID="1">
                                  <p:stCondLst>
                                    <p:cond delay="1000"/>
                                  </p:stCondLst>
                                  <p:childTnLst>
                                    <p:set>
                                      <p:cBhvr>
                                        <p:cTn id="4635" dur="1" fill="hold">
                                          <p:stCondLst>
                                            <p:cond delay="0"/>
                                          </p:stCondLst>
                                        </p:cTn>
                                        <p:tgtEl>
                                          <p:spTgt spid="2148"/>
                                        </p:tgtEl>
                                        <p:attrNameLst>
                                          <p:attrName>style.visibility</p:attrName>
                                        </p:attrNameLst>
                                      </p:cBhvr>
                                      <p:to>
                                        <p:strVal val="hidden"/>
                                      </p:to>
                                    </p:set>
                                  </p:childTnLst>
                                </p:cTn>
                              </p:par>
                            </p:childTnLst>
                          </p:cTn>
                        </p:par>
                        <p:par>
                          <p:cTn id="4636" fill="hold">
                            <p:stCondLst>
                              <p:cond delay="10000"/>
                            </p:stCondLst>
                            <p:childTnLst>
                              <p:par>
                                <p:cTn id="4637" nodeType="afterEffect" fill="hold" presetClass="exit" presetID="1">
                                  <p:stCondLst>
                                    <p:cond delay="1000"/>
                                  </p:stCondLst>
                                  <p:childTnLst>
                                    <p:set>
                                      <p:cBhvr>
                                        <p:cTn id="4638" dur="1" fill="hold">
                                          <p:stCondLst>
                                            <p:cond delay="0"/>
                                          </p:stCondLst>
                                        </p:cTn>
                                        <p:tgtEl>
                                          <p:spTgt spid="2147"/>
                                        </p:tgtEl>
                                        <p:attrNameLst>
                                          <p:attrName>style.visibility</p:attrName>
                                        </p:attrNameLst>
                                      </p:cBhvr>
                                      <p:to>
                                        <p:strVal val="hidden"/>
                                      </p:to>
                                    </p:set>
                                  </p:childTnLst>
                                </p:cTn>
                              </p:par>
                            </p:childTnLst>
                          </p:cTn>
                        </p:par>
                        <p:par>
                          <p:cTn id="4639" fill="hold">
                            <p:stCondLst>
                              <p:cond delay="11000"/>
                            </p:stCondLst>
                            <p:childTnLst>
                              <p:par>
                                <p:cTn id="4640" nodeType="afterEffect" fill="hold" presetClass="exit" presetID="1">
                                  <p:stCondLst>
                                    <p:cond delay="1000"/>
                                  </p:stCondLst>
                                  <p:childTnLst>
                                    <p:set>
                                      <p:cBhvr>
                                        <p:cTn id="4641" dur="1" fill="hold">
                                          <p:stCondLst>
                                            <p:cond delay="0"/>
                                          </p:stCondLst>
                                        </p:cTn>
                                        <p:tgtEl>
                                          <p:spTgt spid="2146"/>
                                        </p:tgtEl>
                                        <p:attrNameLst>
                                          <p:attrName>style.visibility</p:attrName>
                                        </p:attrNameLst>
                                      </p:cBhvr>
                                      <p:to>
                                        <p:strVal val="hidden"/>
                                      </p:to>
                                    </p:set>
                                  </p:childTnLst>
                                </p:cTn>
                              </p:par>
                            </p:childTnLst>
                          </p:cTn>
                        </p:par>
                        <p:par>
                          <p:cTn id="4642" fill="hold">
                            <p:stCondLst>
                              <p:cond delay="12000"/>
                            </p:stCondLst>
                            <p:childTnLst>
                              <p:par>
                                <p:cTn id="4643" nodeType="afterEffect" fill="hold" presetClass="exit" presetID="1">
                                  <p:stCondLst>
                                    <p:cond delay="1000"/>
                                  </p:stCondLst>
                                  <p:childTnLst>
                                    <p:set>
                                      <p:cBhvr>
                                        <p:cTn id="4644" dur="1" fill="hold">
                                          <p:stCondLst>
                                            <p:cond delay="0"/>
                                          </p:stCondLst>
                                        </p:cTn>
                                        <p:tgtEl>
                                          <p:spTgt spid="2145"/>
                                        </p:tgtEl>
                                        <p:attrNameLst>
                                          <p:attrName>style.visibility</p:attrName>
                                        </p:attrNameLst>
                                      </p:cBhvr>
                                      <p:to>
                                        <p:strVal val="hidden"/>
                                      </p:to>
                                    </p:set>
                                  </p:childTnLst>
                                </p:cTn>
                              </p:par>
                            </p:childTnLst>
                          </p:cTn>
                        </p:par>
                        <p:par>
                          <p:cTn id="4645" fill="hold">
                            <p:stCondLst>
                              <p:cond delay="13000"/>
                            </p:stCondLst>
                            <p:childTnLst>
                              <p:par>
                                <p:cTn id="4646" nodeType="afterEffect" fill="hold" presetClass="exit" presetID="1">
                                  <p:stCondLst>
                                    <p:cond delay="1000"/>
                                  </p:stCondLst>
                                  <p:childTnLst>
                                    <p:set>
                                      <p:cBhvr>
                                        <p:cTn id="4647" dur="1" fill="hold">
                                          <p:stCondLst>
                                            <p:cond delay="0"/>
                                          </p:stCondLst>
                                        </p:cTn>
                                        <p:tgtEl>
                                          <p:spTgt spid="2144"/>
                                        </p:tgtEl>
                                        <p:attrNameLst>
                                          <p:attrName>style.visibility</p:attrName>
                                        </p:attrNameLst>
                                      </p:cBhvr>
                                      <p:to>
                                        <p:strVal val="hidden"/>
                                      </p:to>
                                    </p:set>
                                  </p:childTnLst>
                                </p:cTn>
                              </p:par>
                            </p:childTnLst>
                          </p:cTn>
                        </p:par>
                        <p:par>
                          <p:cTn id="4648" fill="hold">
                            <p:stCondLst>
                              <p:cond delay="14000"/>
                            </p:stCondLst>
                            <p:childTnLst>
                              <p:par>
                                <p:cTn id="4649" nodeType="afterEffect" fill="hold" presetClass="exit" presetID="1">
                                  <p:stCondLst>
                                    <p:cond delay="1000"/>
                                  </p:stCondLst>
                                  <p:childTnLst>
                                    <p:set>
                                      <p:cBhvr>
                                        <p:cTn id="4650" dur="1" fill="hold">
                                          <p:stCondLst>
                                            <p:cond delay="0"/>
                                          </p:stCondLst>
                                        </p:cTn>
                                        <p:tgtEl>
                                          <p:spTgt spid="2143"/>
                                        </p:tgtEl>
                                        <p:attrNameLst>
                                          <p:attrName>style.visibility</p:attrName>
                                        </p:attrNameLst>
                                      </p:cBhvr>
                                      <p:to>
                                        <p:strVal val="hidden"/>
                                      </p:to>
                                    </p:set>
                                  </p:childTnLst>
                                </p:cTn>
                              </p:par>
                            </p:childTnLst>
                          </p:cTn>
                        </p:par>
                        <p:par>
                          <p:cTn id="4651" fill="hold">
                            <p:stCondLst>
                              <p:cond delay="15000"/>
                            </p:stCondLst>
                            <p:childTnLst>
                              <p:par>
                                <p:cTn id="4652" nodeType="afterEffect" fill="hold" presetClass="exit" presetID="1">
                                  <p:stCondLst>
                                    <p:cond delay="1000"/>
                                  </p:stCondLst>
                                  <p:childTnLst>
                                    <p:set>
                                      <p:cBhvr>
                                        <p:cTn id="4653" dur="1" fill="hold">
                                          <p:stCondLst>
                                            <p:cond delay="0"/>
                                          </p:stCondLst>
                                        </p:cTn>
                                        <p:tgtEl>
                                          <p:spTgt spid="2142"/>
                                        </p:tgtEl>
                                        <p:attrNameLst>
                                          <p:attrName>style.visibility</p:attrName>
                                        </p:attrNameLst>
                                      </p:cBhvr>
                                      <p:to>
                                        <p:strVal val="hidden"/>
                                      </p:to>
                                    </p:set>
                                  </p:childTnLst>
                                </p:cTn>
                              </p:par>
                            </p:childTnLst>
                          </p:cTn>
                        </p:par>
                        <p:par>
                          <p:cTn id="4654" fill="hold">
                            <p:stCondLst>
                              <p:cond delay="16000"/>
                            </p:stCondLst>
                            <p:childTnLst>
                              <p:par>
                                <p:cTn id="4655" nodeType="afterEffect" fill="hold" presetClass="exit" presetID="1">
                                  <p:stCondLst>
                                    <p:cond delay="1000"/>
                                  </p:stCondLst>
                                  <p:childTnLst>
                                    <p:set>
                                      <p:cBhvr>
                                        <p:cTn id="4656" dur="1" fill="hold">
                                          <p:stCondLst>
                                            <p:cond delay="0"/>
                                          </p:stCondLst>
                                        </p:cTn>
                                        <p:tgtEl>
                                          <p:spTgt spid="2141"/>
                                        </p:tgtEl>
                                        <p:attrNameLst>
                                          <p:attrName>style.visibility</p:attrName>
                                        </p:attrNameLst>
                                      </p:cBhvr>
                                      <p:to>
                                        <p:strVal val="hidden"/>
                                      </p:to>
                                    </p:set>
                                  </p:childTnLst>
                                </p:cTn>
                              </p:par>
                            </p:childTnLst>
                          </p:cTn>
                        </p:par>
                        <p:par>
                          <p:cTn id="4657" fill="hold">
                            <p:stCondLst>
                              <p:cond delay="17000"/>
                            </p:stCondLst>
                            <p:childTnLst>
                              <p:par>
                                <p:cTn id="4658" nodeType="afterEffect" fill="hold" presetClass="exit" presetID="1">
                                  <p:stCondLst>
                                    <p:cond delay="1000"/>
                                  </p:stCondLst>
                                  <p:childTnLst>
                                    <p:set>
                                      <p:cBhvr>
                                        <p:cTn id="4659" dur="1" fill="hold">
                                          <p:stCondLst>
                                            <p:cond delay="0"/>
                                          </p:stCondLst>
                                        </p:cTn>
                                        <p:tgtEl>
                                          <p:spTgt spid="2140"/>
                                        </p:tgtEl>
                                        <p:attrNameLst>
                                          <p:attrName>style.visibility</p:attrName>
                                        </p:attrNameLst>
                                      </p:cBhvr>
                                      <p:to>
                                        <p:strVal val="hidden"/>
                                      </p:to>
                                    </p:set>
                                  </p:childTnLst>
                                </p:cTn>
                              </p:par>
                            </p:childTnLst>
                          </p:cTn>
                        </p:par>
                        <p:par>
                          <p:cTn id="4660" fill="hold">
                            <p:stCondLst>
                              <p:cond delay="18000"/>
                            </p:stCondLst>
                            <p:childTnLst>
                              <p:par>
                                <p:cTn id="4661" nodeType="afterEffect" fill="hold" presetClass="exit" presetID="1">
                                  <p:stCondLst>
                                    <p:cond delay="1000"/>
                                  </p:stCondLst>
                                  <p:childTnLst>
                                    <p:set>
                                      <p:cBhvr>
                                        <p:cTn id="4662" dur="1" fill="hold">
                                          <p:stCondLst>
                                            <p:cond delay="0"/>
                                          </p:stCondLst>
                                        </p:cTn>
                                        <p:tgtEl>
                                          <p:spTgt spid="2139"/>
                                        </p:tgtEl>
                                        <p:attrNameLst>
                                          <p:attrName>style.visibility</p:attrName>
                                        </p:attrNameLst>
                                      </p:cBhvr>
                                      <p:to>
                                        <p:strVal val="hidden"/>
                                      </p:to>
                                    </p:set>
                                  </p:childTnLst>
                                </p:cTn>
                              </p:par>
                            </p:childTnLst>
                          </p:cTn>
                        </p:par>
                        <p:par>
                          <p:cTn id="4663" fill="hold">
                            <p:stCondLst>
                              <p:cond delay="19000"/>
                            </p:stCondLst>
                            <p:childTnLst>
                              <p:par>
                                <p:cTn id="4664" nodeType="afterEffect" fill="hold" presetClass="exit" presetID="1">
                                  <p:stCondLst>
                                    <p:cond delay="1000"/>
                                  </p:stCondLst>
                                  <p:childTnLst>
                                    <p:set>
                                      <p:cBhvr>
                                        <p:cTn id="4665" dur="1" fill="hold">
                                          <p:stCondLst>
                                            <p:cond delay="0"/>
                                          </p:stCondLst>
                                        </p:cTn>
                                        <p:tgtEl>
                                          <p:spTgt spid="2138"/>
                                        </p:tgtEl>
                                        <p:attrNameLst>
                                          <p:attrName>style.visibility</p:attrName>
                                        </p:attrNameLst>
                                      </p:cBhvr>
                                      <p:to>
                                        <p:strVal val="hidden"/>
                                      </p:to>
                                    </p:set>
                                  </p:childTnLst>
                                </p:cTn>
                              </p:par>
                            </p:childTnLst>
                          </p:cTn>
                        </p:par>
                        <p:par>
                          <p:cTn id="4666" fill="hold">
                            <p:stCondLst>
                              <p:cond delay="20000"/>
                            </p:stCondLst>
                            <p:childTnLst>
                              <p:par>
                                <p:cTn id="4667" nodeType="afterEffect" fill="hold" presetClass="exit" presetID="1">
                                  <p:stCondLst>
                                    <p:cond delay="1000"/>
                                  </p:stCondLst>
                                  <p:childTnLst>
                                    <p:set>
                                      <p:cBhvr>
                                        <p:cTn id="4668" dur="1" fill="hold">
                                          <p:stCondLst>
                                            <p:cond delay="0"/>
                                          </p:stCondLst>
                                        </p:cTn>
                                        <p:tgtEl>
                                          <p:spTgt spid="2137"/>
                                        </p:tgtEl>
                                        <p:attrNameLst>
                                          <p:attrName>style.visibility</p:attrName>
                                        </p:attrNameLst>
                                      </p:cBhvr>
                                      <p:to>
                                        <p:strVal val="hidden"/>
                                      </p:to>
                                    </p:set>
                                  </p:childTnLst>
                                </p:cTn>
                              </p:par>
                            </p:childTnLst>
                          </p:cTn>
                        </p:par>
                        <p:par>
                          <p:cTn id="4669" fill="hold">
                            <p:stCondLst>
                              <p:cond delay="21000"/>
                            </p:stCondLst>
                            <p:childTnLst>
                              <p:par>
                                <p:cTn id="4670" nodeType="afterEffect" fill="hold" presetClass="exit" presetID="1">
                                  <p:stCondLst>
                                    <p:cond delay="1000"/>
                                  </p:stCondLst>
                                  <p:childTnLst>
                                    <p:set>
                                      <p:cBhvr>
                                        <p:cTn id="4671" dur="1" fill="hold">
                                          <p:stCondLst>
                                            <p:cond delay="0"/>
                                          </p:stCondLst>
                                        </p:cTn>
                                        <p:tgtEl>
                                          <p:spTgt spid="2136"/>
                                        </p:tgtEl>
                                        <p:attrNameLst>
                                          <p:attrName>style.visibility</p:attrName>
                                        </p:attrNameLst>
                                      </p:cBhvr>
                                      <p:to>
                                        <p:strVal val="hidden"/>
                                      </p:to>
                                    </p:set>
                                  </p:childTnLst>
                                </p:cTn>
                              </p:par>
                            </p:childTnLst>
                          </p:cTn>
                        </p:par>
                        <p:par>
                          <p:cTn id="4672" fill="hold">
                            <p:stCondLst>
                              <p:cond delay="22000"/>
                            </p:stCondLst>
                            <p:childTnLst>
                              <p:par>
                                <p:cTn id="4673" nodeType="afterEffect" fill="hold" presetClass="exit" presetID="1">
                                  <p:stCondLst>
                                    <p:cond delay="1000"/>
                                  </p:stCondLst>
                                  <p:childTnLst>
                                    <p:set>
                                      <p:cBhvr>
                                        <p:cTn id="4674" dur="1" fill="hold">
                                          <p:stCondLst>
                                            <p:cond delay="0"/>
                                          </p:stCondLst>
                                        </p:cTn>
                                        <p:tgtEl>
                                          <p:spTgt spid="2135"/>
                                        </p:tgtEl>
                                        <p:attrNameLst>
                                          <p:attrName>style.visibility</p:attrName>
                                        </p:attrNameLst>
                                      </p:cBhvr>
                                      <p:to>
                                        <p:strVal val="hidden"/>
                                      </p:to>
                                    </p:set>
                                  </p:childTnLst>
                                </p:cTn>
                              </p:par>
                            </p:childTnLst>
                          </p:cTn>
                        </p:par>
                        <p:par>
                          <p:cTn id="4675" fill="hold">
                            <p:stCondLst>
                              <p:cond delay="23000"/>
                            </p:stCondLst>
                            <p:childTnLst>
                              <p:par>
                                <p:cTn id="4676" nodeType="afterEffect" fill="hold" presetClass="exit" presetID="1">
                                  <p:stCondLst>
                                    <p:cond delay="1000"/>
                                  </p:stCondLst>
                                  <p:childTnLst>
                                    <p:set>
                                      <p:cBhvr>
                                        <p:cTn id="4677" dur="1" fill="hold">
                                          <p:stCondLst>
                                            <p:cond delay="0"/>
                                          </p:stCondLst>
                                        </p:cTn>
                                        <p:tgtEl>
                                          <p:spTgt spid="2134"/>
                                        </p:tgtEl>
                                        <p:attrNameLst>
                                          <p:attrName>style.visibility</p:attrName>
                                        </p:attrNameLst>
                                      </p:cBhvr>
                                      <p:to>
                                        <p:strVal val="hidden"/>
                                      </p:to>
                                    </p:set>
                                  </p:childTnLst>
                                </p:cTn>
                              </p:par>
                            </p:childTnLst>
                          </p:cTn>
                        </p:par>
                        <p:par>
                          <p:cTn id="4678" fill="hold">
                            <p:stCondLst>
                              <p:cond delay="24000"/>
                            </p:stCondLst>
                            <p:childTnLst>
                              <p:par>
                                <p:cTn id="4679" nodeType="afterEffect" fill="hold" presetClass="exit" presetID="1">
                                  <p:stCondLst>
                                    <p:cond delay="1000"/>
                                  </p:stCondLst>
                                  <p:childTnLst>
                                    <p:set>
                                      <p:cBhvr>
                                        <p:cTn id="4680" dur="1" fill="hold">
                                          <p:stCondLst>
                                            <p:cond delay="9"/>
                                          </p:stCondLst>
                                        </p:cTn>
                                        <p:tgtEl>
                                          <p:spTgt spid="213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5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בִּשְׁנַת־מוֹת֙ הַמֶּ֣לֶךְ עֻזִּיָּ֔הוּ</a:t>
            </a:r>
            <a:endParaRPr b="0" lang="en-US" sz="3200" strike="noStrike" u="none">
              <a:solidFill>
                <a:srgbClr val="ffffff"/>
              </a:solidFill>
              <a:effectLst/>
              <a:uFillTx/>
              <a:latin typeface="Arial"/>
            </a:endParaRPr>
          </a:p>
        </p:txBody>
      </p:sp>
      <p:sp>
        <p:nvSpPr>
          <p:cNvPr id="215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L'année de la mort du roi Ozias,</a:t>
            </a:r>
            <a:endParaRPr b="0" lang="en-US" sz="3200" strike="noStrike" u="none">
              <a:solidFill>
                <a:srgbClr val="ffffff"/>
              </a:solidFill>
              <a:effectLst/>
              <a:uFillTx/>
              <a:latin typeface="Arial"/>
            </a:endParaRPr>
          </a:p>
        </p:txBody>
      </p:sp>
      <p:sp>
        <p:nvSpPr>
          <p:cNvPr id="216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año en que murió el rey Uzías </a:t>
            </a:r>
            <a:endParaRPr b="0" lang="en-US" sz="3200" strike="noStrike" u="none">
              <a:solidFill>
                <a:srgbClr val="ffffff"/>
              </a:solidFill>
              <a:effectLst/>
              <a:uFillTx/>
              <a:latin typeface="Arial"/>
            </a:endParaRPr>
          </a:p>
        </p:txBody>
      </p:sp>
      <p:sp>
        <p:nvSpPr>
          <p:cNvPr id="216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the year that King Uzziah died,  </a:t>
            </a:r>
            <a:endParaRPr b="0" lang="en-US" sz="3200" strike="noStrike" u="none">
              <a:solidFill>
                <a:srgbClr val="ffffff"/>
              </a:solidFill>
              <a:effectLst/>
              <a:uFillTx/>
              <a:latin typeface="Arial"/>
            </a:endParaRPr>
          </a:p>
        </p:txBody>
      </p:sp>
      <p:sp>
        <p:nvSpPr>
          <p:cNvPr id="216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#61</a:t>
            </a:r>
            <a:endParaRPr b="0" lang="en-US" sz="4400" strike="noStrike" u="none">
              <a:solidFill>
                <a:srgbClr val="ffffff"/>
              </a:solidFill>
              <a:effectLst/>
              <a:uFillTx/>
              <a:latin typeface="Arial"/>
            </a:endParaRPr>
          </a:p>
        </p:txBody>
      </p:sp>
      <p:sp>
        <p:nvSpPr>
          <p:cNvPr id="216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6:12, Once the land is utterly destroyed, where will the forsaken places be many?  </a:t>
            </a:r>
            <a:endParaRPr b="0" lang="en-US" sz="3200" strike="noStrike" u="none">
              <a:solidFill>
                <a:srgbClr val="ffffff"/>
              </a:solidFill>
              <a:effectLst/>
              <a:uFillTx/>
              <a:latin typeface="Arial"/>
            </a:endParaRPr>
          </a:p>
        </p:txBody>
      </p:sp>
      <p:sp>
        <p:nvSpPr>
          <p:cNvPr id="2165" name="PlaceHolder 5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6:12, una vez que la tierra esté hecha un desierto, ¿dónde se multiplicarán los lugares abandonados? </a:t>
            </a:r>
            <a:endParaRPr b="0" lang="en-US" sz="3200" strike="noStrike" u="none">
              <a:solidFill>
                <a:srgbClr val="ffffff"/>
              </a:solidFill>
              <a:effectLst/>
              <a:uFillTx/>
              <a:latin typeface="Arial"/>
            </a:endParaRPr>
          </a:p>
        </p:txBody>
      </p:sp>
      <p:sp>
        <p:nvSpPr>
          <p:cNvPr id="2166" name="PlaceHolder 5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6:12, lorsque l'Éternel aura éloigné les hommes, où sera ce qui deviendra un immense désert?</a:t>
            </a:r>
            <a:endParaRPr b="0" lang="en-US" sz="3200" strike="noStrike" u="none">
              <a:solidFill>
                <a:srgbClr val="ffffff"/>
              </a:solidFill>
              <a:effectLst/>
              <a:uFillTx/>
              <a:latin typeface="Arial"/>
            </a:endParaRPr>
          </a:p>
        </p:txBody>
      </p:sp>
      <p:sp>
        <p:nvSpPr>
          <p:cNvPr id="2167" name="TextBox 15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68" name="TextBox 1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69" name="TextBox 1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70" name="TextBox 1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71" name="TextBox 1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72" name="TextBox 1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73" name="TextBox 1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74" name="TextBox 1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75" name="TextBox 1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76" name="TextBox 1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77" name="TextBox 1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78" name="TextBox 1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79" name="TextBox 15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80" name="TextBox 1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81" name="TextBox 1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82" name="TextBox 1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83" name="TextBox 1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84" name="TextBox 1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85" name="TextBox 1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86" name="TextBox 1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87" name="TextBox 1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88" name="TextBox 1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89" name="TextBox 1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90" name="TextBox 1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91" name="TextBox 1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92" name="TextBox 1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81" dur="indefinite" restart="never" nodeType="tmRoot">
          <p:childTnLst>
            <p:seq>
              <p:cTn id="4682" dur="indefinite" nodeType="mainSeq">
                <p:childTnLst>
                  <p:par>
                    <p:cTn id="4683" fill="hold">
                      <p:stCondLst>
                        <p:cond delay="indefinite"/>
                      </p:stCondLst>
                      <p:childTnLst>
                        <p:par>
                          <p:cTn id="4684" fill="hold">
                            <p:stCondLst>
                              <p:cond delay="0"/>
                            </p:stCondLst>
                            <p:childTnLst>
                              <p:par>
                                <p:cTn id="4685" nodeType="clickEffect" fill="hold" presetClass="exit" presetID="1">
                                  <p:stCondLst>
                                    <p:cond delay="1000"/>
                                  </p:stCondLst>
                                  <p:childTnLst>
                                    <p:set>
                                      <p:cBhvr>
                                        <p:cTn id="4686" dur="1" fill="hold">
                                          <p:stCondLst>
                                            <p:cond delay="0"/>
                                          </p:stCondLst>
                                        </p:cTn>
                                        <p:tgtEl>
                                          <p:spTgt spid="2192"/>
                                        </p:tgtEl>
                                        <p:attrNameLst>
                                          <p:attrName>style.visibility</p:attrName>
                                        </p:attrNameLst>
                                      </p:cBhvr>
                                      <p:to>
                                        <p:strVal val="hidden"/>
                                      </p:to>
                                    </p:set>
                                  </p:childTnLst>
                                </p:cTn>
                              </p:par>
                            </p:childTnLst>
                          </p:cTn>
                        </p:par>
                        <p:par>
                          <p:cTn id="4687" fill="hold">
                            <p:stCondLst>
                              <p:cond delay="1000"/>
                            </p:stCondLst>
                            <p:childTnLst>
                              <p:par>
                                <p:cTn id="4688" nodeType="afterEffect" fill="hold" presetClass="exit" presetID="1">
                                  <p:stCondLst>
                                    <p:cond delay="1000"/>
                                  </p:stCondLst>
                                  <p:childTnLst>
                                    <p:set>
                                      <p:cBhvr>
                                        <p:cTn id="4689" dur="1" fill="hold">
                                          <p:stCondLst>
                                            <p:cond delay="0"/>
                                          </p:stCondLst>
                                        </p:cTn>
                                        <p:tgtEl>
                                          <p:spTgt spid="2191"/>
                                        </p:tgtEl>
                                        <p:attrNameLst>
                                          <p:attrName>style.visibility</p:attrName>
                                        </p:attrNameLst>
                                      </p:cBhvr>
                                      <p:to>
                                        <p:strVal val="hidden"/>
                                      </p:to>
                                    </p:set>
                                  </p:childTnLst>
                                </p:cTn>
                              </p:par>
                            </p:childTnLst>
                          </p:cTn>
                        </p:par>
                        <p:par>
                          <p:cTn id="4690" fill="hold">
                            <p:stCondLst>
                              <p:cond delay="2000"/>
                            </p:stCondLst>
                            <p:childTnLst>
                              <p:par>
                                <p:cTn id="4691" nodeType="afterEffect" fill="hold" presetClass="exit" presetID="1">
                                  <p:stCondLst>
                                    <p:cond delay="1000"/>
                                  </p:stCondLst>
                                  <p:childTnLst>
                                    <p:set>
                                      <p:cBhvr>
                                        <p:cTn id="4692" dur="1" fill="hold">
                                          <p:stCondLst>
                                            <p:cond delay="0"/>
                                          </p:stCondLst>
                                        </p:cTn>
                                        <p:tgtEl>
                                          <p:spTgt spid="2190"/>
                                        </p:tgtEl>
                                        <p:attrNameLst>
                                          <p:attrName>style.visibility</p:attrName>
                                        </p:attrNameLst>
                                      </p:cBhvr>
                                      <p:to>
                                        <p:strVal val="hidden"/>
                                      </p:to>
                                    </p:set>
                                  </p:childTnLst>
                                </p:cTn>
                              </p:par>
                            </p:childTnLst>
                          </p:cTn>
                        </p:par>
                        <p:par>
                          <p:cTn id="4693" fill="hold">
                            <p:stCondLst>
                              <p:cond delay="3000"/>
                            </p:stCondLst>
                            <p:childTnLst>
                              <p:par>
                                <p:cTn id="4694" nodeType="afterEffect" fill="hold" presetClass="exit" presetID="1">
                                  <p:stCondLst>
                                    <p:cond delay="1000"/>
                                  </p:stCondLst>
                                  <p:childTnLst>
                                    <p:set>
                                      <p:cBhvr>
                                        <p:cTn id="4695" dur="1" fill="hold">
                                          <p:stCondLst>
                                            <p:cond delay="0"/>
                                          </p:stCondLst>
                                        </p:cTn>
                                        <p:tgtEl>
                                          <p:spTgt spid="2189"/>
                                        </p:tgtEl>
                                        <p:attrNameLst>
                                          <p:attrName>style.visibility</p:attrName>
                                        </p:attrNameLst>
                                      </p:cBhvr>
                                      <p:to>
                                        <p:strVal val="hidden"/>
                                      </p:to>
                                    </p:set>
                                  </p:childTnLst>
                                </p:cTn>
                              </p:par>
                            </p:childTnLst>
                          </p:cTn>
                        </p:par>
                        <p:par>
                          <p:cTn id="4696" fill="hold">
                            <p:stCondLst>
                              <p:cond delay="4000"/>
                            </p:stCondLst>
                            <p:childTnLst>
                              <p:par>
                                <p:cTn id="4697" nodeType="afterEffect" fill="hold" presetClass="exit" presetID="1">
                                  <p:stCondLst>
                                    <p:cond delay="1000"/>
                                  </p:stCondLst>
                                  <p:childTnLst>
                                    <p:set>
                                      <p:cBhvr>
                                        <p:cTn id="4698" dur="1" fill="hold">
                                          <p:stCondLst>
                                            <p:cond delay="0"/>
                                          </p:stCondLst>
                                        </p:cTn>
                                        <p:tgtEl>
                                          <p:spTgt spid="2188"/>
                                        </p:tgtEl>
                                        <p:attrNameLst>
                                          <p:attrName>style.visibility</p:attrName>
                                        </p:attrNameLst>
                                      </p:cBhvr>
                                      <p:to>
                                        <p:strVal val="hidden"/>
                                      </p:to>
                                    </p:set>
                                  </p:childTnLst>
                                </p:cTn>
                              </p:par>
                            </p:childTnLst>
                          </p:cTn>
                        </p:par>
                        <p:par>
                          <p:cTn id="4699" fill="hold">
                            <p:stCondLst>
                              <p:cond delay="5000"/>
                            </p:stCondLst>
                            <p:childTnLst>
                              <p:par>
                                <p:cTn id="4700" nodeType="afterEffect" fill="hold" presetClass="exit" presetID="1">
                                  <p:stCondLst>
                                    <p:cond delay="1000"/>
                                  </p:stCondLst>
                                  <p:childTnLst>
                                    <p:set>
                                      <p:cBhvr>
                                        <p:cTn id="4701" dur="1" fill="hold">
                                          <p:stCondLst>
                                            <p:cond delay="0"/>
                                          </p:stCondLst>
                                        </p:cTn>
                                        <p:tgtEl>
                                          <p:spTgt spid="2187"/>
                                        </p:tgtEl>
                                        <p:attrNameLst>
                                          <p:attrName>style.visibility</p:attrName>
                                        </p:attrNameLst>
                                      </p:cBhvr>
                                      <p:to>
                                        <p:strVal val="hidden"/>
                                      </p:to>
                                    </p:set>
                                  </p:childTnLst>
                                </p:cTn>
                              </p:par>
                            </p:childTnLst>
                          </p:cTn>
                        </p:par>
                        <p:par>
                          <p:cTn id="4702" fill="hold">
                            <p:stCondLst>
                              <p:cond delay="6000"/>
                            </p:stCondLst>
                            <p:childTnLst>
                              <p:par>
                                <p:cTn id="4703" nodeType="afterEffect" fill="hold" presetClass="exit" presetID="1">
                                  <p:stCondLst>
                                    <p:cond delay="1000"/>
                                  </p:stCondLst>
                                  <p:childTnLst>
                                    <p:set>
                                      <p:cBhvr>
                                        <p:cTn id="4704" dur="1" fill="hold">
                                          <p:stCondLst>
                                            <p:cond delay="0"/>
                                          </p:stCondLst>
                                        </p:cTn>
                                        <p:tgtEl>
                                          <p:spTgt spid="2186"/>
                                        </p:tgtEl>
                                        <p:attrNameLst>
                                          <p:attrName>style.visibility</p:attrName>
                                        </p:attrNameLst>
                                      </p:cBhvr>
                                      <p:to>
                                        <p:strVal val="hidden"/>
                                      </p:to>
                                    </p:set>
                                  </p:childTnLst>
                                </p:cTn>
                              </p:par>
                            </p:childTnLst>
                          </p:cTn>
                        </p:par>
                        <p:par>
                          <p:cTn id="4705" fill="hold">
                            <p:stCondLst>
                              <p:cond delay="7000"/>
                            </p:stCondLst>
                            <p:childTnLst>
                              <p:par>
                                <p:cTn id="4706" nodeType="afterEffect" fill="hold" presetClass="exit" presetID="1">
                                  <p:stCondLst>
                                    <p:cond delay="1000"/>
                                  </p:stCondLst>
                                  <p:childTnLst>
                                    <p:set>
                                      <p:cBhvr>
                                        <p:cTn id="4707" dur="1" fill="hold">
                                          <p:stCondLst>
                                            <p:cond delay="0"/>
                                          </p:stCondLst>
                                        </p:cTn>
                                        <p:tgtEl>
                                          <p:spTgt spid="2185"/>
                                        </p:tgtEl>
                                        <p:attrNameLst>
                                          <p:attrName>style.visibility</p:attrName>
                                        </p:attrNameLst>
                                      </p:cBhvr>
                                      <p:to>
                                        <p:strVal val="hidden"/>
                                      </p:to>
                                    </p:set>
                                  </p:childTnLst>
                                </p:cTn>
                              </p:par>
                            </p:childTnLst>
                          </p:cTn>
                        </p:par>
                        <p:par>
                          <p:cTn id="4708" fill="hold">
                            <p:stCondLst>
                              <p:cond delay="8000"/>
                            </p:stCondLst>
                            <p:childTnLst>
                              <p:par>
                                <p:cTn id="4709" nodeType="afterEffect" fill="hold" presetClass="exit" presetID="1">
                                  <p:stCondLst>
                                    <p:cond delay="1000"/>
                                  </p:stCondLst>
                                  <p:childTnLst>
                                    <p:set>
                                      <p:cBhvr>
                                        <p:cTn id="4710" dur="1" fill="hold">
                                          <p:stCondLst>
                                            <p:cond delay="0"/>
                                          </p:stCondLst>
                                        </p:cTn>
                                        <p:tgtEl>
                                          <p:spTgt spid="2184"/>
                                        </p:tgtEl>
                                        <p:attrNameLst>
                                          <p:attrName>style.visibility</p:attrName>
                                        </p:attrNameLst>
                                      </p:cBhvr>
                                      <p:to>
                                        <p:strVal val="hidden"/>
                                      </p:to>
                                    </p:set>
                                  </p:childTnLst>
                                </p:cTn>
                              </p:par>
                            </p:childTnLst>
                          </p:cTn>
                        </p:par>
                        <p:par>
                          <p:cTn id="4711" fill="hold">
                            <p:stCondLst>
                              <p:cond delay="9000"/>
                            </p:stCondLst>
                            <p:childTnLst>
                              <p:par>
                                <p:cTn id="4712" nodeType="afterEffect" fill="hold" presetClass="exit" presetID="1">
                                  <p:stCondLst>
                                    <p:cond delay="1000"/>
                                  </p:stCondLst>
                                  <p:childTnLst>
                                    <p:set>
                                      <p:cBhvr>
                                        <p:cTn id="4713" dur="1" fill="hold">
                                          <p:stCondLst>
                                            <p:cond delay="0"/>
                                          </p:stCondLst>
                                        </p:cTn>
                                        <p:tgtEl>
                                          <p:spTgt spid="2183"/>
                                        </p:tgtEl>
                                        <p:attrNameLst>
                                          <p:attrName>style.visibility</p:attrName>
                                        </p:attrNameLst>
                                      </p:cBhvr>
                                      <p:to>
                                        <p:strVal val="hidden"/>
                                      </p:to>
                                    </p:set>
                                  </p:childTnLst>
                                </p:cTn>
                              </p:par>
                            </p:childTnLst>
                          </p:cTn>
                        </p:par>
                        <p:par>
                          <p:cTn id="4714" fill="hold">
                            <p:stCondLst>
                              <p:cond delay="10000"/>
                            </p:stCondLst>
                            <p:childTnLst>
                              <p:par>
                                <p:cTn id="4715" nodeType="afterEffect" fill="hold" presetClass="exit" presetID="1">
                                  <p:stCondLst>
                                    <p:cond delay="1000"/>
                                  </p:stCondLst>
                                  <p:childTnLst>
                                    <p:set>
                                      <p:cBhvr>
                                        <p:cTn id="4716" dur="1" fill="hold">
                                          <p:stCondLst>
                                            <p:cond delay="0"/>
                                          </p:stCondLst>
                                        </p:cTn>
                                        <p:tgtEl>
                                          <p:spTgt spid="2182"/>
                                        </p:tgtEl>
                                        <p:attrNameLst>
                                          <p:attrName>style.visibility</p:attrName>
                                        </p:attrNameLst>
                                      </p:cBhvr>
                                      <p:to>
                                        <p:strVal val="hidden"/>
                                      </p:to>
                                    </p:set>
                                  </p:childTnLst>
                                </p:cTn>
                              </p:par>
                            </p:childTnLst>
                          </p:cTn>
                        </p:par>
                        <p:par>
                          <p:cTn id="4717" fill="hold">
                            <p:stCondLst>
                              <p:cond delay="11000"/>
                            </p:stCondLst>
                            <p:childTnLst>
                              <p:par>
                                <p:cTn id="4718" nodeType="afterEffect" fill="hold" presetClass="exit" presetID="1">
                                  <p:stCondLst>
                                    <p:cond delay="1000"/>
                                  </p:stCondLst>
                                  <p:childTnLst>
                                    <p:set>
                                      <p:cBhvr>
                                        <p:cTn id="4719" dur="1" fill="hold">
                                          <p:stCondLst>
                                            <p:cond delay="0"/>
                                          </p:stCondLst>
                                        </p:cTn>
                                        <p:tgtEl>
                                          <p:spTgt spid="2181"/>
                                        </p:tgtEl>
                                        <p:attrNameLst>
                                          <p:attrName>style.visibility</p:attrName>
                                        </p:attrNameLst>
                                      </p:cBhvr>
                                      <p:to>
                                        <p:strVal val="hidden"/>
                                      </p:to>
                                    </p:set>
                                  </p:childTnLst>
                                </p:cTn>
                              </p:par>
                            </p:childTnLst>
                          </p:cTn>
                        </p:par>
                        <p:par>
                          <p:cTn id="4720" fill="hold">
                            <p:stCondLst>
                              <p:cond delay="12000"/>
                            </p:stCondLst>
                            <p:childTnLst>
                              <p:par>
                                <p:cTn id="4721" nodeType="afterEffect" fill="hold" presetClass="exit" presetID="1">
                                  <p:stCondLst>
                                    <p:cond delay="1000"/>
                                  </p:stCondLst>
                                  <p:childTnLst>
                                    <p:set>
                                      <p:cBhvr>
                                        <p:cTn id="4722" dur="1" fill="hold">
                                          <p:stCondLst>
                                            <p:cond delay="0"/>
                                          </p:stCondLst>
                                        </p:cTn>
                                        <p:tgtEl>
                                          <p:spTgt spid="2180"/>
                                        </p:tgtEl>
                                        <p:attrNameLst>
                                          <p:attrName>style.visibility</p:attrName>
                                        </p:attrNameLst>
                                      </p:cBhvr>
                                      <p:to>
                                        <p:strVal val="hidden"/>
                                      </p:to>
                                    </p:set>
                                  </p:childTnLst>
                                </p:cTn>
                              </p:par>
                            </p:childTnLst>
                          </p:cTn>
                        </p:par>
                        <p:par>
                          <p:cTn id="4723" fill="hold">
                            <p:stCondLst>
                              <p:cond delay="13000"/>
                            </p:stCondLst>
                            <p:childTnLst>
                              <p:par>
                                <p:cTn id="4724" nodeType="afterEffect" fill="hold" presetClass="exit" presetID="1">
                                  <p:stCondLst>
                                    <p:cond delay="1000"/>
                                  </p:stCondLst>
                                  <p:childTnLst>
                                    <p:set>
                                      <p:cBhvr>
                                        <p:cTn id="4725" dur="1" fill="hold">
                                          <p:stCondLst>
                                            <p:cond delay="0"/>
                                          </p:stCondLst>
                                        </p:cTn>
                                        <p:tgtEl>
                                          <p:spTgt spid="2179"/>
                                        </p:tgtEl>
                                        <p:attrNameLst>
                                          <p:attrName>style.visibility</p:attrName>
                                        </p:attrNameLst>
                                      </p:cBhvr>
                                      <p:to>
                                        <p:strVal val="hidden"/>
                                      </p:to>
                                    </p:set>
                                  </p:childTnLst>
                                </p:cTn>
                              </p:par>
                            </p:childTnLst>
                          </p:cTn>
                        </p:par>
                        <p:par>
                          <p:cTn id="4726" fill="hold">
                            <p:stCondLst>
                              <p:cond delay="14000"/>
                            </p:stCondLst>
                            <p:childTnLst>
                              <p:par>
                                <p:cTn id="4727" nodeType="afterEffect" fill="hold" presetClass="exit" presetID="1">
                                  <p:stCondLst>
                                    <p:cond delay="1000"/>
                                  </p:stCondLst>
                                  <p:childTnLst>
                                    <p:set>
                                      <p:cBhvr>
                                        <p:cTn id="4728" dur="1" fill="hold">
                                          <p:stCondLst>
                                            <p:cond delay="0"/>
                                          </p:stCondLst>
                                        </p:cTn>
                                        <p:tgtEl>
                                          <p:spTgt spid="2178"/>
                                        </p:tgtEl>
                                        <p:attrNameLst>
                                          <p:attrName>style.visibility</p:attrName>
                                        </p:attrNameLst>
                                      </p:cBhvr>
                                      <p:to>
                                        <p:strVal val="hidden"/>
                                      </p:to>
                                    </p:set>
                                  </p:childTnLst>
                                </p:cTn>
                              </p:par>
                            </p:childTnLst>
                          </p:cTn>
                        </p:par>
                        <p:par>
                          <p:cTn id="4729" fill="hold">
                            <p:stCondLst>
                              <p:cond delay="15000"/>
                            </p:stCondLst>
                            <p:childTnLst>
                              <p:par>
                                <p:cTn id="4730" nodeType="afterEffect" fill="hold" presetClass="exit" presetID="1">
                                  <p:stCondLst>
                                    <p:cond delay="1000"/>
                                  </p:stCondLst>
                                  <p:childTnLst>
                                    <p:set>
                                      <p:cBhvr>
                                        <p:cTn id="4731" dur="1" fill="hold">
                                          <p:stCondLst>
                                            <p:cond delay="0"/>
                                          </p:stCondLst>
                                        </p:cTn>
                                        <p:tgtEl>
                                          <p:spTgt spid="2177"/>
                                        </p:tgtEl>
                                        <p:attrNameLst>
                                          <p:attrName>style.visibility</p:attrName>
                                        </p:attrNameLst>
                                      </p:cBhvr>
                                      <p:to>
                                        <p:strVal val="hidden"/>
                                      </p:to>
                                    </p:set>
                                  </p:childTnLst>
                                </p:cTn>
                              </p:par>
                            </p:childTnLst>
                          </p:cTn>
                        </p:par>
                        <p:par>
                          <p:cTn id="4732" fill="hold">
                            <p:stCondLst>
                              <p:cond delay="16000"/>
                            </p:stCondLst>
                            <p:childTnLst>
                              <p:par>
                                <p:cTn id="4733" nodeType="afterEffect" fill="hold" presetClass="exit" presetID="1">
                                  <p:stCondLst>
                                    <p:cond delay="1000"/>
                                  </p:stCondLst>
                                  <p:childTnLst>
                                    <p:set>
                                      <p:cBhvr>
                                        <p:cTn id="4734" dur="1" fill="hold">
                                          <p:stCondLst>
                                            <p:cond delay="0"/>
                                          </p:stCondLst>
                                        </p:cTn>
                                        <p:tgtEl>
                                          <p:spTgt spid="2176"/>
                                        </p:tgtEl>
                                        <p:attrNameLst>
                                          <p:attrName>style.visibility</p:attrName>
                                        </p:attrNameLst>
                                      </p:cBhvr>
                                      <p:to>
                                        <p:strVal val="hidden"/>
                                      </p:to>
                                    </p:set>
                                  </p:childTnLst>
                                </p:cTn>
                              </p:par>
                            </p:childTnLst>
                          </p:cTn>
                        </p:par>
                        <p:par>
                          <p:cTn id="4735" fill="hold">
                            <p:stCondLst>
                              <p:cond delay="17000"/>
                            </p:stCondLst>
                            <p:childTnLst>
                              <p:par>
                                <p:cTn id="4736" nodeType="afterEffect" fill="hold" presetClass="exit" presetID="1">
                                  <p:stCondLst>
                                    <p:cond delay="1000"/>
                                  </p:stCondLst>
                                  <p:childTnLst>
                                    <p:set>
                                      <p:cBhvr>
                                        <p:cTn id="4737" dur="1" fill="hold">
                                          <p:stCondLst>
                                            <p:cond delay="0"/>
                                          </p:stCondLst>
                                        </p:cTn>
                                        <p:tgtEl>
                                          <p:spTgt spid="2175"/>
                                        </p:tgtEl>
                                        <p:attrNameLst>
                                          <p:attrName>style.visibility</p:attrName>
                                        </p:attrNameLst>
                                      </p:cBhvr>
                                      <p:to>
                                        <p:strVal val="hidden"/>
                                      </p:to>
                                    </p:set>
                                  </p:childTnLst>
                                </p:cTn>
                              </p:par>
                            </p:childTnLst>
                          </p:cTn>
                        </p:par>
                        <p:par>
                          <p:cTn id="4738" fill="hold">
                            <p:stCondLst>
                              <p:cond delay="18000"/>
                            </p:stCondLst>
                            <p:childTnLst>
                              <p:par>
                                <p:cTn id="4739" nodeType="afterEffect" fill="hold" presetClass="exit" presetID="1">
                                  <p:stCondLst>
                                    <p:cond delay="1000"/>
                                  </p:stCondLst>
                                  <p:childTnLst>
                                    <p:set>
                                      <p:cBhvr>
                                        <p:cTn id="4740" dur="1" fill="hold">
                                          <p:stCondLst>
                                            <p:cond delay="0"/>
                                          </p:stCondLst>
                                        </p:cTn>
                                        <p:tgtEl>
                                          <p:spTgt spid="2174"/>
                                        </p:tgtEl>
                                        <p:attrNameLst>
                                          <p:attrName>style.visibility</p:attrName>
                                        </p:attrNameLst>
                                      </p:cBhvr>
                                      <p:to>
                                        <p:strVal val="hidden"/>
                                      </p:to>
                                    </p:set>
                                  </p:childTnLst>
                                </p:cTn>
                              </p:par>
                            </p:childTnLst>
                          </p:cTn>
                        </p:par>
                        <p:par>
                          <p:cTn id="4741" fill="hold">
                            <p:stCondLst>
                              <p:cond delay="19000"/>
                            </p:stCondLst>
                            <p:childTnLst>
                              <p:par>
                                <p:cTn id="4742" nodeType="afterEffect" fill="hold" presetClass="exit" presetID="1">
                                  <p:stCondLst>
                                    <p:cond delay="1000"/>
                                  </p:stCondLst>
                                  <p:childTnLst>
                                    <p:set>
                                      <p:cBhvr>
                                        <p:cTn id="4743" dur="1" fill="hold">
                                          <p:stCondLst>
                                            <p:cond delay="0"/>
                                          </p:stCondLst>
                                        </p:cTn>
                                        <p:tgtEl>
                                          <p:spTgt spid="2173"/>
                                        </p:tgtEl>
                                        <p:attrNameLst>
                                          <p:attrName>style.visibility</p:attrName>
                                        </p:attrNameLst>
                                      </p:cBhvr>
                                      <p:to>
                                        <p:strVal val="hidden"/>
                                      </p:to>
                                    </p:set>
                                  </p:childTnLst>
                                </p:cTn>
                              </p:par>
                            </p:childTnLst>
                          </p:cTn>
                        </p:par>
                        <p:par>
                          <p:cTn id="4744" fill="hold">
                            <p:stCondLst>
                              <p:cond delay="20000"/>
                            </p:stCondLst>
                            <p:childTnLst>
                              <p:par>
                                <p:cTn id="4745" nodeType="afterEffect" fill="hold" presetClass="exit" presetID="1">
                                  <p:stCondLst>
                                    <p:cond delay="1000"/>
                                  </p:stCondLst>
                                  <p:childTnLst>
                                    <p:set>
                                      <p:cBhvr>
                                        <p:cTn id="4746" dur="1" fill="hold">
                                          <p:stCondLst>
                                            <p:cond delay="0"/>
                                          </p:stCondLst>
                                        </p:cTn>
                                        <p:tgtEl>
                                          <p:spTgt spid="2172"/>
                                        </p:tgtEl>
                                        <p:attrNameLst>
                                          <p:attrName>style.visibility</p:attrName>
                                        </p:attrNameLst>
                                      </p:cBhvr>
                                      <p:to>
                                        <p:strVal val="hidden"/>
                                      </p:to>
                                    </p:set>
                                  </p:childTnLst>
                                </p:cTn>
                              </p:par>
                            </p:childTnLst>
                          </p:cTn>
                        </p:par>
                        <p:par>
                          <p:cTn id="4747" fill="hold">
                            <p:stCondLst>
                              <p:cond delay="21000"/>
                            </p:stCondLst>
                            <p:childTnLst>
                              <p:par>
                                <p:cTn id="4748" nodeType="afterEffect" fill="hold" presetClass="exit" presetID="1">
                                  <p:stCondLst>
                                    <p:cond delay="1000"/>
                                  </p:stCondLst>
                                  <p:childTnLst>
                                    <p:set>
                                      <p:cBhvr>
                                        <p:cTn id="4749" dur="1" fill="hold">
                                          <p:stCondLst>
                                            <p:cond delay="0"/>
                                          </p:stCondLst>
                                        </p:cTn>
                                        <p:tgtEl>
                                          <p:spTgt spid="2171"/>
                                        </p:tgtEl>
                                        <p:attrNameLst>
                                          <p:attrName>style.visibility</p:attrName>
                                        </p:attrNameLst>
                                      </p:cBhvr>
                                      <p:to>
                                        <p:strVal val="hidden"/>
                                      </p:to>
                                    </p:set>
                                  </p:childTnLst>
                                </p:cTn>
                              </p:par>
                            </p:childTnLst>
                          </p:cTn>
                        </p:par>
                        <p:par>
                          <p:cTn id="4750" fill="hold">
                            <p:stCondLst>
                              <p:cond delay="22000"/>
                            </p:stCondLst>
                            <p:childTnLst>
                              <p:par>
                                <p:cTn id="4751" nodeType="afterEffect" fill="hold" presetClass="exit" presetID="1">
                                  <p:stCondLst>
                                    <p:cond delay="1000"/>
                                  </p:stCondLst>
                                  <p:childTnLst>
                                    <p:set>
                                      <p:cBhvr>
                                        <p:cTn id="4752" dur="1" fill="hold">
                                          <p:stCondLst>
                                            <p:cond delay="0"/>
                                          </p:stCondLst>
                                        </p:cTn>
                                        <p:tgtEl>
                                          <p:spTgt spid="2170"/>
                                        </p:tgtEl>
                                        <p:attrNameLst>
                                          <p:attrName>style.visibility</p:attrName>
                                        </p:attrNameLst>
                                      </p:cBhvr>
                                      <p:to>
                                        <p:strVal val="hidden"/>
                                      </p:to>
                                    </p:set>
                                  </p:childTnLst>
                                </p:cTn>
                              </p:par>
                            </p:childTnLst>
                          </p:cTn>
                        </p:par>
                        <p:par>
                          <p:cTn id="4753" fill="hold">
                            <p:stCondLst>
                              <p:cond delay="23000"/>
                            </p:stCondLst>
                            <p:childTnLst>
                              <p:par>
                                <p:cTn id="4754" nodeType="afterEffect" fill="hold" presetClass="exit" presetID="1">
                                  <p:stCondLst>
                                    <p:cond delay="1000"/>
                                  </p:stCondLst>
                                  <p:childTnLst>
                                    <p:set>
                                      <p:cBhvr>
                                        <p:cTn id="4755" dur="1" fill="hold">
                                          <p:stCondLst>
                                            <p:cond delay="0"/>
                                          </p:stCondLst>
                                        </p:cTn>
                                        <p:tgtEl>
                                          <p:spTgt spid="2169"/>
                                        </p:tgtEl>
                                        <p:attrNameLst>
                                          <p:attrName>style.visibility</p:attrName>
                                        </p:attrNameLst>
                                      </p:cBhvr>
                                      <p:to>
                                        <p:strVal val="hidden"/>
                                      </p:to>
                                    </p:set>
                                  </p:childTnLst>
                                </p:cTn>
                              </p:par>
                            </p:childTnLst>
                          </p:cTn>
                        </p:par>
                        <p:par>
                          <p:cTn id="4756" fill="hold">
                            <p:stCondLst>
                              <p:cond delay="24000"/>
                            </p:stCondLst>
                            <p:childTnLst>
                              <p:par>
                                <p:cTn id="4757" nodeType="afterEffect" fill="hold" presetClass="exit" presetID="1">
                                  <p:stCondLst>
                                    <p:cond delay="1000"/>
                                  </p:stCondLst>
                                  <p:childTnLst>
                                    <p:set>
                                      <p:cBhvr>
                                        <p:cTn id="4758" dur="1" fill="hold">
                                          <p:stCondLst>
                                            <p:cond delay="9"/>
                                          </p:stCondLst>
                                        </p:cTn>
                                        <p:tgtEl>
                                          <p:spTgt spid="216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בְּקֶ֥רֶב הָאָֽרֶץ׃</a:t>
            </a:r>
            <a:endParaRPr b="0" lang="en-US" sz="3200" strike="noStrike" u="none">
              <a:solidFill>
                <a:srgbClr val="ffffff"/>
              </a:solidFill>
              <a:effectLst/>
              <a:uFillTx/>
              <a:latin typeface="Arial"/>
            </a:endParaRPr>
          </a:p>
        </p:txBody>
      </p:sp>
      <p:sp>
        <p:nvSpPr>
          <p:cNvPr id="219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que le pays devienne</a:t>
            </a:r>
            <a:endParaRPr b="0" lang="en-US" sz="3200" strike="noStrike" u="none">
              <a:solidFill>
                <a:srgbClr val="ffffff"/>
              </a:solidFill>
              <a:effectLst/>
              <a:uFillTx/>
              <a:latin typeface="Arial"/>
            </a:endParaRPr>
          </a:p>
        </p:txBody>
      </p:sp>
      <p:sp>
        <p:nvSpPr>
          <p:cNvPr id="219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medio del país. </a:t>
            </a:r>
            <a:endParaRPr b="0" lang="en-US" sz="3200" strike="noStrike" u="none">
              <a:solidFill>
                <a:srgbClr val="ffffff"/>
              </a:solidFill>
              <a:effectLst/>
              <a:uFillTx/>
              <a:latin typeface="Arial"/>
            </a:endParaRPr>
          </a:p>
        </p:txBody>
      </p:sp>
      <p:sp>
        <p:nvSpPr>
          <p:cNvPr id="219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the midst of the land.  </a:t>
            </a:r>
            <a:endParaRPr b="0" lang="en-US" sz="3200" strike="noStrike" u="none">
              <a:solidFill>
                <a:srgbClr val="ffffff"/>
              </a:solidFill>
              <a:effectLst/>
              <a:uFillTx/>
              <a:latin typeface="Arial"/>
            </a:endParaRPr>
          </a:p>
        </p:txBody>
      </p:sp>
      <p:sp>
        <p:nvSpPr>
          <p:cNvPr id="219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#62</a:t>
            </a:r>
            <a:endParaRPr b="0" lang="en-US" sz="4400" strike="noStrike" u="none">
              <a:solidFill>
                <a:srgbClr val="ffffff"/>
              </a:solidFill>
              <a:effectLst/>
              <a:uFillTx/>
              <a:latin typeface="Arial"/>
            </a:endParaRPr>
          </a:p>
        </p:txBody>
      </p:sp>
      <p:sp>
        <p:nvSpPr>
          <p:cNvPr id="219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8:2, Who was Zechariah the son of ?  </a:t>
            </a:r>
            <a:endParaRPr b="0" lang="en-US" sz="3200" strike="noStrike" u="none">
              <a:solidFill>
                <a:srgbClr val="ffffff"/>
              </a:solidFill>
              <a:effectLst/>
              <a:uFillTx/>
              <a:latin typeface="Arial"/>
            </a:endParaRPr>
          </a:p>
        </p:txBody>
      </p:sp>
      <p:sp>
        <p:nvSpPr>
          <p:cNvPr id="2200" name="PlaceHolder 5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8:2, ¿quién era hijo de Zacarías? </a:t>
            </a:r>
            <a:endParaRPr b="0" lang="en-US" sz="3200" strike="noStrike" u="none">
              <a:solidFill>
                <a:srgbClr val="ffffff"/>
              </a:solidFill>
              <a:effectLst/>
              <a:uFillTx/>
              <a:latin typeface="Arial"/>
            </a:endParaRPr>
          </a:p>
        </p:txBody>
      </p:sp>
      <p:sp>
        <p:nvSpPr>
          <p:cNvPr id="2201" name="PlaceHolder 5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8:2, De qui était Zacharie, le fils ?</a:t>
            </a:r>
            <a:endParaRPr b="0" lang="en-US" sz="3200" strike="noStrike" u="none">
              <a:solidFill>
                <a:srgbClr val="ffffff"/>
              </a:solidFill>
              <a:effectLst/>
              <a:uFillTx/>
              <a:latin typeface="Arial"/>
            </a:endParaRPr>
          </a:p>
        </p:txBody>
      </p:sp>
      <p:sp>
        <p:nvSpPr>
          <p:cNvPr id="2202" name="TextBox 15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03" name="TextBox 1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04" name="TextBox 1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05" name="TextBox 1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06" name="TextBox 1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07" name="TextBox 1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08" name="TextBox 1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09" name="TextBox 1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10" name="TextBox 1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11" name="TextBox 1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12" name="TextBox 1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13" name="TextBox 1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14" name="TextBox 15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15" name="TextBox 1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16" name="TextBox 1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17" name="TextBox 1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18" name="TextBox 1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19" name="TextBox 1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20" name="TextBox 1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21" name="TextBox 1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22" name="TextBox 1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23" name="TextBox 1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24" name="TextBox 1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25" name="TextBox 1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26" name="TextBox 1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27" name="TextBox 1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759" dur="indefinite" restart="never" nodeType="tmRoot">
          <p:childTnLst>
            <p:seq>
              <p:cTn id="4760" dur="indefinite" nodeType="mainSeq">
                <p:childTnLst>
                  <p:par>
                    <p:cTn id="4761" fill="hold">
                      <p:stCondLst>
                        <p:cond delay="indefinite"/>
                      </p:stCondLst>
                      <p:childTnLst>
                        <p:par>
                          <p:cTn id="4762" fill="hold">
                            <p:stCondLst>
                              <p:cond delay="0"/>
                            </p:stCondLst>
                            <p:childTnLst>
                              <p:par>
                                <p:cTn id="4763" nodeType="clickEffect" fill="hold" presetClass="exit" presetID="1">
                                  <p:stCondLst>
                                    <p:cond delay="1000"/>
                                  </p:stCondLst>
                                  <p:childTnLst>
                                    <p:set>
                                      <p:cBhvr>
                                        <p:cTn id="4764" dur="1" fill="hold">
                                          <p:stCondLst>
                                            <p:cond delay="0"/>
                                          </p:stCondLst>
                                        </p:cTn>
                                        <p:tgtEl>
                                          <p:spTgt spid="2227"/>
                                        </p:tgtEl>
                                        <p:attrNameLst>
                                          <p:attrName>style.visibility</p:attrName>
                                        </p:attrNameLst>
                                      </p:cBhvr>
                                      <p:to>
                                        <p:strVal val="hidden"/>
                                      </p:to>
                                    </p:set>
                                  </p:childTnLst>
                                </p:cTn>
                              </p:par>
                            </p:childTnLst>
                          </p:cTn>
                        </p:par>
                        <p:par>
                          <p:cTn id="4765" fill="hold">
                            <p:stCondLst>
                              <p:cond delay="1000"/>
                            </p:stCondLst>
                            <p:childTnLst>
                              <p:par>
                                <p:cTn id="4766" nodeType="afterEffect" fill="hold" presetClass="exit" presetID="1">
                                  <p:stCondLst>
                                    <p:cond delay="1000"/>
                                  </p:stCondLst>
                                  <p:childTnLst>
                                    <p:set>
                                      <p:cBhvr>
                                        <p:cTn id="4767" dur="1" fill="hold">
                                          <p:stCondLst>
                                            <p:cond delay="0"/>
                                          </p:stCondLst>
                                        </p:cTn>
                                        <p:tgtEl>
                                          <p:spTgt spid="2226"/>
                                        </p:tgtEl>
                                        <p:attrNameLst>
                                          <p:attrName>style.visibility</p:attrName>
                                        </p:attrNameLst>
                                      </p:cBhvr>
                                      <p:to>
                                        <p:strVal val="hidden"/>
                                      </p:to>
                                    </p:set>
                                  </p:childTnLst>
                                </p:cTn>
                              </p:par>
                            </p:childTnLst>
                          </p:cTn>
                        </p:par>
                        <p:par>
                          <p:cTn id="4768" fill="hold">
                            <p:stCondLst>
                              <p:cond delay="2000"/>
                            </p:stCondLst>
                            <p:childTnLst>
                              <p:par>
                                <p:cTn id="4769" nodeType="afterEffect" fill="hold" presetClass="exit" presetID="1">
                                  <p:stCondLst>
                                    <p:cond delay="1000"/>
                                  </p:stCondLst>
                                  <p:childTnLst>
                                    <p:set>
                                      <p:cBhvr>
                                        <p:cTn id="4770" dur="1" fill="hold">
                                          <p:stCondLst>
                                            <p:cond delay="0"/>
                                          </p:stCondLst>
                                        </p:cTn>
                                        <p:tgtEl>
                                          <p:spTgt spid="2225"/>
                                        </p:tgtEl>
                                        <p:attrNameLst>
                                          <p:attrName>style.visibility</p:attrName>
                                        </p:attrNameLst>
                                      </p:cBhvr>
                                      <p:to>
                                        <p:strVal val="hidden"/>
                                      </p:to>
                                    </p:set>
                                  </p:childTnLst>
                                </p:cTn>
                              </p:par>
                            </p:childTnLst>
                          </p:cTn>
                        </p:par>
                        <p:par>
                          <p:cTn id="4771" fill="hold">
                            <p:stCondLst>
                              <p:cond delay="3000"/>
                            </p:stCondLst>
                            <p:childTnLst>
                              <p:par>
                                <p:cTn id="4772" nodeType="afterEffect" fill="hold" presetClass="exit" presetID="1">
                                  <p:stCondLst>
                                    <p:cond delay="1000"/>
                                  </p:stCondLst>
                                  <p:childTnLst>
                                    <p:set>
                                      <p:cBhvr>
                                        <p:cTn id="4773" dur="1" fill="hold">
                                          <p:stCondLst>
                                            <p:cond delay="0"/>
                                          </p:stCondLst>
                                        </p:cTn>
                                        <p:tgtEl>
                                          <p:spTgt spid="2224"/>
                                        </p:tgtEl>
                                        <p:attrNameLst>
                                          <p:attrName>style.visibility</p:attrName>
                                        </p:attrNameLst>
                                      </p:cBhvr>
                                      <p:to>
                                        <p:strVal val="hidden"/>
                                      </p:to>
                                    </p:set>
                                  </p:childTnLst>
                                </p:cTn>
                              </p:par>
                            </p:childTnLst>
                          </p:cTn>
                        </p:par>
                        <p:par>
                          <p:cTn id="4774" fill="hold">
                            <p:stCondLst>
                              <p:cond delay="4000"/>
                            </p:stCondLst>
                            <p:childTnLst>
                              <p:par>
                                <p:cTn id="4775" nodeType="afterEffect" fill="hold" presetClass="exit" presetID="1">
                                  <p:stCondLst>
                                    <p:cond delay="1000"/>
                                  </p:stCondLst>
                                  <p:childTnLst>
                                    <p:set>
                                      <p:cBhvr>
                                        <p:cTn id="4776" dur="1" fill="hold">
                                          <p:stCondLst>
                                            <p:cond delay="0"/>
                                          </p:stCondLst>
                                        </p:cTn>
                                        <p:tgtEl>
                                          <p:spTgt spid="2223"/>
                                        </p:tgtEl>
                                        <p:attrNameLst>
                                          <p:attrName>style.visibility</p:attrName>
                                        </p:attrNameLst>
                                      </p:cBhvr>
                                      <p:to>
                                        <p:strVal val="hidden"/>
                                      </p:to>
                                    </p:set>
                                  </p:childTnLst>
                                </p:cTn>
                              </p:par>
                            </p:childTnLst>
                          </p:cTn>
                        </p:par>
                        <p:par>
                          <p:cTn id="4777" fill="hold">
                            <p:stCondLst>
                              <p:cond delay="5000"/>
                            </p:stCondLst>
                            <p:childTnLst>
                              <p:par>
                                <p:cTn id="4778" nodeType="afterEffect" fill="hold" presetClass="exit" presetID="1">
                                  <p:stCondLst>
                                    <p:cond delay="1000"/>
                                  </p:stCondLst>
                                  <p:childTnLst>
                                    <p:set>
                                      <p:cBhvr>
                                        <p:cTn id="4779" dur="1" fill="hold">
                                          <p:stCondLst>
                                            <p:cond delay="0"/>
                                          </p:stCondLst>
                                        </p:cTn>
                                        <p:tgtEl>
                                          <p:spTgt spid="2222"/>
                                        </p:tgtEl>
                                        <p:attrNameLst>
                                          <p:attrName>style.visibility</p:attrName>
                                        </p:attrNameLst>
                                      </p:cBhvr>
                                      <p:to>
                                        <p:strVal val="hidden"/>
                                      </p:to>
                                    </p:set>
                                  </p:childTnLst>
                                </p:cTn>
                              </p:par>
                            </p:childTnLst>
                          </p:cTn>
                        </p:par>
                        <p:par>
                          <p:cTn id="4780" fill="hold">
                            <p:stCondLst>
                              <p:cond delay="6000"/>
                            </p:stCondLst>
                            <p:childTnLst>
                              <p:par>
                                <p:cTn id="4781" nodeType="afterEffect" fill="hold" presetClass="exit" presetID="1">
                                  <p:stCondLst>
                                    <p:cond delay="1000"/>
                                  </p:stCondLst>
                                  <p:childTnLst>
                                    <p:set>
                                      <p:cBhvr>
                                        <p:cTn id="4782" dur="1" fill="hold">
                                          <p:stCondLst>
                                            <p:cond delay="0"/>
                                          </p:stCondLst>
                                        </p:cTn>
                                        <p:tgtEl>
                                          <p:spTgt spid="2221"/>
                                        </p:tgtEl>
                                        <p:attrNameLst>
                                          <p:attrName>style.visibility</p:attrName>
                                        </p:attrNameLst>
                                      </p:cBhvr>
                                      <p:to>
                                        <p:strVal val="hidden"/>
                                      </p:to>
                                    </p:set>
                                  </p:childTnLst>
                                </p:cTn>
                              </p:par>
                            </p:childTnLst>
                          </p:cTn>
                        </p:par>
                        <p:par>
                          <p:cTn id="4783" fill="hold">
                            <p:stCondLst>
                              <p:cond delay="7000"/>
                            </p:stCondLst>
                            <p:childTnLst>
                              <p:par>
                                <p:cTn id="4784" nodeType="afterEffect" fill="hold" presetClass="exit" presetID="1">
                                  <p:stCondLst>
                                    <p:cond delay="1000"/>
                                  </p:stCondLst>
                                  <p:childTnLst>
                                    <p:set>
                                      <p:cBhvr>
                                        <p:cTn id="4785" dur="1" fill="hold">
                                          <p:stCondLst>
                                            <p:cond delay="0"/>
                                          </p:stCondLst>
                                        </p:cTn>
                                        <p:tgtEl>
                                          <p:spTgt spid="2220"/>
                                        </p:tgtEl>
                                        <p:attrNameLst>
                                          <p:attrName>style.visibility</p:attrName>
                                        </p:attrNameLst>
                                      </p:cBhvr>
                                      <p:to>
                                        <p:strVal val="hidden"/>
                                      </p:to>
                                    </p:set>
                                  </p:childTnLst>
                                </p:cTn>
                              </p:par>
                            </p:childTnLst>
                          </p:cTn>
                        </p:par>
                        <p:par>
                          <p:cTn id="4786" fill="hold">
                            <p:stCondLst>
                              <p:cond delay="8000"/>
                            </p:stCondLst>
                            <p:childTnLst>
                              <p:par>
                                <p:cTn id="4787" nodeType="afterEffect" fill="hold" presetClass="exit" presetID="1">
                                  <p:stCondLst>
                                    <p:cond delay="1000"/>
                                  </p:stCondLst>
                                  <p:childTnLst>
                                    <p:set>
                                      <p:cBhvr>
                                        <p:cTn id="4788" dur="1" fill="hold">
                                          <p:stCondLst>
                                            <p:cond delay="0"/>
                                          </p:stCondLst>
                                        </p:cTn>
                                        <p:tgtEl>
                                          <p:spTgt spid="2219"/>
                                        </p:tgtEl>
                                        <p:attrNameLst>
                                          <p:attrName>style.visibility</p:attrName>
                                        </p:attrNameLst>
                                      </p:cBhvr>
                                      <p:to>
                                        <p:strVal val="hidden"/>
                                      </p:to>
                                    </p:set>
                                  </p:childTnLst>
                                </p:cTn>
                              </p:par>
                            </p:childTnLst>
                          </p:cTn>
                        </p:par>
                        <p:par>
                          <p:cTn id="4789" fill="hold">
                            <p:stCondLst>
                              <p:cond delay="9000"/>
                            </p:stCondLst>
                            <p:childTnLst>
                              <p:par>
                                <p:cTn id="4790" nodeType="afterEffect" fill="hold" presetClass="exit" presetID="1">
                                  <p:stCondLst>
                                    <p:cond delay="1000"/>
                                  </p:stCondLst>
                                  <p:childTnLst>
                                    <p:set>
                                      <p:cBhvr>
                                        <p:cTn id="4791" dur="1" fill="hold">
                                          <p:stCondLst>
                                            <p:cond delay="0"/>
                                          </p:stCondLst>
                                        </p:cTn>
                                        <p:tgtEl>
                                          <p:spTgt spid="2218"/>
                                        </p:tgtEl>
                                        <p:attrNameLst>
                                          <p:attrName>style.visibility</p:attrName>
                                        </p:attrNameLst>
                                      </p:cBhvr>
                                      <p:to>
                                        <p:strVal val="hidden"/>
                                      </p:to>
                                    </p:set>
                                  </p:childTnLst>
                                </p:cTn>
                              </p:par>
                            </p:childTnLst>
                          </p:cTn>
                        </p:par>
                        <p:par>
                          <p:cTn id="4792" fill="hold">
                            <p:stCondLst>
                              <p:cond delay="10000"/>
                            </p:stCondLst>
                            <p:childTnLst>
                              <p:par>
                                <p:cTn id="4793" nodeType="afterEffect" fill="hold" presetClass="exit" presetID="1">
                                  <p:stCondLst>
                                    <p:cond delay="1000"/>
                                  </p:stCondLst>
                                  <p:childTnLst>
                                    <p:set>
                                      <p:cBhvr>
                                        <p:cTn id="4794" dur="1" fill="hold">
                                          <p:stCondLst>
                                            <p:cond delay="0"/>
                                          </p:stCondLst>
                                        </p:cTn>
                                        <p:tgtEl>
                                          <p:spTgt spid="2217"/>
                                        </p:tgtEl>
                                        <p:attrNameLst>
                                          <p:attrName>style.visibility</p:attrName>
                                        </p:attrNameLst>
                                      </p:cBhvr>
                                      <p:to>
                                        <p:strVal val="hidden"/>
                                      </p:to>
                                    </p:set>
                                  </p:childTnLst>
                                </p:cTn>
                              </p:par>
                            </p:childTnLst>
                          </p:cTn>
                        </p:par>
                        <p:par>
                          <p:cTn id="4795" fill="hold">
                            <p:stCondLst>
                              <p:cond delay="11000"/>
                            </p:stCondLst>
                            <p:childTnLst>
                              <p:par>
                                <p:cTn id="4796" nodeType="afterEffect" fill="hold" presetClass="exit" presetID="1">
                                  <p:stCondLst>
                                    <p:cond delay="1000"/>
                                  </p:stCondLst>
                                  <p:childTnLst>
                                    <p:set>
                                      <p:cBhvr>
                                        <p:cTn id="4797" dur="1" fill="hold">
                                          <p:stCondLst>
                                            <p:cond delay="0"/>
                                          </p:stCondLst>
                                        </p:cTn>
                                        <p:tgtEl>
                                          <p:spTgt spid="2216"/>
                                        </p:tgtEl>
                                        <p:attrNameLst>
                                          <p:attrName>style.visibility</p:attrName>
                                        </p:attrNameLst>
                                      </p:cBhvr>
                                      <p:to>
                                        <p:strVal val="hidden"/>
                                      </p:to>
                                    </p:set>
                                  </p:childTnLst>
                                </p:cTn>
                              </p:par>
                            </p:childTnLst>
                          </p:cTn>
                        </p:par>
                        <p:par>
                          <p:cTn id="4798" fill="hold">
                            <p:stCondLst>
                              <p:cond delay="12000"/>
                            </p:stCondLst>
                            <p:childTnLst>
                              <p:par>
                                <p:cTn id="4799" nodeType="afterEffect" fill="hold" presetClass="exit" presetID="1">
                                  <p:stCondLst>
                                    <p:cond delay="1000"/>
                                  </p:stCondLst>
                                  <p:childTnLst>
                                    <p:set>
                                      <p:cBhvr>
                                        <p:cTn id="4800" dur="1" fill="hold">
                                          <p:stCondLst>
                                            <p:cond delay="0"/>
                                          </p:stCondLst>
                                        </p:cTn>
                                        <p:tgtEl>
                                          <p:spTgt spid="2215"/>
                                        </p:tgtEl>
                                        <p:attrNameLst>
                                          <p:attrName>style.visibility</p:attrName>
                                        </p:attrNameLst>
                                      </p:cBhvr>
                                      <p:to>
                                        <p:strVal val="hidden"/>
                                      </p:to>
                                    </p:set>
                                  </p:childTnLst>
                                </p:cTn>
                              </p:par>
                            </p:childTnLst>
                          </p:cTn>
                        </p:par>
                        <p:par>
                          <p:cTn id="4801" fill="hold">
                            <p:stCondLst>
                              <p:cond delay="13000"/>
                            </p:stCondLst>
                            <p:childTnLst>
                              <p:par>
                                <p:cTn id="4802" nodeType="afterEffect" fill="hold" presetClass="exit" presetID="1">
                                  <p:stCondLst>
                                    <p:cond delay="1000"/>
                                  </p:stCondLst>
                                  <p:childTnLst>
                                    <p:set>
                                      <p:cBhvr>
                                        <p:cTn id="4803" dur="1" fill="hold">
                                          <p:stCondLst>
                                            <p:cond delay="0"/>
                                          </p:stCondLst>
                                        </p:cTn>
                                        <p:tgtEl>
                                          <p:spTgt spid="2214"/>
                                        </p:tgtEl>
                                        <p:attrNameLst>
                                          <p:attrName>style.visibility</p:attrName>
                                        </p:attrNameLst>
                                      </p:cBhvr>
                                      <p:to>
                                        <p:strVal val="hidden"/>
                                      </p:to>
                                    </p:set>
                                  </p:childTnLst>
                                </p:cTn>
                              </p:par>
                            </p:childTnLst>
                          </p:cTn>
                        </p:par>
                        <p:par>
                          <p:cTn id="4804" fill="hold">
                            <p:stCondLst>
                              <p:cond delay="14000"/>
                            </p:stCondLst>
                            <p:childTnLst>
                              <p:par>
                                <p:cTn id="4805" nodeType="afterEffect" fill="hold" presetClass="exit" presetID="1">
                                  <p:stCondLst>
                                    <p:cond delay="1000"/>
                                  </p:stCondLst>
                                  <p:childTnLst>
                                    <p:set>
                                      <p:cBhvr>
                                        <p:cTn id="4806" dur="1" fill="hold">
                                          <p:stCondLst>
                                            <p:cond delay="0"/>
                                          </p:stCondLst>
                                        </p:cTn>
                                        <p:tgtEl>
                                          <p:spTgt spid="2213"/>
                                        </p:tgtEl>
                                        <p:attrNameLst>
                                          <p:attrName>style.visibility</p:attrName>
                                        </p:attrNameLst>
                                      </p:cBhvr>
                                      <p:to>
                                        <p:strVal val="hidden"/>
                                      </p:to>
                                    </p:set>
                                  </p:childTnLst>
                                </p:cTn>
                              </p:par>
                            </p:childTnLst>
                          </p:cTn>
                        </p:par>
                        <p:par>
                          <p:cTn id="4807" fill="hold">
                            <p:stCondLst>
                              <p:cond delay="15000"/>
                            </p:stCondLst>
                            <p:childTnLst>
                              <p:par>
                                <p:cTn id="4808" nodeType="afterEffect" fill="hold" presetClass="exit" presetID="1">
                                  <p:stCondLst>
                                    <p:cond delay="1000"/>
                                  </p:stCondLst>
                                  <p:childTnLst>
                                    <p:set>
                                      <p:cBhvr>
                                        <p:cTn id="4809" dur="1" fill="hold">
                                          <p:stCondLst>
                                            <p:cond delay="0"/>
                                          </p:stCondLst>
                                        </p:cTn>
                                        <p:tgtEl>
                                          <p:spTgt spid="2212"/>
                                        </p:tgtEl>
                                        <p:attrNameLst>
                                          <p:attrName>style.visibility</p:attrName>
                                        </p:attrNameLst>
                                      </p:cBhvr>
                                      <p:to>
                                        <p:strVal val="hidden"/>
                                      </p:to>
                                    </p:set>
                                  </p:childTnLst>
                                </p:cTn>
                              </p:par>
                            </p:childTnLst>
                          </p:cTn>
                        </p:par>
                        <p:par>
                          <p:cTn id="4810" fill="hold">
                            <p:stCondLst>
                              <p:cond delay="16000"/>
                            </p:stCondLst>
                            <p:childTnLst>
                              <p:par>
                                <p:cTn id="4811" nodeType="afterEffect" fill="hold" presetClass="exit" presetID="1">
                                  <p:stCondLst>
                                    <p:cond delay="1000"/>
                                  </p:stCondLst>
                                  <p:childTnLst>
                                    <p:set>
                                      <p:cBhvr>
                                        <p:cTn id="4812" dur="1" fill="hold">
                                          <p:stCondLst>
                                            <p:cond delay="0"/>
                                          </p:stCondLst>
                                        </p:cTn>
                                        <p:tgtEl>
                                          <p:spTgt spid="2211"/>
                                        </p:tgtEl>
                                        <p:attrNameLst>
                                          <p:attrName>style.visibility</p:attrName>
                                        </p:attrNameLst>
                                      </p:cBhvr>
                                      <p:to>
                                        <p:strVal val="hidden"/>
                                      </p:to>
                                    </p:set>
                                  </p:childTnLst>
                                </p:cTn>
                              </p:par>
                            </p:childTnLst>
                          </p:cTn>
                        </p:par>
                        <p:par>
                          <p:cTn id="4813" fill="hold">
                            <p:stCondLst>
                              <p:cond delay="17000"/>
                            </p:stCondLst>
                            <p:childTnLst>
                              <p:par>
                                <p:cTn id="4814" nodeType="afterEffect" fill="hold" presetClass="exit" presetID="1">
                                  <p:stCondLst>
                                    <p:cond delay="1000"/>
                                  </p:stCondLst>
                                  <p:childTnLst>
                                    <p:set>
                                      <p:cBhvr>
                                        <p:cTn id="4815" dur="1" fill="hold">
                                          <p:stCondLst>
                                            <p:cond delay="0"/>
                                          </p:stCondLst>
                                        </p:cTn>
                                        <p:tgtEl>
                                          <p:spTgt spid="2210"/>
                                        </p:tgtEl>
                                        <p:attrNameLst>
                                          <p:attrName>style.visibility</p:attrName>
                                        </p:attrNameLst>
                                      </p:cBhvr>
                                      <p:to>
                                        <p:strVal val="hidden"/>
                                      </p:to>
                                    </p:set>
                                  </p:childTnLst>
                                </p:cTn>
                              </p:par>
                            </p:childTnLst>
                          </p:cTn>
                        </p:par>
                        <p:par>
                          <p:cTn id="4816" fill="hold">
                            <p:stCondLst>
                              <p:cond delay="18000"/>
                            </p:stCondLst>
                            <p:childTnLst>
                              <p:par>
                                <p:cTn id="4817" nodeType="afterEffect" fill="hold" presetClass="exit" presetID="1">
                                  <p:stCondLst>
                                    <p:cond delay="1000"/>
                                  </p:stCondLst>
                                  <p:childTnLst>
                                    <p:set>
                                      <p:cBhvr>
                                        <p:cTn id="4818" dur="1" fill="hold">
                                          <p:stCondLst>
                                            <p:cond delay="0"/>
                                          </p:stCondLst>
                                        </p:cTn>
                                        <p:tgtEl>
                                          <p:spTgt spid="2209"/>
                                        </p:tgtEl>
                                        <p:attrNameLst>
                                          <p:attrName>style.visibility</p:attrName>
                                        </p:attrNameLst>
                                      </p:cBhvr>
                                      <p:to>
                                        <p:strVal val="hidden"/>
                                      </p:to>
                                    </p:set>
                                  </p:childTnLst>
                                </p:cTn>
                              </p:par>
                            </p:childTnLst>
                          </p:cTn>
                        </p:par>
                        <p:par>
                          <p:cTn id="4819" fill="hold">
                            <p:stCondLst>
                              <p:cond delay="19000"/>
                            </p:stCondLst>
                            <p:childTnLst>
                              <p:par>
                                <p:cTn id="4820" nodeType="afterEffect" fill="hold" presetClass="exit" presetID="1">
                                  <p:stCondLst>
                                    <p:cond delay="1000"/>
                                  </p:stCondLst>
                                  <p:childTnLst>
                                    <p:set>
                                      <p:cBhvr>
                                        <p:cTn id="4821" dur="1" fill="hold">
                                          <p:stCondLst>
                                            <p:cond delay="0"/>
                                          </p:stCondLst>
                                        </p:cTn>
                                        <p:tgtEl>
                                          <p:spTgt spid="2208"/>
                                        </p:tgtEl>
                                        <p:attrNameLst>
                                          <p:attrName>style.visibility</p:attrName>
                                        </p:attrNameLst>
                                      </p:cBhvr>
                                      <p:to>
                                        <p:strVal val="hidden"/>
                                      </p:to>
                                    </p:set>
                                  </p:childTnLst>
                                </p:cTn>
                              </p:par>
                            </p:childTnLst>
                          </p:cTn>
                        </p:par>
                        <p:par>
                          <p:cTn id="4822" fill="hold">
                            <p:stCondLst>
                              <p:cond delay="20000"/>
                            </p:stCondLst>
                            <p:childTnLst>
                              <p:par>
                                <p:cTn id="4823" nodeType="afterEffect" fill="hold" presetClass="exit" presetID="1">
                                  <p:stCondLst>
                                    <p:cond delay="1000"/>
                                  </p:stCondLst>
                                  <p:childTnLst>
                                    <p:set>
                                      <p:cBhvr>
                                        <p:cTn id="4824" dur="1" fill="hold">
                                          <p:stCondLst>
                                            <p:cond delay="0"/>
                                          </p:stCondLst>
                                        </p:cTn>
                                        <p:tgtEl>
                                          <p:spTgt spid="2207"/>
                                        </p:tgtEl>
                                        <p:attrNameLst>
                                          <p:attrName>style.visibility</p:attrName>
                                        </p:attrNameLst>
                                      </p:cBhvr>
                                      <p:to>
                                        <p:strVal val="hidden"/>
                                      </p:to>
                                    </p:set>
                                  </p:childTnLst>
                                </p:cTn>
                              </p:par>
                            </p:childTnLst>
                          </p:cTn>
                        </p:par>
                        <p:par>
                          <p:cTn id="4825" fill="hold">
                            <p:stCondLst>
                              <p:cond delay="21000"/>
                            </p:stCondLst>
                            <p:childTnLst>
                              <p:par>
                                <p:cTn id="4826" nodeType="afterEffect" fill="hold" presetClass="exit" presetID="1">
                                  <p:stCondLst>
                                    <p:cond delay="1000"/>
                                  </p:stCondLst>
                                  <p:childTnLst>
                                    <p:set>
                                      <p:cBhvr>
                                        <p:cTn id="4827" dur="1" fill="hold">
                                          <p:stCondLst>
                                            <p:cond delay="0"/>
                                          </p:stCondLst>
                                        </p:cTn>
                                        <p:tgtEl>
                                          <p:spTgt spid="2206"/>
                                        </p:tgtEl>
                                        <p:attrNameLst>
                                          <p:attrName>style.visibility</p:attrName>
                                        </p:attrNameLst>
                                      </p:cBhvr>
                                      <p:to>
                                        <p:strVal val="hidden"/>
                                      </p:to>
                                    </p:set>
                                  </p:childTnLst>
                                </p:cTn>
                              </p:par>
                            </p:childTnLst>
                          </p:cTn>
                        </p:par>
                        <p:par>
                          <p:cTn id="4828" fill="hold">
                            <p:stCondLst>
                              <p:cond delay="22000"/>
                            </p:stCondLst>
                            <p:childTnLst>
                              <p:par>
                                <p:cTn id="4829" nodeType="afterEffect" fill="hold" presetClass="exit" presetID="1">
                                  <p:stCondLst>
                                    <p:cond delay="1000"/>
                                  </p:stCondLst>
                                  <p:childTnLst>
                                    <p:set>
                                      <p:cBhvr>
                                        <p:cTn id="4830" dur="1" fill="hold">
                                          <p:stCondLst>
                                            <p:cond delay="0"/>
                                          </p:stCondLst>
                                        </p:cTn>
                                        <p:tgtEl>
                                          <p:spTgt spid="2205"/>
                                        </p:tgtEl>
                                        <p:attrNameLst>
                                          <p:attrName>style.visibility</p:attrName>
                                        </p:attrNameLst>
                                      </p:cBhvr>
                                      <p:to>
                                        <p:strVal val="hidden"/>
                                      </p:to>
                                    </p:set>
                                  </p:childTnLst>
                                </p:cTn>
                              </p:par>
                            </p:childTnLst>
                          </p:cTn>
                        </p:par>
                        <p:par>
                          <p:cTn id="4831" fill="hold">
                            <p:stCondLst>
                              <p:cond delay="23000"/>
                            </p:stCondLst>
                            <p:childTnLst>
                              <p:par>
                                <p:cTn id="4832" nodeType="afterEffect" fill="hold" presetClass="exit" presetID="1">
                                  <p:stCondLst>
                                    <p:cond delay="1000"/>
                                  </p:stCondLst>
                                  <p:childTnLst>
                                    <p:set>
                                      <p:cBhvr>
                                        <p:cTn id="4833" dur="1" fill="hold">
                                          <p:stCondLst>
                                            <p:cond delay="0"/>
                                          </p:stCondLst>
                                        </p:cTn>
                                        <p:tgtEl>
                                          <p:spTgt spid="2204"/>
                                        </p:tgtEl>
                                        <p:attrNameLst>
                                          <p:attrName>style.visibility</p:attrName>
                                        </p:attrNameLst>
                                      </p:cBhvr>
                                      <p:to>
                                        <p:strVal val="hidden"/>
                                      </p:to>
                                    </p:set>
                                  </p:childTnLst>
                                </p:cTn>
                              </p:par>
                            </p:childTnLst>
                          </p:cTn>
                        </p:par>
                        <p:par>
                          <p:cTn id="4834" fill="hold">
                            <p:stCondLst>
                              <p:cond delay="24000"/>
                            </p:stCondLst>
                            <p:childTnLst>
                              <p:par>
                                <p:cTn id="4835" nodeType="afterEffect" fill="hold" presetClass="exit" presetID="1">
                                  <p:stCondLst>
                                    <p:cond delay="1000"/>
                                  </p:stCondLst>
                                  <p:childTnLst>
                                    <p:set>
                                      <p:cBhvr>
                                        <p:cTn id="4836" dur="1" fill="hold">
                                          <p:stCondLst>
                                            <p:cond delay="9"/>
                                          </p:stCondLst>
                                        </p:cTn>
                                        <p:tgtEl>
                                          <p:spTgt spid="220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2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בֶּ֥ן יְבֶרֶכְיָֽהוּ׃</a:t>
            </a:r>
            <a:endParaRPr b="0" lang="en-US" sz="3200" strike="noStrike" u="none">
              <a:solidFill>
                <a:srgbClr val="ffffff"/>
              </a:solidFill>
              <a:effectLst/>
              <a:uFillTx/>
              <a:latin typeface="Arial"/>
            </a:endParaRPr>
          </a:p>
        </p:txBody>
      </p:sp>
      <p:sp>
        <p:nvSpPr>
          <p:cNvPr id="222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fils de Bérékia.</a:t>
            </a:r>
            <a:endParaRPr b="0" lang="en-US" sz="3200" strike="noStrike" u="none">
              <a:solidFill>
                <a:srgbClr val="ffffff"/>
              </a:solidFill>
              <a:effectLst/>
              <a:uFillTx/>
              <a:latin typeface="Arial"/>
            </a:endParaRPr>
          </a:p>
        </p:txBody>
      </p:sp>
      <p:sp>
        <p:nvSpPr>
          <p:cNvPr id="223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hijo de Jeberequías. </a:t>
            </a:r>
            <a:endParaRPr b="0" lang="en-US" sz="3200" strike="noStrike" u="none">
              <a:solidFill>
                <a:srgbClr val="ffffff"/>
              </a:solidFill>
              <a:effectLst/>
              <a:uFillTx/>
              <a:latin typeface="Arial"/>
            </a:endParaRPr>
          </a:p>
        </p:txBody>
      </p:sp>
      <p:sp>
        <p:nvSpPr>
          <p:cNvPr id="223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son of Jeberechiah."  </a:t>
            </a:r>
            <a:endParaRPr b="0" lang="en-US" sz="3200" strike="noStrike" u="none">
              <a:solidFill>
                <a:srgbClr val="ffffff"/>
              </a:solidFill>
              <a:effectLst/>
              <a:uFillTx/>
              <a:latin typeface="Arial"/>
            </a:endParaRPr>
          </a:p>
        </p:txBody>
      </p:sp>
      <p:sp>
        <p:nvSpPr>
          <p:cNvPr id="223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#63</a:t>
            </a:r>
            <a:endParaRPr b="0" lang="en-US" sz="4400" strike="noStrike" u="none">
              <a:solidFill>
                <a:srgbClr val="ffffff"/>
              </a:solidFill>
              <a:effectLst/>
              <a:uFillTx/>
              <a:latin typeface="Arial"/>
            </a:endParaRPr>
          </a:p>
        </p:txBody>
      </p:sp>
      <p:sp>
        <p:nvSpPr>
          <p:cNvPr id="223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8:1, What was Isaiah told to take and write on ? Be specific  </a:t>
            </a:r>
            <a:endParaRPr b="0" lang="en-US" sz="3200" strike="noStrike" u="none">
              <a:solidFill>
                <a:srgbClr val="ffffff"/>
              </a:solidFill>
              <a:effectLst/>
              <a:uFillTx/>
              <a:latin typeface="Arial"/>
            </a:endParaRPr>
          </a:p>
        </p:txBody>
      </p:sp>
      <p:sp>
        <p:nvSpPr>
          <p:cNvPr id="2235" name="PlaceHolder 5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8:1, ¿qué se le dijo a Isaías que tomara y escribiera? Sea específico. </a:t>
            </a:r>
            <a:endParaRPr b="0" lang="en-US" sz="3200" strike="noStrike" u="none">
              <a:solidFill>
                <a:srgbClr val="ffffff"/>
              </a:solidFill>
              <a:effectLst/>
              <a:uFillTx/>
              <a:latin typeface="Arial"/>
            </a:endParaRPr>
          </a:p>
        </p:txBody>
      </p:sp>
      <p:sp>
        <p:nvSpPr>
          <p:cNvPr id="2236" name="PlaceHolder 5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8:1, qu'est-ce qu'Isaïe a reçu comme instruction de prendre et d'écrire ? Soyez précis.</a:t>
            </a:r>
            <a:endParaRPr b="0" lang="en-US" sz="3200" strike="noStrike" u="none">
              <a:solidFill>
                <a:srgbClr val="ffffff"/>
              </a:solidFill>
              <a:effectLst/>
              <a:uFillTx/>
              <a:latin typeface="Arial"/>
            </a:endParaRPr>
          </a:p>
        </p:txBody>
      </p:sp>
      <p:sp>
        <p:nvSpPr>
          <p:cNvPr id="2237" name="TextBox 15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38" name="TextBox 1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39" name="TextBox 1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40" name="TextBox 1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41" name="TextBox 1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42" name="TextBox 1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43" name="TextBox 1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44" name="TextBox 1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45" name="TextBox 1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46" name="TextBox 1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47" name="TextBox 1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48" name="TextBox 1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49" name="TextBox 16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50" name="TextBox 1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51" name="TextBox 1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52" name="TextBox 1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53" name="TextBox 1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54" name="TextBox 1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55" name="TextBox 1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56" name="TextBox 1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57" name="TextBox 1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58" name="TextBox 1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59" name="TextBox 1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60" name="TextBox 1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61" name="TextBox 1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62" name="TextBox 1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837" dur="indefinite" restart="never" nodeType="tmRoot">
          <p:childTnLst>
            <p:seq>
              <p:cTn id="4838" dur="indefinite" nodeType="mainSeq">
                <p:childTnLst>
                  <p:par>
                    <p:cTn id="4839" fill="hold">
                      <p:stCondLst>
                        <p:cond delay="indefinite"/>
                      </p:stCondLst>
                      <p:childTnLst>
                        <p:par>
                          <p:cTn id="4840" fill="hold">
                            <p:stCondLst>
                              <p:cond delay="0"/>
                            </p:stCondLst>
                            <p:childTnLst>
                              <p:par>
                                <p:cTn id="4841" nodeType="clickEffect" fill="hold" presetClass="exit" presetID="1">
                                  <p:stCondLst>
                                    <p:cond delay="1000"/>
                                  </p:stCondLst>
                                  <p:childTnLst>
                                    <p:set>
                                      <p:cBhvr>
                                        <p:cTn id="4842" dur="1" fill="hold">
                                          <p:stCondLst>
                                            <p:cond delay="0"/>
                                          </p:stCondLst>
                                        </p:cTn>
                                        <p:tgtEl>
                                          <p:spTgt spid="2262"/>
                                        </p:tgtEl>
                                        <p:attrNameLst>
                                          <p:attrName>style.visibility</p:attrName>
                                        </p:attrNameLst>
                                      </p:cBhvr>
                                      <p:to>
                                        <p:strVal val="hidden"/>
                                      </p:to>
                                    </p:set>
                                  </p:childTnLst>
                                </p:cTn>
                              </p:par>
                            </p:childTnLst>
                          </p:cTn>
                        </p:par>
                        <p:par>
                          <p:cTn id="4843" fill="hold">
                            <p:stCondLst>
                              <p:cond delay="1000"/>
                            </p:stCondLst>
                            <p:childTnLst>
                              <p:par>
                                <p:cTn id="4844" nodeType="afterEffect" fill="hold" presetClass="exit" presetID="1">
                                  <p:stCondLst>
                                    <p:cond delay="1000"/>
                                  </p:stCondLst>
                                  <p:childTnLst>
                                    <p:set>
                                      <p:cBhvr>
                                        <p:cTn id="4845" dur="1" fill="hold">
                                          <p:stCondLst>
                                            <p:cond delay="0"/>
                                          </p:stCondLst>
                                        </p:cTn>
                                        <p:tgtEl>
                                          <p:spTgt spid="2261"/>
                                        </p:tgtEl>
                                        <p:attrNameLst>
                                          <p:attrName>style.visibility</p:attrName>
                                        </p:attrNameLst>
                                      </p:cBhvr>
                                      <p:to>
                                        <p:strVal val="hidden"/>
                                      </p:to>
                                    </p:set>
                                  </p:childTnLst>
                                </p:cTn>
                              </p:par>
                            </p:childTnLst>
                          </p:cTn>
                        </p:par>
                        <p:par>
                          <p:cTn id="4846" fill="hold">
                            <p:stCondLst>
                              <p:cond delay="2000"/>
                            </p:stCondLst>
                            <p:childTnLst>
                              <p:par>
                                <p:cTn id="4847" nodeType="afterEffect" fill="hold" presetClass="exit" presetID="1">
                                  <p:stCondLst>
                                    <p:cond delay="1000"/>
                                  </p:stCondLst>
                                  <p:childTnLst>
                                    <p:set>
                                      <p:cBhvr>
                                        <p:cTn id="4848" dur="1" fill="hold">
                                          <p:stCondLst>
                                            <p:cond delay="0"/>
                                          </p:stCondLst>
                                        </p:cTn>
                                        <p:tgtEl>
                                          <p:spTgt spid="2260"/>
                                        </p:tgtEl>
                                        <p:attrNameLst>
                                          <p:attrName>style.visibility</p:attrName>
                                        </p:attrNameLst>
                                      </p:cBhvr>
                                      <p:to>
                                        <p:strVal val="hidden"/>
                                      </p:to>
                                    </p:set>
                                  </p:childTnLst>
                                </p:cTn>
                              </p:par>
                            </p:childTnLst>
                          </p:cTn>
                        </p:par>
                        <p:par>
                          <p:cTn id="4849" fill="hold">
                            <p:stCondLst>
                              <p:cond delay="3000"/>
                            </p:stCondLst>
                            <p:childTnLst>
                              <p:par>
                                <p:cTn id="4850" nodeType="afterEffect" fill="hold" presetClass="exit" presetID="1">
                                  <p:stCondLst>
                                    <p:cond delay="1000"/>
                                  </p:stCondLst>
                                  <p:childTnLst>
                                    <p:set>
                                      <p:cBhvr>
                                        <p:cTn id="4851" dur="1" fill="hold">
                                          <p:stCondLst>
                                            <p:cond delay="0"/>
                                          </p:stCondLst>
                                        </p:cTn>
                                        <p:tgtEl>
                                          <p:spTgt spid="2259"/>
                                        </p:tgtEl>
                                        <p:attrNameLst>
                                          <p:attrName>style.visibility</p:attrName>
                                        </p:attrNameLst>
                                      </p:cBhvr>
                                      <p:to>
                                        <p:strVal val="hidden"/>
                                      </p:to>
                                    </p:set>
                                  </p:childTnLst>
                                </p:cTn>
                              </p:par>
                            </p:childTnLst>
                          </p:cTn>
                        </p:par>
                        <p:par>
                          <p:cTn id="4852" fill="hold">
                            <p:stCondLst>
                              <p:cond delay="4000"/>
                            </p:stCondLst>
                            <p:childTnLst>
                              <p:par>
                                <p:cTn id="4853" nodeType="afterEffect" fill="hold" presetClass="exit" presetID="1">
                                  <p:stCondLst>
                                    <p:cond delay="1000"/>
                                  </p:stCondLst>
                                  <p:childTnLst>
                                    <p:set>
                                      <p:cBhvr>
                                        <p:cTn id="4854" dur="1" fill="hold">
                                          <p:stCondLst>
                                            <p:cond delay="0"/>
                                          </p:stCondLst>
                                        </p:cTn>
                                        <p:tgtEl>
                                          <p:spTgt spid="2258"/>
                                        </p:tgtEl>
                                        <p:attrNameLst>
                                          <p:attrName>style.visibility</p:attrName>
                                        </p:attrNameLst>
                                      </p:cBhvr>
                                      <p:to>
                                        <p:strVal val="hidden"/>
                                      </p:to>
                                    </p:set>
                                  </p:childTnLst>
                                </p:cTn>
                              </p:par>
                            </p:childTnLst>
                          </p:cTn>
                        </p:par>
                        <p:par>
                          <p:cTn id="4855" fill="hold">
                            <p:stCondLst>
                              <p:cond delay="5000"/>
                            </p:stCondLst>
                            <p:childTnLst>
                              <p:par>
                                <p:cTn id="4856" nodeType="afterEffect" fill="hold" presetClass="exit" presetID="1">
                                  <p:stCondLst>
                                    <p:cond delay="1000"/>
                                  </p:stCondLst>
                                  <p:childTnLst>
                                    <p:set>
                                      <p:cBhvr>
                                        <p:cTn id="4857" dur="1" fill="hold">
                                          <p:stCondLst>
                                            <p:cond delay="0"/>
                                          </p:stCondLst>
                                        </p:cTn>
                                        <p:tgtEl>
                                          <p:spTgt spid="2257"/>
                                        </p:tgtEl>
                                        <p:attrNameLst>
                                          <p:attrName>style.visibility</p:attrName>
                                        </p:attrNameLst>
                                      </p:cBhvr>
                                      <p:to>
                                        <p:strVal val="hidden"/>
                                      </p:to>
                                    </p:set>
                                  </p:childTnLst>
                                </p:cTn>
                              </p:par>
                            </p:childTnLst>
                          </p:cTn>
                        </p:par>
                        <p:par>
                          <p:cTn id="4858" fill="hold">
                            <p:stCondLst>
                              <p:cond delay="6000"/>
                            </p:stCondLst>
                            <p:childTnLst>
                              <p:par>
                                <p:cTn id="4859" nodeType="afterEffect" fill="hold" presetClass="exit" presetID="1">
                                  <p:stCondLst>
                                    <p:cond delay="1000"/>
                                  </p:stCondLst>
                                  <p:childTnLst>
                                    <p:set>
                                      <p:cBhvr>
                                        <p:cTn id="4860" dur="1" fill="hold">
                                          <p:stCondLst>
                                            <p:cond delay="0"/>
                                          </p:stCondLst>
                                        </p:cTn>
                                        <p:tgtEl>
                                          <p:spTgt spid="2256"/>
                                        </p:tgtEl>
                                        <p:attrNameLst>
                                          <p:attrName>style.visibility</p:attrName>
                                        </p:attrNameLst>
                                      </p:cBhvr>
                                      <p:to>
                                        <p:strVal val="hidden"/>
                                      </p:to>
                                    </p:set>
                                  </p:childTnLst>
                                </p:cTn>
                              </p:par>
                            </p:childTnLst>
                          </p:cTn>
                        </p:par>
                        <p:par>
                          <p:cTn id="4861" fill="hold">
                            <p:stCondLst>
                              <p:cond delay="7000"/>
                            </p:stCondLst>
                            <p:childTnLst>
                              <p:par>
                                <p:cTn id="4862" nodeType="afterEffect" fill="hold" presetClass="exit" presetID="1">
                                  <p:stCondLst>
                                    <p:cond delay="1000"/>
                                  </p:stCondLst>
                                  <p:childTnLst>
                                    <p:set>
                                      <p:cBhvr>
                                        <p:cTn id="4863" dur="1" fill="hold">
                                          <p:stCondLst>
                                            <p:cond delay="0"/>
                                          </p:stCondLst>
                                        </p:cTn>
                                        <p:tgtEl>
                                          <p:spTgt spid="2255"/>
                                        </p:tgtEl>
                                        <p:attrNameLst>
                                          <p:attrName>style.visibility</p:attrName>
                                        </p:attrNameLst>
                                      </p:cBhvr>
                                      <p:to>
                                        <p:strVal val="hidden"/>
                                      </p:to>
                                    </p:set>
                                  </p:childTnLst>
                                </p:cTn>
                              </p:par>
                            </p:childTnLst>
                          </p:cTn>
                        </p:par>
                        <p:par>
                          <p:cTn id="4864" fill="hold">
                            <p:stCondLst>
                              <p:cond delay="8000"/>
                            </p:stCondLst>
                            <p:childTnLst>
                              <p:par>
                                <p:cTn id="4865" nodeType="afterEffect" fill="hold" presetClass="exit" presetID="1">
                                  <p:stCondLst>
                                    <p:cond delay="1000"/>
                                  </p:stCondLst>
                                  <p:childTnLst>
                                    <p:set>
                                      <p:cBhvr>
                                        <p:cTn id="4866" dur="1" fill="hold">
                                          <p:stCondLst>
                                            <p:cond delay="0"/>
                                          </p:stCondLst>
                                        </p:cTn>
                                        <p:tgtEl>
                                          <p:spTgt spid="2254"/>
                                        </p:tgtEl>
                                        <p:attrNameLst>
                                          <p:attrName>style.visibility</p:attrName>
                                        </p:attrNameLst>
                                      </p:cBhvr>
                                      <p:to>
                                        <p:strVal val="hidden"/>
                                      </p:to>
                                    </p:set>
                                  </p:childTnLst>
                                </p:cTn>
                              </p:par>
                            </p:childTnLst>
                          </p:cTn>
                        </p:par>
                        <p:par>
                          <p:cTn id="4867" fill="hold">
                            <p:stCondLst>
                              <p:cond delay="9000"/>
                            </p:stCondLst>
                            <p:childTnLst>
                              <p:par>
                                <p:cTn id="4868" nodeType="afterEffect" fill="hold" presetClass="exit" presetID="1">
                                  <p:stCondLst>
                                    <p:cond delay="1000"/>
                                  </p:stCondLst>
                                  <p:childTnLst>
                                    <p:set>
                                      <p:cBhvr>
                                        <p:cTn id="4869" dur="1" fill="hold">
                                          <p:stCondLst>
                                            <p:cond delay="0"/>
                                          </p:stCondLst>
                                        </p:cTn>
                                        <p:tgtEl>
                                          <p:spTgt spid="2253"/>
                                        </p:tgtEl>
                                        <p:attrNameLst>
                                          <p:attrName>style.visibility</p:attrName>
                                        </p:attrNameLst>
                                      </p:cBhvr>
                                      <p:to>
                                        <p:strVal val="hidden"/>
                                      </p:to>
                                    </p:set>
                                  </p:childTnLst>
                                </p:cTn>
                              </p:par>
                            </p:childTnLst>
                          </p:cTn>
                        </p:par>
                        <p:par>
                          <p:cTn id="4870" fill="hold">
                            <p:stCondLst>
                              <p:cond delay="10000"/>
                            </p:stCondLst>
                            <p:childTnLst>
                              <p:par>
                                <p:cTn id="4871" nodeType="afterEffect" fill="hold" presetClass="exit" presetID="1">
                                  <p:stCondLst>
                                    <p:cond delay="1000"/>
                                  </p:stCondLst>
                                  <p:childTnLst>
                                    <p:set>
                                      <p:cBhvr>
                                        <p:cTn id="4872" dur="1" fill="hold">
                                          <p:stCondLst>
                                            <p:cond delay="0"/>
                                          </p:stCondLst>
                                        </p:cTn>
                                        <p:tgtEl>
                                          <p:spTgt spid="2252"/>
                                        </p:tgtEl>
                                        <p:attrNameLst>
                                          <p:attrName>style.visibility</p:attrName>
                                        </p:attrNameLst>
                                      </p:cBhvr>
                                      <p:to>
                                        <p:strVal val="hidden"/>
                                      </p:to>
                                    </p:set>
                                  </p:childTnLst>
                                </p:cTn>
                              </p:par>
                            </p:childTnLst>
                          </p:cTn>
                        </p:par>
                        <p:par>
                          <p:cTn id="4873" fill="hold">
                            <p:stCondLst>
                              <p:cond delay="11000"/>
                            </p:stCondLst>
                            <p:childTnLst>
                              <p:par>
                                <p:cTn id="4874" nodeType="afterEffect" fill="hold" presetClass="exit" presetID="1">
                                  <p:stCondLst>
                                    <p:cond delay="1000"/>
                                  </p:stCondLst>
                                  <p:childTnLst>
                                    <p:set>
                                      <p:cBhvr>
                                        <p:cTn id="4875" dur="1" fill="hold">
                                          <p:stCondLst>
                                            <p:cond delay="0"/>
                                          </p:stCondLst>
                                        </p:cTn>
                                        <p:tgtEl>
                                          <p:spTgt spid="2251"/>
                                        </p:tgtEl>
                                        <p:attrNameLst>
                                          <p:attrName>style.visibility</p:attrName>
                                        </p:attrNameLst>
                                      </p:cBhvr>
                                      <p:to>
                                        <p:strVal val="hidden"/>
                                      </p:to>
                                    </p:set>
                                  </p:childTnLst>
                                </p:cTn>
                              </p:par>
                            </p:childTnLst>
                          </p:cTn>
                        </p:par>
                        <p:par>
                          <p:cTn id="4876" fill="hold">
                            <p:stCondLst>
                              <p:cond delay="12000"/>
                            </p:stCondLst>
                            <p:childTnLst>
                              <p:par>
                                <p:cTn id="4877" nodeType="afterEffect" fill="hold" presetClass="exit" presetID="1">
                                  <p:stCondLst>
                                    <p:cond delay="1000"/>
                                  </p:stCondLst>
                                  <p:childTnLst>
                                    <p:set>
                                      <p:cBhvr>
                                        <p:cTn id="4878" dur="1" fill="hold">
                                          <p:stCondLst>
                                            <p:cond delay="0"/>
                                          </p:stCondLst>
                                        </p:cTn>
                                        <p:tgtEl>
                                          <p:spTgt spid="2250"/>
                                        </p:tgtEl>
                                        <p:attrNameLst>
                                          <p:attrName>style.visibility</p:attrName>
                                        </p:attrNameLst>
                                      </p:cBhvr>
                                      <p:to>
                                        <p:strVal val="hidden"/>
                                      </p:to>
                                    </p:set>
                                  </p:childTnLst>
                                </p:cTn>
                              </p:par>
                            </p:childTnLst>
                          </p:cTn>
                        </p:par>
                        <p:par>
                          <p:cTn id="4879" fill="hold">
                            <p:stCondLst>
                              <p:cond delay="13000"/>
                            </p:stCondLst>
                            <p:childTnLst>
                              <p:par>
                                <p:cTn id="4880" nodeType="afterEffect" fill="hold" presetClass="exit" presetID="1">
                                  <p:stCondLst>
                                    <p:cond delay="1000"/>
                                  </p:stCondLst>
                                  <p:childTnLst>
                                    <p:set>
                                      <p:cBhvr>
                                        <p:cTn id="4881" dur="1" fill="hold">
                                          <p:stCondLst>
                                            <p:cond delay="0"/>
                                          </p:stCondLst>
                                        </p:cTn>
                                        <p:tgtEl>
                                          <p:spTgt spid="2249"/>
                                        </p:tgtEl>
                                        <p:attrNameLst>
                                          <p:attrName>style.visibility</p:attrName>
                                        </p:attrNameLst>
                                      </p:cBhvr>
                                      <p:to>
                                        <p:strVal val="hidden"/>
                                      </p:to>
                                    </p:set>
                                  </p:childTnLst>
                                </p:cTn>
                              </p:par>
                            </p:childTnLst>
                          </p:cTn>
                        </p:par>
                        <p:par>
                          <p:cTn id="4882" fill="hold">
                            <p:stCondLst>
                              <p:cond delay="14000"/>
                            </p:stCondLst>
                            <p:childTnLst>
                              <p:par>
                                <p:cTn id="4883" nodeType="afterEffect" fill="hold" presetClass="exit" presetID="1">
                                  <p:stCondLst>
                                    <p:cond delay="1000"/>
                                  </p:stCondLst>
                                  <p:childTnLst>
                                    <p:set>
                                      <p:cBhvr>
                                        <p:cTn id="4884" dur="1" fill="hold">
                                          <p:stCondLst>
                                            <p:cond delay="0"/>
                                          </p:stCondLst>
                                        </p:cTn>
                                        <p:tgtEl>
                                          <p:spTgt spid="2248"/>
                                        </p:tgtEl>
                                        <p:attrNameLst>
                                          <p:attrName>style.visibility</p:attrName>
                                        </p:attrNameLst>
                                      </p:cBhvr>
                                      <p:to>
                                        <p:strVal val="hidden"/>
                                      </p:to>
                                    </p:set>
                                  </p:childTnLst>
                                </p:cTn>
                              </p:par>
                            </p:childTnLst>
                          </p:cTn>
                        </p:par>
                        <p:par>
                          <p:cTn id="4885" fill="hold">
                            <p:stCondLst>
                              <p:cond delay="15000"/>
                            </p:stCondLst>
                            <p:childTnLst>
                              <p:par>
                                <p:cTn id="4886" nodeType="afterEffect" fill="hold" presetClass="exit" presetID="1">
                                  <p:stCondLst>
                                    <p:cond delay="1000"/>
                                  </p:stCondLst>
                                  <p:childTnLst>
                                    <p:set>
                                      <p:cBhvr>
                                        <p:cTn id="4887" dur="1" fill="hold">
                                          <p:stCondLst>
                                            <p:cond delay="0"/>
                                          </p:stCondLst>
                                        </p:cTn>
                                        <p:tgtEl>
                                          <p:spTgt spid="2247"/>
                                        </p:tgtEl>
                                        <p:attrNameLst>
                                          <p:attrName>style.visibility</p:attrName>
                                        </p:attrNameLst>
                                      </p:cBhvr>
                                      <p:to>
                                        <p:strVal val="hidden"/>
                                      </p:to>
                                    </p:set>
                                  </p:childTnLst>
                                </p:cTn>
                              </p:par>
                            </p:childTnLst>
                          </p:cTn>
                        </p:par>
                        <p:par>
                          <p:cTn id="4888" fill="hold">
                            <p:stCondLst>
                              <p:cond delay="16000"/>
                            </p:stCondLst>
                            <p:childTnLst>
                              <p:par>
                                <p:cTn id="4889" nodeType="afterEffect" fill="hold" presetClass="exit" presetID="1">
                                  <p:stCondLst>
                                    <p:cond delay="1000"/>
                                  </p:stCondLst>
                                  <p:childTnLst>
                                    <p:set>
                                      <p:cBhvr>
                                        <p:cTn id="4890" dur="1" fill="hold">
                                          <p:stCondLst>
                                            <p:cond delay="0"/>
                                          </p:stCondLst>
                                        </p:cTn>
                                        <p:tgtEl>
                                          <p:spTgt spid="2246"/>
                                        </p:tgtEl>
                                        <p:attrNameLst>
                                          <p:attrName>style.visibility</p:attrName>
                                        </p:attrNameLst>
                                      </p:cBhvr>
                                      <p:to>
                                        <p:strVal val="hidden"/>
                                      </p:to>
                                    </p:set>
                                  </p:childTnLst>
                                </p:cTn>
                              </p:par>
                            </p:childTnLst>
                          </p:cTn>
                        </p:par>
                        <p:par>
                          <p:cTn id="4891" fill="hold">
                            <p:stCondLst>
                              <p:cond delay="17000"/>
                            </p:stCondLst>
                            <p:childTnLst>
                              <p:par>
                                <p:cTn id="4892" nodeType="afterEffect" fill="hold" presetClass="exit" presetID="1">
                                  <p:stCondLst>
                                    <p:cond delay="1000"/>
                                  </p:stCondLst>
                                  <p:childTnLst>
                                    <p:set>
                                      <p:cBhvr>
                                        <p:cTn id="4893" dur="1" fill="hold">
                                          <p:stCondLst>
                                            <p:cond delay="0"/>
                                          </p:stCondLst>
                                        </p:cTn>
                                        <p:tgtEl>
                                          <p:spTgt spid="2245"/>
                                        </p:tgtEl>
                                        <p:attrNameLst>
                                          <p:attrName>style.visibility</p:attrName>
                                        </p:attrNameLst>
                                      </p:cBhvr>
                                      <p:to>
                                        <p:strVal val="hidden"/>
                                      </p:to>
                                    </p:set>
                                  </p:childTnLst>
                                </p:cTn>
                              </p:par>
                            </p:childTnLst>
                          </p:cTn>
                        </p:par>
                        <p:par>
                          <p:cTn id="4894" fill="hold">
                            <p:stCondLst>
                              <p:cond delay="18000"/>
                            </p:stCondLst>
                            <p:childTnLst>
                              <p:par>
                                <p:cTn id="4895" nodeType="afterEffect" fill="hold" presetClass="exit" presetID="1">
                                  <p:stCondLst>
                                    <p:cond delay="1000"/>
                                  </p:stCondLst>
                                  <p:childTnLst>
                                    <p:set>
                                      <p:cBhvr>
                                        <p:cTn id="4896" dur="1" fill="hold">
                                          <p:stCondLst>
                                            <p:cond delay="0"/>
                                          </p:stCondLst>
                                        </p:cTn>
                                        <p:tgtEl>
                                          <p:spTgt spid="2244"/>
                                        </p:tgtEl>
                                        <p:attrNameLst>
                                          <p:attrName>style.visibility</p:attrName>
                                        </p:attrNameLst>
                                      </p:cBhvr>
                                      <p:to>
                                        <p:strVal val="hidden"/>
                                      </p:to>
                                    </p:set>
                                  </p:childTnLst>
                                </p:cTn>
                              </p:par>
                            </p:childTnLst>
                          </p:cTn>
                        </p:par>
                        <p:par>
                          <p:cTn id="4897" fill="hold">
                            <p:stCondLst>
                              <p:cond delay="19000"/>
                            </p:stCondLst>
                            <p:childTnLst>
                              <p:par>
                                <p:cTn id="4898" nodeType="afterEffect" fill="hold" presetClass="exit" presetID="1">
                                  <p:stCondLst>
                                    <p:cond delay="1000"/>
                                  </p:stCondLst>
                                  <p:childTnLst>
                                    <p:set>
                                      <p:cBhvr>
                                        <p:cTn id="4899" dur="1" fill="hold">
                                          <p:stCondLst>
                                            <p:cond delay="0"/>
                                          </p:stCondLst>
                                        </p:cTn>
                                        <p:tgtEl>
                                          <p:spTgt spid="2243"/>
                                        </p:tgtEl>
                                        <p:attrNameLst>
                                          <p:attrName>style.visibility</p:attrName>
                                        </p:attrNameLst>
                                      </p:cBhvr>
                                      <p:to>
                                        <p:strVal val="hidden"/>
                                      </p:to>
                                    </p:set>
                                  </p:childTnLst>
                                </p:cTn>
                              </p:par>
                            </p:childTnLst>
                          </p:cTn>
                        </p:par>
                        <p:par>
                          <p:cTn id="4900" fill="hold">
                            <p:stCondLst>
                              <p:cond delay="20000"/>
                            </p:stCondLst>
                            <p:childTnLst>
                              <p:par>
                                <p:cTn id="4901" nodeType="afterEffect" fill="hold" presetClass="exit" presetID="1">
                                  <p:stCondLst>
                                    <p:cond delay="1000"/>
                                  </p:stCondLst>
                                  <p:childTnLst>
                                    <p:set>
                                      <p:cBhvr>
                                        <p:cTn id="4902" dur="1" fill="hold">
                                          <p:stCondLst>
                                            <p:cond delay="0"/>
                                          </p:stCondLst>
                                        </p:cTn>
                                        <p:tgtEl>
                                          <p:spTgt spid="2242"/>
                                        </p:tgtEl>
                                        <p:attrNameLst>
                                          <p:attrName>style.visibility</p:attrName>
                                        </p:attrNameLst>
                                      </p:cBhvr>
                                      <p:to>
                                        <p:strVal val="hidden"/>
                                      </p:to>
                                    </p:set>
                                  </p:childTnLst>
                                </p:cTn>
                              </p:par>
                            </p:childTnLst>
                          </p:cTn>
                        </p:par>
                        <p:par>
                          <p:cTn id="4903" fill="hold">
                            <p:stCondLst>
                              <p:cond delay="21000"/>
                            </p:stCondLst>
                            <p:childTnLst>
                              <p:par>
                                <p:cTn id="4904" nodeType="afterEffect" fill="hold" presetClass="exit" presetID="1">
                                  <p:stCondLst>
                                    <p:cond delay="1000"/>
                                  </p:stCondLst>
                                  <p:childTnLst>
                                    <p:set>
                                      <p:cBhvr>
                                        <p:cTn id="4905" dur="1" fill="hold">
                                          <p:stCondLst>
                                            <p:cond delay="0"/>
                                          </p:stCondLst>
                                        </p:cTn>
                                        <p:tgtEl>
                                          <p:spTgt spid="2241"/>
                                        </p:tgtEl>
                                        <p:attrNameLst>
                                          <p:attrName>style.visibility</p:attrName>
                                        </p:attrNameLst>
                                      </p:cBhvr>
                                      <p:to>
                                        <p:strVal val="hidden"/>
                                      </p:to>
                                    </p:set>
                                  </p:childTnLst>
                                </p:cTn>
                              </p:par>
                            </p:childTnLst>
                          </p:cTn>
                        </p:par>
                        <p:par>
                          <p:cTn id="4906" fill="hold">
                            <p:stCondLst>
                              <p:cond delay="22000"/>
                            </p:stCondLst>
                            <p:childTnLst>
                              <p:par>
                                <p:cTn id="4907" nodeType="afterEffect" fill="hold" presetClass="exit" presetID="1">
                                  <p:stCondLst>
                                    <p:cond delay="1000"/>
                                  </p:stCondLst>
                                  <p:childTnLst>
                                    <p:set>
                                      <p:cBhvr>
                                        <p:cTn id="4908" dur="1" fill="hold">
                                          <p:stCondLst>
                                            <p:cond delay="0"/>
                                          </p:stCondLst>
                                        </p:cTn>
                                        <p:tgtEl>
                                          <p:spTgt spid="2240"/>
                                        </p:tgtEl>
                                        <p:attrNameLst>
                                          <p:attrName>style.visibility</p:attrName>
                                        </p:attrNameLst>
                                      </p:cBhvr>
                                      <p:to>
                                        <p:strVal val="hidden"/>
                                      </p:to>
                                    </p:set>
                                  </p:childTnLst>
                                </p:cTn>
                              </p:par>
                            </p:childTnLst>
                          </p:cTn>
                        </p:par>
                        <p:par>
                          <p:cTn id="4909" fill="hold">
                            <p:stCondLst>
                              <p:cond delay="23000"/>
                            </p:stCondLst>
                            <p:childTnLst>
                              <p:par>
                                <p:cTn id="4910" nodeType="afterEffect" fill="hold" presetClass="exit" presetID="1">
                                  <p:stCondLst>
                                    <p:cond delay="1000"/>
                                  </p:stCondLst>
                                  <p:childTnLst>
                                    <p:set>
                                      <p:cBhvr>
                                        <p:cTn id="4911" dur="1" fill="hold">
                                          <p:stCondLst>
                                            <p:cond delay="0"/>
                                          </p:stCondLst>
                                        </p:cTn>
                                        <p:tgtEl>
                                          <p:spTgt spid="2239"/>
                                        </p:tgtEl>
                                        <p:attrNameLst>
                                          <p:attrName>style.visibility</p:attrName>
                                        </p:attrNameLst>
                                      </p:cBhvr>
                                      <p:to>
                                        <p:strVal val="hidden"/>
                                      </p:to>
                                    </p:set>
                                  </p:childTnLst>
                                </p:cTn>
                              </p:par>
                            </p:childTnLst>
                          </p:cTn>
                        </p:par>
                        <p:par>
                          <p:cTn id="4912" fill="hold">
                            <p:stCondLst>
                              <p:cond delay="24000"/>
                            </p:stCondLst>
                            <p:childTnLst>
                              <p:par>
                                <p:cTn id="4913" nodeType="afterEffect" fill="hold" presetClass="exit" presetID="1">
                                  <p:stCondLst>
                                    <p:cond delay="1000"/>
                                  </p:stCondLst>
                                  <p:childTnLst>
                                    <p:set>
                                      <p:cBhvr>
                                        <p:cTn id="4914" dur="1" fill="hold">
                                          <p:stCondLst>
                                            <p:cond delay="9"/>
                                          </p:stCondLst>
                                        </p:cTn>
                                        <p:tgtEl>
                                          <p:spTgt spid="223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מִשְּׁנֵ֨י זַנְב֧וֹת הָאוּדִ֛ים הָעֲשֵׁנִ֖ים הָאֵ֑לֶּה</a:t>
            </a:r>
            <a:endParaRPr b="0" lang="en-US" sz="3200" strike="noStrike" u="none">
              <a:solidFill>
                <a:srgbClr val="ffffff"/>
              </a:solidFill>
              <a:effectLst/>
              <a:uFillTx/>
              <a:latin typeface="Arial"/>
            </a:endParaRPr>
          </a:p>
        </p:txBody>
      </p:sp>
      <p:sp>
        <p:nvSpPr>
          <p:cNvPr id="2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Devant ces deux bouts de tisons fumants,</a:t>
            </a:r>
            <a:endParaRPr b="0" lang="en-US" sz="3200" strike="noStrike" u="none">
              <a:solidFill>
                <a:srgbClr val="ffffff"/>
              </a:solidFill>
              <a:effectLst/>
              <a:uFillTx/>
              <a:latin typeface="Arial"/>
            </a:endParaRPr>
          </a:p>
        </p:txBody>
      </p:sp>
      <p:sp>
        <p:nvSpPr>
          <p:cNvPr id="2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 causa de estos dos cabos de tizón que humean, </a:t>
            </a:r>
            <a:endParaRPr b="0" lang="en-US" sz="3200" strike="noStrike" u="none">
              <a:solidFill>
                <a:srgbClr val="ffffff"/>
              </a:solidFill>
              <a:effectLst/>
              <a:uFillTx/>
              <a:latin typeface="Arial"/>
            </a:endParaRPr>
          </a:p>
        </p:txBody>
      </p:sp>
      <p:sp>
        <p:nvSpPr>
          <p:cNvPr id="2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these two stubs of smoking firebrands,  </a:t>
            </a:r>
            <a:endParaRPr b="0" lang="en-US" sz="3200" strike="noStrike" u="none">
              <a:solidFill>
                <a:srgbClr val="ffffff"/>
              </a:solidFill>
              <a:effectLst/>
              <a:uFillTx/>
              <a:latin typeface="Arial"/>
            </a:endParaRPr>
          </a:p>
        </p:txBody>
      </p:sp>
      <p:sp>
        <p:nvSpPr>
          <p:cNvPr id="2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קַח־לְךָ֖ גִּלָּי֣וֹן גָּד֑וֹל</a:t>
            </a:r>
            <a:endParaRPr b="0" lang="en-US" sz="3200" strike="noStrike" u="none">
              <a:solidFill>
                <a:srgbClr val="ffffff"/>
              </a:solidFill>
              <a:effectLst/>
              <a:uFillTx/>
              <a:latin typeface="Arial"/>
            </a:endParaRPr>
          </a:p>
        </p:txBody>
      </p:sp>
      <p:sp>
        <p:nvSpPr>
          <p:cNvPr id="226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Prends une grande table,</a:t>
            </a:r>
            <a:endParaRPr b="0" lang="en-US" sz="3200" strike="noStrike" u="none">
              <a:solidFill>
                <a:srgbClr val="ffffff"/>
              </a:solidFill>
              <a:effectLst/>
              <a:uFillTx/>
              <a:latin typeface="Arial"/>
            </a:endParaRPr>
          </a:p>
        </p:txBody>
      </p:sp>
      <p:sp>
        <p:nvSpPr>
          <p:cNvPr id="226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—Toma una tabla grande </a:t>
            </a:r>
            <a:endParaRPr b="0" lang="en-US" sz="3200" strike="noStrike" u="none">
              <a:solidFill>
                <a:srgbClr val="ffffff"/>
              </a:solidFill>
              <a:effectLst/>
              <a:uFillTx/>
              <a:latin typeface="Arial"/>
            </a:endParaRPr>
          </a:p>
        </p:txBody>
      </p:sp>
      <p:sp>
        <p:nvSpPr>
          <p:cNvPr id="226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"Take a large scroll,  </a:t>
            </a:r>
            <a:endParaRPr b="0" lang="en-US" sz="3200" strike="noStrike" u="none">
              <a:solidFill>
                <a:srgbClr val="ffffff"/>
              </a:solidFill>
              <a:effectLst/>
              <a:uFillTx/>
              <a:latin typeface="Arial"/>
            </a:endParaRPr>
          </a:p>
        </p:txBody>
      </p:sp>
      <p:sp>
        <p:nvSpPr>
          <p:cNvPr id="226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#64</a:t>
            </a:r>
            <a:endParaRPr b="0" lang="en-US" sz="4400" strike="noStrike" u="none">
              <a:solidFill>
                <a:srgbClr val="ffffff"/>
              </a:solidFill>
              <a:effectLst/>
              <a:uFillTx/>
              <a:latin typeface="Arial"/>
            </a:endParaRPr>
          </a:p>
        </p:txBody>
      </p:sp>
      <p:sp>
        <p:nvSpPr>
          <p:cNvPr id="226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6:12, Once the land is utterly desolate, the Lord has done what with men?  </a:t>
            </a:r>
            <a:endParaRPr b="0" lang="en-US" sz="3200" strike="noStrike" u="none">
              <a:solidFill>
                <a:srgbClr val="ffffff"/>
              </a:solidFill>
              <a:effectLst/>
              <a:uFillTx/>
              <a:latin typeface="Arial"/>
            </a:endParaRPr>
          </a:p>
        </p:txBody>
      </p:sp>
      <p:sp>
        <p:nvSpPr>
          <p:cNvPr id="2270" name="PlaceHolder 5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6:12, una vez que la tierra esté hecha un desierto, ¿qué hizo el Señor con los hombres? </a:t>
            </a:r>
            <a:endParaRPr b="0" lang="en-US" sz="3200" strike="noStrike" u="none">
              <a:solidFill>
                <a:srgbClr val="ffffff"/>
              </a:solidFill>
              <a:effectLst/>
              <a:uFillTx/>
              <a:latin typeface="Arial"/>
            </a:endParaRPr>
          </a:p>
        </p:txBody>
      </p:sp>
      <p:sp>
        <p:nvSpPr>
          <p:cNvPr id="2271" name="PlaceHolder 5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6:12, Que fait l'Éternel des hommes lorsqu'il rend le pays un immense désert?</a:t>
            </a:r>
            <a:endParaRPr b="0" lang="en-US" sz="3200" strike="noStrike" u="none">
              <a:solidFill>
                <a:srgbClr val="ffffff"/>
              </a:solidFill>
              <a:effectLst/>
              <a:uFillTx/>
              <a:latin typeface="Arial"/>
            </a:endParaRPr>
          </a:p>
        </p:txBody>
      </p:sp>
      <p:sp>
        <p:nvSpPr>
          <p:cNvPr id="2272" name="TextBox 16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73" name="TextBox 1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74" name="TextBox 1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75" name="TextBox 1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76" name="TextBox 1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77" name="TextBox 1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78" name="TextBox 1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79" name="TextBox 1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80" name="TextBox 1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81" name="TextBox 1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82" name="TextBox 1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83" name="TextBox 1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84" name="TextBox 16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85" name="TextBox 1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86" name="TextBox 1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87" name="TextBox 1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88" name="TextBox 1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89" name="TextBox 1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90" name="TextBox 1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91" name="TextBox 1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92" name="TextBox 1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93" name="TextBox 1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94" name="TextBox 1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95" name="TextBox 1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96" name="TextBox 1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97" name="TextBox 1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915" dur="indefinite" restart="never" nodeType="tmRoot">
          <p:childTnLst>
            <p:seq>
              <p:cTn id="4916" dur="indefinite" nodeType="mainSeq">
                <p:childTnLst>
                  <p:par>
                    <p:cTn id="4917" fill="hold">
                      <p:stCondLst>
                        <p:cond delay="indefinite"/>
                      </p:stCondLst>
                      <p:childTnLst>
                        <p:par>
                          <p:cTn id="4918" fill="hold">
                            <p:stCondLst>
                              <p:cond delay="0"/>
                            </p:stCondLst>
                            <p:childTnLst>
                              <p:par>
                                <p:cTn id="4919" nodeType="clickEffect" fill="hold" presetClass="exit" presetID="1">
                                  <p:stCondLst>
                                    <p:cond delay="1000"/>
                                  </p:stCondLst>
                                  <p:childTnLst>
                                    <p:set>
                                      <p:cBhvr>
                                        <p:cTn id="4920" dur="1" fill="hold">
                                          <p:stCondLst>
                                            <p:cond delay="0"/>
                                          </p:stCondLst>
                                        </p:cTn>
                                        <p:tgtEl>
                                          <p:spTgt spid="2297"/>
                                        </p:tgtEl>
                                        <p:attrNameLst>
                                          <p:attrName>style.visibility</p:attrName>
                                        </p:attrNameLst>
                                      </p:cBhvr>
                                      <p:to>
                                        <p:strVal val="hidden"/>
                                      </p:to>
                                    </p:set>
                                  </p:childTnLst>
                                </p:cTn>
                              </p:par>
                            </p:childTnLst>
                          </p:cTn>
                        </p:par>
                        <p:par>
                          <p:cTn id="4921" fill="hold">
                            <p:stCondLst>
                              <p:cond delay="1000"/>
                            </p:stCondLst>
                            <p:childTnLst>
                              <p:par>
                                <p:cTn id="4922" nodeType="afterEffect" fill="hold" presetClass="exit" presetID="1">
                                  <p:stCondLst>
                                    <p:cond delay="1000"/>
                                  </p:stCondLst>
                                  <p:childTnLst>
                                    <p:set>
                                      <p:cBhvr>
                                        <p:cTn id="4923" dur="1" fill="hold">
                                          <p:stCondLst>
                                            <p:cond delay="0"/>
                                          </p:stCondLst>
                                        </p:cTn>
                                        <p:tgtEl>
                                          <p:spTgt spid="2296"/>
                                        </p:tgtEl>
                                        <p:attrNameLst>
                                          <p:attrName>style.visibility</p:attrName>
                                        </p:attrNameLst>
                                      </p:cBhvr>
                                      <p:to>
                                        <p:strVal val="hidden"/>
                                      </p:to>
                                    </p:set>
                                  </p:childTnLst>
                                </p:cTn>
                              </p:par>
                            </p:childTnLst>
                          </p:cTn>
                        </p:par>
                        <p:par>
                          <p:cTn id="4924" fill="hold">
                            <p:stCondLst>
                              <p:cond delay="2000"/>
                            </p:stCondLst>
                            <p:childTnLst>
                              <p:par>
                                <p:cTn id="4925" nodeType="afterEffect" fill="hold" presetClass="exit" presetID="1">
                                  <p:stCondLst>
                                    <p:cond delay="1000"/>
                                  </p:stCondLst>
                                  <p:childTnLst>
                                    <p:set>
                                      <p:cBhvr>
                                        <p:cTn id="4926" dur="1" fill="hold">
                                          <p:stCondLst>
                                            <p:cond delay="0"/>
                                          </p:stCondLst>
                                        </p:cTn>
                                        <p:tgtEl>
                                          <p:spTgt spid="2295"/>
                                        </p:tgtEl>
                                        <p:attrNameLst>
                                          <p:attrName>style.visibility</p:attrName>
                                        </p:attrNameLst>
                                      </p:cBhvr>
                                      <p:to>
                                        <p:strVal val="hidden"/>
                                      </p:to>
                                    </p:set>
                                  </p:childTnLst>
                                </p:cTn>
                              </p:par>
                            </p:childTnLst>
                          </p:cTn>
                        </p:par>
                        <p:par>
                          <p:cTn id="4927" fill="hold">
                            <p:stCondLst>
                              <p:cond delay="3000"/>
                            </p:stCondLst>
                            <p:childTnLst>
                              <p:par>
                                <p:cTn id="4928" nodeType="afterEffect" fill="hold" presetClass="exit" presetID="1">
                                  <p:stCondLst>
                                    <p:cond delay="1000"/>
                                  </p:stCondLst>
                                  <p:childTnLst>
                                    <p:set>
                                      <p:cBhvr>
                                        <p:cTn id="4929" dur="1" fill="hold">
                                          <p:stCondLst>
                                            <p:cond delay="0"/>
                                          </p:stCondLst>
                                        </p:cTn>
                                        <p:tgtEl>
                                          <p:spTgt spid="2294"/>
                                        </p:tgtEl>
                                        <p:attrNameLst>
                                          <p:attrName>style.visibility</p:attrName>
                                        </p:attrNameLst>
                                      </p:cBhvr>
                                      <p:to>
                                        <p:strVal val="hidden"/>
                                      </p:to>
                                    </p:set>
                                  </p:childTnLst>
                                </p:cTn>
                              </p:par>
                            </p:childTnLst>
                          </p:cTn>
                        </p:par>
                        <p:par>
                          <p:cTn id="4930" fill="hold">
                            <p:stCondLst>
                              <p:cond delay="4000"/>
                            </p:stCondLst>
                            <p:childTnLst>
                              <p:par>
                                <p:cTn id="4931" nodeType="afterEffect" fill="hold" presetClass="exit" presetID="1">
                                  <p:stCondLst>
                                    <p:cond delay="1000"/>
                                  </p:stCondLst>
                                  <p:childTnLst>
                                    <p:set>
                                      <p:cBhvr>
                                        <p:cTn id="4932" dur="1" fill="hold">
                                          <p:stCondLst>
                                            <p:cond delay="0"/>
                                          </p:stCondLst>
                                        </p:cTn>
                                        <p:tgtEl>
                                          <p:spTgt spid="2293"/>
                                        </p:tgtEl>
                                        <p:attrNameLst>
                                          <p:attrName>style.visibility</p:attrName>
                                        </p:attrNameLst>
                                      </p:cBhvr>
                                      <p:to>
                                        <p:strVal val="hidden"/>
                                      </p:to>
                                    </p:set>
                                  </p:childTnLst>
                                </p:cTn>
                              </p:par>
                            </p:childTnLst>
                          </p:cTn>
                        </p:par>
                        <p:par>
                          <p:cTn id="4933" fill="hold">
                            <p:stCondLst>
                              <p:cond delay="5000"/>
                            </p:stCondLst>
                            <p:childTnLst>
                              <p:par>
                                <p:cTn id="4934" nodeType="afterEffect" fill="hold" presetClass="exit" presetID="1">
                                  <p:stCondLst>
                                    <p:cond delay="1000"/>
                                  </p:stCondLst>
                                  <p:childTnLst>
                                    <p:set>
                                      <p:cBhvr>
                                        <p:cTn id="4935" dur="1" fill="hold">
                                          <p:stCondLst>
                                            <p:cond delay="0"/>
                                          </p:stCondLst>
                                        </p:cTn>
                                        <p:tgtEl>
                                          <p:spTgt spid="2292"/>
                                        </p:tgtEl>
                                        <p:attrNameLst>
                                          <p:attrName>style.visibility</p:attrName>
                                        </p:attrNameLst>
                                      </p:cBhvr>
                                      <p:to>
                                        <p:strVal val="hidden"/>
                                      </p:to>
                                    </p:set>
                                  </p:childTnLst>
                                </p:cTn>
                              </p:par>
                            </p:childTnLst>
                          </p:cTn>
                        </p:par>
                        <p:par>
                          <p:cTn id="4936" fill="hold">
                            <p:stCondLst>
                              <p:cond delay="6000"/>
                            </p:stCondLst>
                            <p:childTnLst>
                              <p:par>
                                <p:cTn id="4937" nodeType="afterEffect" fill="hold" presetClass="exit" presetID="1">
                                  <p:stCondLst>
                                    <p:cond delay="1000"/>
                                  </p:stCondLst>
                                  <p:childTnLst>
                                    <p:set>
                                      <p:cBhvr>
                                        <p:cTn id="4938" dur="1" fill="hold">
                                          <p:stCondLst>
                                            <p:cond delay="0"/>
                                          </p:stCondLst>
                                        </p:cTn>
                                        <p:tgtEl>
                                          <p:spTgt spid="2291"/>
                                        </p:tgtEl>
                                        <p:attrNameLst>
                                          <p:attrName>style.visibility</p:attrName>
                                        </p:attrNameLst>
                                      </p:cBhvr>
                                      <p:to>
                                        <p:strVal val="hidden"/>
                                      </p:to>
                                    </p:set>
                                  </p:childTnLst>
                                </p:cTn>
                              </p:par>
                            </p:childTnLst>
                          </p:cTn>
                        </p:par>
                        <p:par>
                          <p:cTn id="4939" fill="hold">
                            <p:stCondLst>
                              <p:cond delay="7000"/>
                            </p:stCondLst>
                            <p:childTnLst>
                              <p:par>
                                <p:cTn id="4940" nodeType="afterEffect" fill="hold" presetClass="exit" presetID="1">
                                  <p:stCondLst>
                                    <p:cond delay="1000"/>
                                  </p:stCondLst>
                                  <p:childTnLst>
                                    <p:set>
                                      <p:cBhvr>
                                        <p:cTn id="4941" dur="1" fill="hold">
                                          <p:stCondLst>
                                            <p:cond delay="0"/>
                                          </p:stCondLst>
                                        </p:cTn>
                                        <p:tgtEl>
                                          <p:spTgt spid="2290"/>
                                        </p:tgtEl>
                                        <p:attrNameLst>
                                          <p:attrName>style.visibility</p:attrName>
                                        </p:attrNameLst>
                                      </p:cBhvr>
                                      <p:to>
                                        <p:strVal val="hidden"/>
                                      </p:to>
                                    </p:set>
                                  </p:childTnLst>
                                </p:cTn>
                              </p:par>
                            </p:childTnLst>
                          </p:cTn>
                        </p:par>
                        <p:par>
                          <p:cTn id="4942" fill="hold">
                            <p:stCondLst>
                              <p:cond delay="8000"/>
                            </p:stCondLst>
                            <p:childTnLst>
                              <p:par>
                                <p:cTn id="4943" nodeType="afterEffect" fill="hold" presetClass="exit" presetID="1">
                                  <p:stCondLst>
                                    <p:cond delay="1000"/>
                                  </p:stCondLst>
                                  <p:childTnLst>
                                    <p:set>
                                      <p:cBhvr>
                                        <p:cTn id="4944" dur="1" fill="hold">
                                          <p:stCondLst>
                                            <p:cond delay="0"/>
                                          </p:stCondLst>
                                        </p:cTn>
                                        <p:tgtEl>
                                          <p:spTgt spid="2289"/>
                                        </p:tgtEl>
                                        <p:attrNameLst>
                                          <p:attrName>style.visibility</p:attrName>
                                        </p:attrNameLst>
                                      </p:cBhvr>
                                      <p:to>
                                        <p:strVal val="hidden"/>
                                      </p:to>
                                    </p:set>
                                  </p:childTnLst>
                                </p:cTn>
                              </p:par>
                            </p:childTnLst>
                          </p:cTn>
                        </p:par>
                        <p:par>
                          <p:cTn id="4945" fill="hold">
                            <p:stCondLst>
                              <p:cond delay="9000"/>
                            </p:stCondLst>
                            <p:childTnLst>
                              <p:par>
                                <p:cTn id="4946" nodeType="afterEffect" fill="hold" presetClass="exit" presetID="1">
                                  <p:stCondLst>
                                    <p:cond delay="1000"/>
                                  </p:stCondLst>
                                  <p:childTnLst>
                                    <p:set>
                                      <p:cBhvr>
                                        <p:cTn id="4947" dur="1" fill="hold">
                                          <p:stCondLst>
                                            <p:cond delay="0"/>
                                          </p:stCondLst>
                                        </p:cTn>
                                        <p:tgtEl>
                                          <p:spTgt spid="2288"/>
                                        </p:tgtEl>
                                        <p:attrNameLst>
                                          <p:attrName>style.visibility</p:attrName>
                                        </p:attrNameLst>
                                      </p:cBhvr>
                                      <p:to>
                                        <p:strVal val="hidden"/>
                                      </p:to>
                                    </p:set>
                                  </p:childTnLst>
                                </p:cTn>
                              </p:par>
                            </p:childTnLst>
                          </p:cTn>
                        </p:par>
                        <p:par>
                          <p:cTn id="4948" fill="hold">
                            <p:stCondLst>
                              <p:cond delay="10000"/>
                            </p:stCondLst>
                            <p:childTnLst>
                              <p:par>
                                <p:cTn id="4949" nodeType="afterEffect" fill="hold" presetClass="exit" presetID="1">
                                  <p:stCondLst>
                                    <p:cond delay="1000"/>
                                  </p:stCondLst>
                                  <p:childTnLst>
                                    <p:set>
                                      <p:cBhvr>
                                        <p:cTn id="4950" dur="1" fill="hold">
                                          <p:stCondLst>
                                            <p:cond delay="0"/>
                                          </p:stCondLst>
                                        </p:cTn>
                                        <p:tgtEl>
                                          <p:spTgt spid="2287"/>
                                        </p:tgtEl>
                                        <p:attrNameLst>
                                          <p:attrName>style.visibility</p:attrName>
                                        </p:attrNameLst>
                                      </p:cBhvr>
                                      <p:to>
                                        <p:strVal val="hidden"/>
                                      </p:to>
                                    </p:set>
                                  </p:childTnLst>
                                </p:cTn>
                              </p:par>
                            </p:childTnLst>
                          </p:cTn>
                        </p:par>
                        <p:par>
                          <p:cTn id="4951" fill="hold">
                            <p:stCondLst>
                              <p:cond delay="11000"/>
                            </p:stCondLst>
                            <p:childTnLst>
                              <p:par>
                                <p:cTn id="4952" nodeType="afterEffect" fill="hold" presetClass="exit" presetID="1">
                                  <p:stCondLst>
                                    <p:cond delay="1000"/>
                                  </p:stCondLst>
                                  <p:childTnLst>
                                    <p:set>
                                      <p:cBhvr>
                                        <p:cTn id="4953" dur="1" fill="hold">
                                          <p:stCondLst>
                                            <p:cond delay="0"/>
                                          </p:stCondLst>
                                        </p:cTn>
                                        <p:tgtEl>
                                          <p:spTgt spid="2286"/>
                                        </p:tgtEl>
                                        <p:attrNameLst>
                                          <p:attrName>style.visibility</p:attrName>
                                        </p:attrNameLst>
                                      </p:cBhvr>
                                      <p:to>
                                        <p:strVal val="hidden"/>
                                      </p:to>
                                    </p:set>
                                  </p:childTnLst>
                                </p:cTn>
                              </p:par>
                            </p:childTnLst>
                          </p:cTn>
                        </p:par>
                        <p:par>
                          <p:cTn id="4954" fill="hold">
                            <p:stCondLst>
                              <p:cond delay="12000"/>
                            </p:stCondLst>
                            <p:childTnLst>
                              <p:par>
                                <p:cTn id="4955" nodeType="afterEffect" fill="hold" presetClass="exit" presetID="1">
                                  <p:stCondLst>
                                    <p:cond delay="1000"/>
                                  </p:stCondLst>
                                  <p:childTnLst>
                                    <p:set>
                                      <p:cBhvr>
                                        <p:cTn id="4956" dur="1" fill="hold">
                                          <p:stCondLst>
                                            <p:cond delay="0"/>
                                          </p:stCondLst>
                                        </p:cTn>
                                        <p:tgtEl>
                                          <p:spTgt spid="2285"/>
                                        </p:tgtEl>
                                        <p:attrNameLst>
                                          <p:attrName>style.visibility</p:attrName>
                                        </p:attrNameLst>
                                      </p:cBhvr>
                                      <p:to>
                                        <p:strVal val="hidden"/>
                                      </p:to>
                                    </p:set>
                                  </p:childTnLst>
                                </p:cTn>
                              </p:par>
                            </p:childTnLst>
                          </p:cTn>
                        </p:par>
                        <p:par>
                          <p:cTn id="4957" fill="hold">
                            <p:stCondLst>
                              <p:cond delay="13000"/>
                            </p:stCondLst>
                            <p:childTnLst>
                              <p:par>
                                <p:cTn id="4958" nodeType="afterEffect" fill="hold" presetClass="exit" presetID="1">
                                  <p:stCondLst>
                                    <p:cond delay="1000"/>
                                  </p:stCondLst>
                                  <p:childTnLst>
                                    <p:set>
                                      <p:cBhvr>
                                        <p:cTn id="4959" dur="1" fill="hold">
                                          <p:stCondLst>
                                            <p:cond delay="0"/>
                                          </p:stCondLst>
                                        </p:cTn>
                                        <p:tgtEl>
                                          <p:spTgt spid="2284"/>
                                        </p:tgtEl>
                                        <p:attrNameLst>
                                          <p:attrName>style.visibility</p:attrName>
                                        </p:attrNameLst>
                                      </p:cBhvr>
                                      <p:to>
                                        <p:strVal val="hidden"/>
                                      </p:to>
                                    </p:set>
                                  </p:childTnLst>
                                </p:cTn>
                              </p:par>
                            </p:childTnLst>
                          </p:cTn>
                        </p:par>
                        <p:par>
                          <p:cTn id="4960" fill="hold">
                            <p:stCondLst>
                              <p:cond delay="14000"/>
                            </p:stCondLst>
                            <p:childTnLst>
                              <p:par>
                                <p:cTn id="4961" nodeType="afterEffect" fill="hold" presetClass="exit" presetID="1">
                                  <p:stCondLst>
                                    <p:cond delay="1000"/>
                                  </p:stCondLst>
                                  <p:childTnLst>
                                    <p:set>
                                      <p:cBhvr>
                                        <p:cTn id="4962" dur="1" fill="hold">
                                          <p:stCondLst>
                                            <p:cond delay="0"/>
                                          </p:stCondLst>
                                        </p:cTn>
                                        <p:tgtEl>
                                          <p:spTgt spid="2283"/>
                                        </p:tgtEl>
                                        <p:attrNameLst>
                                          <p:attrName>style.visibility</p:attrName>
                                        </p:attrNameLst>
                                      </p:cBhvr>
                                      <p:to>
                                        <p:strVal val="hidden"/>
                                      </p:to>
                                    </p:set>
                                  </p:childTnLst>
                                </p:cTn>
                              </p:par>
                            </p:childTnLst>
                          </p:cTn>
                        </p:par>
                        <p:par>
                          <p:cTn id="4963" fill="hold">
                            <p:stCondLst>
                              <p:cond delay="15000"/>
                            </p:stCondLst>
                            <p:childTnLst>
                              <p:par>
                                <p:cTn id="4964" nodeType="afterEffect" fill="hold" presetClass="exit" presetID="1">
                                  <p:stCondLst>
                                    <p:cond delay="1000"/>
                                  </p:stCondLst>
                                  <p:childTnLst>
                                    <p:set>
                                      <p:cBhvr>
                                        <p:cTn id="4965" dur="1" fill="hold">
                                          <p:stCondLst>
                                            <p:cond delay="0"/>
                                          </p:stCondLst>
                                        </p:cTn>
                                        <p:tgtEl>
                                          <p:spTgt spid="2282"/>
                                        </p:tgtEl>
                                        <p:attrNameLst>
                                          <p:attrName>style.visibility</p:attrName>
                                        </p:attrNameLst>
                                      </p:cBhvr>
                                      <p:to>
                                        <p:strVal val="hidden"/>
                                      </p:to>
                                    </p:set>
                                  </p:childTnLst>
                                </p:cTn>
                              </p:par>
                            </p:childTnLst>
                          </p:cTn>
                        </p:par>
                        <p:par>
                          <p:cTn id="4966" fill="hold">
                            <p:stCondLst>
                              <p:cond delay="16000"/>
                            </p:stCondLst>
                            <p:childTnLst>
                              <p:par>
                                <p:cTn id="4967" nodeType="afterEffect" fill="hold" presetClass="exit" presetID="1">
                                  <p:stCondLst>
                                    <p:cond delay="1000"/>
                                  </p:stCondLst>
                                  <p:childTnLst>
                                    <p:set>
                                      <p:cBhvr>
                                        <p:cTn id="4968" dur="1" fill="hold">
                                          <p:stCondLst>
                                            <p:cond delay="0"/>
                                          </p:stCondLst>
                                        </p:cTn>
                                        <p:tgtEl>
                                          <p:spTgt spid="2281"/>
                                        </p:tgtEl>
                                        <p:attrNameLst>
                                          <p:attrName>style.visibility</p:attrName>
                                        </p:attrNameLst>
                                      </p:cBhvr>
                                      <p:to>
                                        <p:strVal val="hidden"/>
                                      </p:to>
                                    </p:set>
                                  </p:childTnLst>
                                </p:cTn>
                              </p:par>
                            </p:childTnLst>
                          </p:cTn>
                        </p:par>
                        <p:par>
                          <p:cTn id="4969" fill="hold">
                            <p:stCondLst>
                              <p:cond delay="17000"/>
                            </p:stCondLst>
                            <p:childTnLst>
                              <p:par>
                                <p:cTn id="4970" nodeType="afterEffect" fill="hold" presetClass="exit" presetID="1">
                                  <p:stCondLst>
                                    <p:cond delay="1000"/>
                                  </p:stCondLst>
                                  <p:childTnLst>
                                    <p:set>
                                      <p:cBhvr>
                                        <p:cTn id="4971" dur="1" fill="hold">
                                          <p:stCondLst>
                                            <p:cond delay="0"/>
                                          </p:stCondLst>
                                        </p:cTn>
                                        <p:tgtEl>
                                          <p:spTgt spid="2280"/>
                                        </p:tgtEl>
                                        <p:attrNameLst>
                                          <p:attrName>style.visibility</p:attrName>
                                        </p:attrNameLst>
                                      </p:cBhvr>
                                      <p:to>
                                        <p:strVal val="hidden"/>
                                      </p:to>
                                    </p:set>
                                  </p:childTnLst>
                                </p:cTn>
                              </p:par>
                            </p:childTnLst>
                          </p:cTn>
                        </p:par>
                        <p:par>
                          <p:cTn id="4972" fill="hold">
                            <p:stCondLst>
                              <p:cond delay="18000"/>
                            </p:stCondLst>
                            <p:childTnLst>
                              <p:par>
                                <p:cTn id="4973" nodeType="afterEffect" fill="hold" presetClass="exit" presetID="1">
                                  <p:stCondLst>
                                    <p:cond delay="1000"/>
                                  </p:stCondLst>
                                  <p:childTnLst>
                                    <p:set>
                                      <p:cBhvr>
                                        <p:cTn id="4974" dur="1" fill="hold">
                                          <p:stCondLst>
                                            <p:cond delay="0"/>
                                          </p:stCondLst>
                                        </p:cTn>
                                        <p:tgtEl>
                                          <p:spTgt spid="2279"/>
                                        </p:tgtEl>
                                        <p:attrNameLst>
                                          <p:attrName>style.visibility</p:attrName>
                                        </p:attrNameLst>
                                      </p:cBhvr>
                                      <p:to>
                                        <p:strVal val="hidden"/>
                                      </p:to>
                                    </p:set>
                                  </p:childTnLst>
                                </p:cTn>
                              </p:par>
                            </p:childTnLst>
                          </p:cTn>
                        </p:par>
                        <p:par>
                          <p:cTn id="4975" fill="hold">
                            <p:stCondLst>
                              <p:cond delay="19000"/>
                            </p:stCondLst>
                            <p:childTnLst>
                              <p:par>
                                <p:cTn id="4976" nodeType="afterEffect" fill="hold" presetClass="exit" presetID="1">
                                  <p:stCondLst>
                                    <p:cond delay="1000"/>
                                  </p:stCondLst>
                                  <p:childTnLst>
                                    <p:set>
                                      <p:cBhvr>
                                        <p:cTn id="4977" dur="1" fill="hold">
                                          <p:stCondLst>
                                            <p:cond delay="0"/>
                                          </p:stCondLst>
                                        </p:cTn>
                                        <p:tgtEl>
                                          <p:spTgt spid="2278"/>
                                        </p:tgtEl>
                                        <p:attrNameLst>
                                          <p:attrName>style.visibility</p:attrName>
                                        </p:attrNameLst>
                                      </p:cBhvr>
                                      <p:to>
                                        <p:strVal val="hidden"/>
                                      </p:to>
                                    </p:set>
                                  </p:childTnLst>
                                </p:cTn>
                              </p:par>
                            </p:childTnLst>
                          </p:cTn>
                        </p:par>
                        <p:par>
                          <p:cTn id="4978" fill="hold">
                            <p:stCondLst>
                              <p:cond delay="20000"/>
                            </p:stCondLst>
                            <p:childTnLst>
                              <p:par>
                                <p:cTn id="4979" nodeType="afterEffect" fill="hold" presetClass="exit" presetID="1">
                                  <p:stCondLst>
                                    <p:cond delay="1000"/>
                                  </p:stCondLst>
                                  <p:childTnLst>
                                    <p:set>
                                      <p:cBhvr>
                                        <p:cTn id="4980" dur="1" fill="hold">
                                          <p:stCondLst>
                                            <p:cond delay="0"/>
                                          </p:stCondLst>
                                        </p:cTn>
                                        <p:tgtEl>
                                          <p:spTgt spid="2277"/>
                                        </p:tgtEl>
                                        <p:attrNameLst>
                                          <p:attrName>style.visibility</p:attrName>
                                        </p:attrNameLst>
                                      </p:cBhvr>
                                      <p:to>
                                        <p:strVal val="hidden"/>
                                      </p:to>
                                    </p:set>
                                  </p:childTnLst>
                                </p:cTn>
                              </p:par>
                            </p:childTnLst>
                          </p:cTn>
                        </p:par>
                        <p:par>
                          <p:cTn id="4981" fill="hold">
                            <p:stCondLst>
                              <p:cond delay="21000"/>
                            </p:stCondLst>
                            <p:childTnLst>
                              <p:par>
                                <p:cTn id="4982" nodeType="afterEffect" fill="hold" presetClass="exit" presetID="1">
                                  <p:stCondLst>
                                    <p:cond delay="1000"/>
                                  </p:stCondLst>
                                  <p:childTnLst>
                                    <p:set>
                                      <p:cBhvr>
                                        <p:cTn id="4983" dur="1" fill="hold">
                                          <p:stCondLst>
                                            <p:cond delay="0"/>
                                          </p:stCondLst>
                                        </p:cTn>
                                        <p:tgtEl>
                                          <p:spTgt spid="2276"/>
                                        </p:tgtEl>
                                        <p:attrNameLst>
                                          <p:attrName>style.visibility</p:attrName>
                                        </p:attrNameLst>
                                      </p:cBhvr>
                                      <p:to>
                                        <p:strVal val="hidden"/>
                                      </p:to>
                                    </p:set>
                                  </p:childTnLst>
                                </p:cTn>
                              </p:par>
                            </p:childTnLst>
                          </p:cTn>
                        </p:par>
                        <p:par>
                          <p:cTn id="4984" fill="hold">
                            <p:stCondLst>
                              <p:cond delay="22000"/>
                            </p:stCondLst>
                            <p:childTnLst>
                              <p:par>
                                <p:cTn id="4985" nodeType="afterEffect" fill="hold" presetClass="exit" presetID="1">
                                  <p:stCondLst>
                                    <p:cond delay="1000"/>
                                  </p:stCondLst>
                                  <p:childTnLst>
                                    <p:set>
                                      <p:cBhvr>
                                        <p:cTn id="4986" dur="1" fill="hold">
                                          <p:stCondLst>
                                            <p:cond delay="0"/>
                                          </p:stCondLst>
                                        </p:cTn>
                                        <p:tgtEl>
                                          <p:spTgt spid="2275"/>
                                        </p:tgtEl>
                                        <p:attrNameLst>
                                          <p:attrName>style.visibility</p:attrName>
                                        </p:attrNameLst>
                                      </p:cBhvr>
                                      <p:to>
                                        <p:strVal val="hidden"/>
                                      </p:to>
                                    </p:set>
                                  </p:childTnLst>
                                </p:cTn>
                              </p:par>
                            </p:childTnLst>
                          </p:cTn>
                        </p:par>
                        <p:par>
                          <p:cTn id="4987" fill="hold">
                            <p:stCondLst>
                              <p:cond delay="23000"/>
                            </p:stCondLst>
                            <p:childTnLst>
                              <p:par>
                                <p:cTn id="4988" nodeType="afterEffect" fill="hold" presetClass="exit" presetID="1">
                                  <p:stCondLst>
                                    <p:cond delay="1000"/>
                                  </p:stCondLst>
                                  <p:childTnLst>
                                    <p:set>
                                      <p:cBhvr>
                                        <p:cTn id="4989" dur="1" fill="hold">
                                          <p:stCondLst>
                                            <p:cond delay="0"/>
                                          </p:stCondLst>
                                        </p:cTn>
                                        <p:tgtEl>
                                          <p:spTgt spid="2274"/>
                                        </p:tgtEl>
                                        <p:attrNameLst>
                                          <p:attrName>style.visibility</p:attrName>
                                        </p:attrNameLst>
                                      </p:cBhvr>
                                      <p:to>
                                        <p:strVal val="hidden"/>
                                      </p:to>
                                    </p:set>
                                  </p:childTnLst>
                                </p:cTn>
                              </p:par>
                            </p:childTnLst>
                          </p:cTn>
                        </p:par>
                        <p:par>
                          <p:cTn id="4990" fill="hold">
                            <p:stCondLst>
                              <p:cond delay="24000"/>
                            </p:stCondLst>
                            <p:childTnLst>
                              <p:par>
                                <p:cTn id="4991" nodeType="afterEffect" fill="hold" presetClass="exit" presetID="1">
                                  <p:stCondLst>
                                    <p:cond delay="1000"/>
                                  </p:stCondLst>
                                  <p:childTnLst>
                                    <p:set>
                                      <p:cBhvr>
                                        <p:cTn id="4992" dur="1" fill="hold">
                                          <p:stCondLst>
                                            <p:cond delay="9"/>
                                          </p:stCondLst>
                                        </p:cTn>
                                        <p:tgtEl>
                                          <p:spTgt spid="227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9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וְרִחַ֥ק</a:t>
            </a:r>
            <a:endParaRPr b="0" lang="en-US" sz="3200" strike="noStrike" u="none">
              <a:solidFill>
                <a:srgbClr val="ffffff"/>
              </a:solidFill>
              <a:effectLst/>
              <a:uFillTx/>
              <a:latin typeface="Arial"/>
            </a:endParaRPr>
          </a:p>
        </p:txBody>
      </p:sp>
      <p:sp>
        <p:nvSpPr>
          <p:cNvPr id="229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ait éloigné les hommes,</a:t>
            </a:r>
            <a:endParaRPr b="0" lang="en-US" sz="3200" strike="noStrike" u="none">
              <a:solidFill>
                <a:srgbClr val="ffffff"/>
              </a:solidFill>
              <a:effectLst/>
              <a:uFillTx/>
              <a:latin typeface="Arial"/>
            </a:endParaRPr>
          </a:p>
        </p:txBody>
      </p:sp>
      <p:sp>
        <p:nvSpPr>
          <p:cNvPr id="230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haya echado lejos a los hombres </a:t>
            </a:r>
            <a:endParaRPr b="0" lang="en-US" sz="3200" strike="noStrike" u="none">
              <a:solidFill>
                <a:srgbClr val="ffffff"/>
              </a:solidFill>
              <a:effectLst/>
              <a:uFillTx/>
              <a:latin typeface="Arial"/>
            </a:endParaRPr>
          </a:p>
        </p:txBody>
      </p:sp>
      <p:sp>
        <p:nvSpPr>
          <p:cNvPr id="230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has removed men far away,  </a:t>
            </a:r>
            <a:endParaRPr b="0" lang="en-US" sz="3200" strike="noStrike" u="none">
              <a:solidFill>
                <a:srgbClr val="ffffff"/>
              </a:solidFill>
              <a:effectLst/>
              <a:uFillTx/>
              <a:latin typeface="Arial"/>
            </a:endParaRPr>
          </a:p>
        </p:txBody>
      </p:sp>
      <p:sp>
        <p:nvSpPr>
          <p:cNvPr id="230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#65</a:t>
            </a:r>
            <a:endParaRPr b="0" lang="en-US" sz="4400" strike="noStrike" u="none">
              <a:solidFill>
                <a:srgbClr val="ffffff"/>
              </a:solidFill>
              <a:effectLst/>
              <a:uFillTx/>
              <a:latin typeface="Arial"/>
            </a:endParaRPr>
          </a:p>
        </p:txBody>
      </p:sp>
      <p:sp>
        <p:nvSpPr>
          <p:cNvPr id="230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7:1, Why did the kings go to Jerusalem ?  </a:t>
            </a:r>
            <a:endParaRPr b="0" lang="en-US" sz="3200" strike="noStrike" u="none">
              <a:solidFill>
                <a:srgbClr val="ffffff"/>
              </a:solidFill>
              <a:effectLst/>
              <a:uFillTx/>
              <a:latin typeface="Arial"/>
            </a:endParaRPr>
          </a:p>
        </p:txBody>
      </p:sp>
      <p:sp>
        <p:nvSpPr>
          <p:cNvPr id="2305" name="PlaceHolder 5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7:1, ¿Por qué subieron los reyes a Jerusalén? </a:t>
            </a:r>
            <a:endParaRPr b="0" lang="en-US" sz="3200" strike="noStrike" u="none">
              <a:solidFill>
                <a:srgbClr val="ffffff"/>
              </a:solidFill>
              <a:effectLst/>
              <a:uFillTx/>
              <a:latin typeface="Arial"/>
            </a:endParaRPr>
          </a:p>
        </p:txBody>
      </p:sp>
      <p:sp>
        <p:nvSpPr>
          <p:cNvPr id="2306" name="PlaceHolder 5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7:1, Pourquoi les rois sont-ils allés à Jérusalem ?</a:t>
            </a:r>
            <a:endParaRPr b="0" lang="en-US" sz="3200" strike="noStrike" u="none">
              <a:solidFill>
                <a:srgbClr val="ffffff"/>
              </a:solidFill>
              <a:effectLst/>
              <a:uFillTx/>
              <a:latin typeface="Arial"/>
            </a:endParaRPr>
          </a:p>
        </p:txBody>
      </p:sp>
      <p:sp>
        <p:nvSpPr>
          <p:cNvPr id="2307" name="TextBox 16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08" name="TextBox 1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09" name="TextBox 1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10" name="TextBox 1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11" name="TextBox 1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12" name="TextBox 1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13" name="TextBox 1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14" name="TextBox 1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15" name="TextBox 1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16" name="TextBox 1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17" name="TextBox 1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18" name="TextBox 1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19" name="TextBox 16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20" name="TextBox 1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21" name="TextBox 1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22" name="TextBox 1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23" name="TextBox 1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24" name="TextBox 1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25" name="TextBox 1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26" name="TextBox 1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27" name="TextBox 1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28" name="TextBox 1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29" name="TextBox 1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30" name="TextBox 1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31" name="TextBox 1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32" name="TextBox 1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993" dur="indefinite" restart="never" nodeType="tmRoot">
          <p:childTnLst>
            <p:seq>
              <p:cTn id="4994" dur="indefinite" nodeType="mainSeq">
                <p:childTnLst>
                  <p:par>
                    <p:cTn id="4995" fill="hold">
                      <p:stCondLst>
                        <p:cond delay="indefinite"/>
                      </p:stCondLst>
                      <p:childTnLst>
                        <p:par>
                          <p:cTn id="4996" fill="hold">
                            <p:stCondLst>
                              <p:cond delay="0"/>
                            </p:stCondLst>
                            <p:childTnLst>
                              <p:par>
                                <p:cTn id="4997" nodeType="clickEffect" fill="hold" presetClass="exit" presetID="1">
                                  <p:stCondLst>
                                    <p:cond delay="1000"/>
                                  </p:stCondLst>
                                  <p:childTnLst>
                                    <p:set>
                                      <p:cBhvr>
                                        <p:cTn id="4998" dur="1" fill="hold">
                                          <p:stCondLst>
                                            <p:cond delay="0"/>
                                          </p:stCondLst>
                                        </p:cTn>
                                        <p:tgtEl>
                                          <p:spTgt spid="2332"/>
                                        </p:tgtEl>
                                        <p:attrNameLst>
                                          <p:attrName>style.visibility</p:attrName>
                                        </p:attrNameLst>
                                      </p:cBhvr>
                                      <p:to>
                                        <p:strVal val="hidden"/>
                                      </p:to>
                                    </p:set>
                                  </p:childTnLst>
                                </p:cTn>
                              </p:par>
                            </p:childTnLst>
                          </p:cTn>
                        </p:par>
                        <p:par>
                          <p:cTn id="4999" fill="hold">
                            <p:stCondLst>
                              <p:cond delay="1000"/>
                            </p:stCondLst>
                            <p:childTnLst>
                              <p:par>
                                <p:cTn id="5000" nodeType="afterEffect" fill="hold" presetClass="exit" presetID="1">
                                  <p:stCondLst>
                                    <p:cond delay="1000"/>
                                  </p:stCondLst>
                                  <p:childTnLst>
                                    <p:set>
                                      <p:cBhvr>
                                        <p:cTn id="5001" dur="1" fill="hold">
                                          <p:stCondLst>
                                            <p:cond delay="0"/>
                                          </p:stCondLst>
                                        </p:cTn>
                                        <p:tgtEl>
                                          <p:spTgt spid="2331"/>
                                        </p:tgtEl>
                                        <p:attrNameLst>
                                          <p:attrName>style.visibility</p:attrName>
                                        </p:attrNameLst>
                                      </p:cBhvr>
                                      <p:to>
                                        <p:strVal val="hidden"/>
                                      </p:to>
                                    </p:set>
                                  </p:childTnLst>
                                </p:cTn>
                              </p:par>
                            </p:childTnLst>
                          </p:cTn>
                        </p:par>
                        <p:par>
                          <p:cTn id="5002" fill="hold">
                            <p:stCondLst>
                              <p:cond delay="2000"/>
                            </p:stCondLst>
                            <p:childTnLst>
                              <p:par>
                                <p:cTn id="5003" nodeType="afterEffect" fill="hold" presetClass="exit" presetID="1">
                                  <p:stCondLst>
                                    <p:cond delay="1000"/>
                                  </p:stCondLst>
                                  <p:childTnLst>
                                    <p:set>
                                      <p:cBhvr>
                                        <p:cTn id="5004" dur="1" fill="hold">
                                          <p:stCondLst>
                                            <p:cond delay="0"/>
                                          </p:stCondLst>
                                        </p:cTn>
                                        <p:tgtEl>
                                          <p:spTgt spid="2330"/>
                                        </p:tgtEl>
                                        <p:attrNameLst>
                                          <p:attrName>style.visibility</p:attrName>
                                        </p:attrNameLst>
                                      </p:cBhvr>
                                      <p:to>
                                        <p:strVal val="hidden"/>
                                      </p:to>
                                    </p:set>
                                  </p:childTnLst>
                                </p:cTn>
                              </p:par>
                            </p:childTnLst>
                          </p:cTn>
                        </p:par>
                        <p:par>
                          <p:cTn id="5005" fill="hold">
                            <p:stCondLst>
                              <p:cond delay="3000"/>
                            </p:stCondLst>
                            <p:childTnLst>
                              <p:par>
                                <p:cTn id="5006" nodeType="afterEffect" fill="hold" presetClass="exit" presetID="1">
                                  <p:stCondLst>
                                    <p:cond delay="1000"/>
                                  </p:stCondLst>
                                  <p:childTnLst>
                                    <p:set>
                                      <p:cBhvr>
                                        <p:cTn id="5007" dur="1" fill="hold">
                                          <p:stCondLst>
                                            <p:cond delay="0"/>
                                          </p:stCondLst>
                                        </p:cTn>
                                        <p:tgtEl>
                                          <p:spTgt spid="2329"/>
                                        </p:tgtEl>
                                        <p:attrNameLst>
                                          <p:attrName>style.visibility</p:attrName>
                                        </p:attrNameLst>
                                      </p:cBhvr>
                                      <p:to>
                                        <p:strVal val="hidden"/>
                                      </p:to>
                                    </p:set>
                                  </p:childTnLst>
                                </p:cTn>
                              </p:par>
                            </p:childTnLst>
                          </p:cTn>
                        </p:par>
                        <p:par>
                          <p:cTn id="5008" fill="hold">
                            <p:stCondLst>
                              <p:cond delay="4000"/>
                            </p:stCondLst>
                            <p:childTnLst>
                              <p:par>
                                <p:cTn id="5009" nodeType="afterEffect" fill="hold" presetClass="exit" presetID="1">
                                  <p:stCondLst>
                                    <p:cond delay="1000"/>
                                  </p:stCondLst>
                                  <p:childTnLst>
                                    <p:set>
                                      <p:cBhvr>
                                        <p:cTn id="5010" dur="1" fill="hold">
                                          <p:stCondLst>
                                            <p:cond delay="0"/>
                                          </p:stCondLst>
                                        </p:cTn>
                                        <p:tgtEl>
                                          <p:spTgt spid="2328"/>
                                        </p:tgtEl>
                                        <p:attrNameLst>
                                          <p:attrName>style.visibility</p:attrName>
                                        </p:attrNameLst>
                                      </p:cBhvr>
                                      <p:to>
                                        <p:strVal val="hidden"/>
                                      </p:to>
                                    </p:set>
                                  </p:childTnLst>
                                </p:cTn>
                              </p:par>
                            </p:childTnLst>
                          </p:cTn>
                        </p:par>
                        <p:par>
                          <p:cTn id="5011" fill="hold">
                            <p:stCondLst>
                              <p:cond delay="5000"/>
                            </p:stCondLst>
                            <p:childTnLst>
                              <p:par>
                                <p:cTn id="5012" nodeType="afterEffect" fill="hold" presetClass="exit" presetID="1">
                                  <p:stCondLst>
                                    <p:cond delay="1000"/>
                                  </p:stCondLst>
                                  <p:childTnLst>
                                    <p:set>
                                      <p:cBhvr>
                                        <p:cTn id="5013" dur="1" fill="hold">
                                          <p:stCondLst>
                                            <p:cond delay="0"/>
                                          </p:stCondLst>
                                        </p:cTn>
                                        <p:tgtEl>
                                          <p:spTgt spid="2327"/>
                                        </p:tgtEl>
                                        <p:attrNameLst>
                                          <p:attrName>style.visibility</p:attrName>
                                        </p:attrNameLst>
                                      </p:cBhvr>
                                      <p:to>
                                        <p:strVal val="hidden"/>
                                      </p:to>
                                    </p:set>
                                  </p:childTnLst>
                                </p:cTn>
                              </p:par>
                            </p:childTnLst>
                          </p:cTn>
                        </p:par>
                        <p:par>
                          <p:cTn id="5014" fill="hold">
                            <p:stCondLst>
                              <p:cond delay="6000"/>
                            </p:stCondLst>
                            <p:childTnLst>
                              <p:par>
                                <p:cTn id="5015" nodeType="afterEffect" fill="hold" presetClass="exit" presetID="1">
                                  <p:stCondLst>
                                    <p:cond delay="1000"/>
                                  </p:stCondLst>
                                  <p:childTnLst>
                                    <p:set>
                                      <p:cBhvr>
                                        <p:cTn id="5016" dur="1" fill="hold">
                                          <p:stCondLst>
                                            <p:cond delay="0"/>
                                          </p:stCondLst>
                                        </p:cTn>
                                        <p:tgtEl>
                                          <p:spTgt spid="2326"/>
                                        </p:tgtEl>
                                        <p:attrNameLst>
                                          <p:attrName>style.visibility</p:attrName>
                                        </p:attrNameLst>
                                      </p:cBhvr>
                                      <p:to>
                                        <p:strVal val="hidden"/>
                                      </p:to>
                                    </p:set>
                                  </p:childTnLst>
                                </p:cTn>
                              </p:par>
                            </p:childTnLst>
                          </p:cTn>
                        </p:par>
                        <p:par>
                          <p:cTn id="5017" fill="hold">
                            <p:stCondLst>
                              <p:cond delay="7000"/>
                            </p:stCondLst>
                            <p:childTnLst>
                              <p:par>
                                <p:cTn id="5018" nodeType="afterEffect" fill="hold" presetClass="exit" presetID="1">
                                  <p:stCondLst>
                                    <p:cond delay="1000"/>
                                  </p:stCondLst>
                                  <p:childTnLst>
                                    <p:set>
                                      <p:cBhvr>
                                        <p:cTn id="5019" dur="1" fill="hold">
                                          <p:stCondLst>
                                            <p:cond delay="0"/>
                                          </p:stCondLst>
                                        </p:cTn>
                                        <p:tgtEl>
                                          <p:spTgt spid="2325"/>
                                        </p:tgtEl>
                                        <p:attrNameLst>
                                          <p:attrName>style.visibility</p:attrName>
                                        </p:attrNameLst>
                                      </p:cBhvr>
                                      <p:to>
                                        <p:strVal val="hidden"/>
                                      </p:to>
                                    </p:set>
                                  </p:childTnLst>
                                </p:cTn>
                              </p:par>
                            </p:childTnLst>
                          </p:cTn>
                        </p:par>
                        <p:par>
                          <p:cTn id="5020" fill="hold">
                            <p:stCondLst>
                              <p:cond delay="8000"/>
                            </p:stCondLst>
                            <p:childTnLst>
                              <p:par>
                                <p:cTn id="5021" nodeType="afterEffect" fill="hold" presetClass="exit" presetID="1">
                                  <p:stCondLst>
                                    <p:cond delay="1000"/>
                                  </p:stCondLst>
                                  <p:childTnLst>
                                    <p:set>
                                      <p:cBhvr>
                                        <p:cTn id="5022" dur="1" fill="hold">
                                          <p:stCondLst>
                                            <p:cond delay="0"/>
                                          </p:stCondLst>
                                        </p:cTn>
                                        <p:tgtEl>
                                          <p:spTgt spid="2324"/>
                                        </p:tgtEl>
                                        <p:attrNameLst>
                                          <p:attrName>style.visibility</p:attrName>
                                        </p:attrNameLst>
                                      </p:cBhvr>
                                      <p:to>
                                        <p:strVal val="hidden"/>
                                      </p:to>
                                    </p:set>
                                  </p:childTnLst>
                                </p:cTn>
                              </p:par>
                            </p:childTnLst>
                          </p:cTn>
                        </p:par>
                        <p:par>
                          <p:cTn id="5023" fill="hold">
                            <p:stCondLst>
                              <p:cond delay="9000"/>
                            </p:stCondLst>
                            <p:childTnLst>
                              <p:par>
                                <p:cTn id="5024" nodeType="afterEffect" fill="hold" presetClass="exit" presetID="1">
                                  <p:stCondLst>
                                    <p:cond delay="1000"/>
                                  </p:stCondLst>
                                  <p:childTnLst>
                                    <p:set>
                                      <p:cBhvr>
                                        <p:cTn id="5025" dur="1" fill="hold">
                                          <p:stCondLst>
                                            <p:cond delay="0"/>
                                          </p:stCondLst>
                                        </p:cTn>
                                        <p:tgtEl>
                                          <p:spTgt spid="2323"/>
                                        </p:tgtEl>
                                        <p:attrNameLst>
                                          <p:attrName>style.visibility</p:attrName>
                                        </p:attrNameLst>
                                      </p:cBhvr>
                                      <p:to>
                                        <p:strVal val="hidden"/>
                                      </p:to>
                                    </p:set>
                                  </p:childTnLst>
                                </p:cTn>
                              </p:par>
                            </p:childTnLst>
                          </p:cTn>
                        </p:par>
                        <p:par>
                          <p:cTn id="5026" fill="hold">
                            <p:stCondLst>
                              <p:cond delay="10000"/>
                            </p:stCondLst>
                            <p:childTnLst>
                              <p:par>
                                <p:cTn id="5027" nodeType="afterEffect" fill="hold" presetClass="exit" presetID="1">
                                  <p:stCondLst>
                                    <p:cond delay="1000"/>
                                  </p:stCondLst>
                                  <p:childTnLst>
                                    <p:set>
                                      <p:cBhvr>
                                        <p:cTn id="5028" dur="1" fill="hold">
                                          <p:stCondLst>
                                            <p:cond delay="0"/>
                                          </p:stCondLst>
                                        </p:cTn>
                                        <p:tgtEl>
                                          <p:spTgt spid="2322"/>
                                        </p:tgtEl>
                                        <p:attrNameLst>
                                          <p:attrName>style.visibility</p:attrName>
                                        </p:attrNameLst>
                                      </p:cBhvr>
                                      <p:to>
                                        <p:strVal val="hidden"/>
                                      </p:to>
                                    </p:set>
                                  </p:childTnLst>
                                </p:cTn>
                              </p:par>
                            </p:childTnLst>
                          </p:cTn>
                        </p:par>
                        <p:par>
                          <p:cTn id="5029" fill="hold">
                            <p:stCondLst>
                              <p:cond delay="11000"/>
                            </p:stCondLst>
                            <p:childTnLst>
                              <p:par>
                                <p:cTn id="5030" nodeType="afterEffect" fill="hold" presetClass="exit" presetID="1">
                                  <p:stCondLst>
                                    <p:cond delay="1000"/>
                                  </p:stCondLst>
                                  <p:childTnLst>
                                    <p:set>
                                      <p:cBhvr>
                                        <p:cTn id="5031" dur="1" fill="hold">
                                          <p:stCondLst>
                                            <p:cond delay="0"/>
                                          </p:stCondLst>
                                        </p:cTn>
                                        <p:tgtEl>
                                          <p:spTgt spid="2321"/>
                                        </p:tgtEl>
                                        <p:attrNameLst>
                                          <p:attrName>style.visibility</p:attrName>
                                        </p:attrNameLst>
                                      </p:cBhvr>
                                      <p:to>
                                        <p:strVal val="hidden"/>
                                      </p:to>
                                    </p:set>
                                  </p:childTnLst>
                                </p:cTn>
                              </p:par>
                            </p:childTnLst>
                          </p:cTn>
                        </p:par>
                        <p:par>
                          <p:cTn id="5032" fill="hold">
                            <p:stCondLst>
                              <p:cond delay="12000"/>
                            </p:stCondLst>
                            <p:childTnLst>
                              <p:par>
                                <p:cTn id="5033" nodeType="afterEffect" fill="hold" presetClass="exit" presetID="1">
                                  <p:stCondLst>
                                    <p:cond delay="1000"/>
                                  </p:stCondLst>
                                  <p:childTnLst>
                                    <p:set>
                                      <p:cBhvr>
                                        <p:cTn id="5034" dur="1" fill="hold">
                                          <p:stCondLst>
                                            <p:cond delay="0"/>
                                          </p:stCondLst>
                                        </p:cTn>
                                        <p:tgtEl>
                                          <p:spTgt spid="2320"/>
                                        </p:tgtEl>
                                        <p:attrNameLst>
                                          <p:attrName>style.visibility</p:attrName>
                                        </p:attrNameLst>
                                      </p:cBhvr>
                                      <p:to>
                                        <p:strVal val="hidden"/>
                                      </p:to>
                                    </p:set>
                                  </p:childTnLst>
                                </p:cTn>
                              </p:par>
                            </p:childTnLst>
                          </p:cTn>
                        </p:par>
                        <p:par>
                          <p:cTn id="5035" fill="hold">
                            <p:stCondLst>
                              <p:cond delay="13000"/>
                            </p:stCondLst>
                            <p:childTnLst>
                              <p:par>
                                <p:cTn id="5036" nodeType="afterEffect" fill="hold" presetClass="exit" presetID="1">
                                  <p:stCondLst>
                                    <p:cond delay="1000"/>
                                  </p:stCondLst>
                                  <p:childTnLst>
                                    <p:set>
                                      <p:cBhvr>
                                        <p:cTn id="5037" dur="1" fill="hold">
                                          <p:stCondLst>
                                            <p:cond delay="0"/>
                                          </p:stCondLst>
                                        </p:cTn>
                                        <p:tgtEl>
                                          <p:spTgt spid="2319"/>
                                        </p:tgtEl>
                                        <p:attrNameLst>
                                          <p:attrName>style.visibility</p:attrName>
                                        </p:attrNameLst>
                                      </p:cBhvr>
                                      <p:to>
                                        <p:strVal val="hidden"/>
                                      </p:to>
                                    </p:set>
                                  </p:childTnLst>
                                </p:cTn>
                              </p:par>
                            </p:childTnLst>
                          </p:cTn>
                        </p:par>
                        <p:par>
                          <p:cTn id="5038" fill="hold">
                            <p:stCondLst>
                              <p:cond delay="14000"/>
                            </p:stCondLst>
                            <p:childTnLst>
                              <p:par>
                                <p:cTn id="5039" nodeType="afterEffect" fill="hold" presetClass="exit" presetID="1">
                                  <p:stCondLst>
                                    <p:cond delay="1000"/>
                                  </p:stCondLst>
                                  <p:childTnLst>
                                    <p:set>
                                      <p:cBhvr>
                                        <p:cTn id="5040" dur="1" fill="hold">
                                          <p:stCondLst>
                                            <p:cond delay="0"/>
                                          </p:stCondLst>
                                        </p:cTn>
                                        <p:tgtEl>
                                          <p:spTgt spid="2318"/>
                                        </p:tgtEl>
                                        <p:attrNameLst>
                                          <p:attrName>style.visibility</p:attrName>
                                        </p:attrNameLst>
                                      </p:cBhvr>
                                      <p:to>
                                        <p:strVal val="hidden"/>
                                      </p:to>
                                    </p:set>
                                  </p:childTnLst>
                                </p:cTn>
                              </p:par>
                            </p:childTnLst>
                          </p:cTn>
                        </p:par>
                        <p:par>
                          <p:cTn id="5041" fill="hold">
                            <p:stCondLst>
                              <p:cond delay="15000"/>
                            </p:stCondLst>
                            <p:childTnLst>
                              <p:par>
                                <p:cTn id="5042" nodeType="afterEffect" fill="hold" presetClass="exit" presetID="1">
                                  <p:stCondLst>
                                    <p:cond delay="1000"/>
                                  </p:stCondLst>
                                  <p:childTnLst>
                                    <p:set>
                                      <p:cBhvr>
                                        <p:cTn id="5043" dur="1" fill="hold">
                                          <p:stCondLst>
                                            <p:cond delay="0"/>
                                          </p:stCondLst>
                                        </p:cTn>
                                        <p:tgtEl>
                                          <p:spTgt spid="2317"/>
                                        </p:tgtEl>
                                        <p:attrNameLst>
                                          <p:attrName>style.visibility</p:attrName>
                                        </p:attrNameLst>
                                      </p:cBhvr>
                                      <p:to>
                                        <p:strVal val="hidden"/>
                                      </p:to>
                                    </p:set>
                                  </p:childTnLst>
                                </p:cTn>
                              </p:par>
                            </p:childTnLst>
                          </p:cTn>
                        </p:par>
                        <p:par>
                          <p:cTn id="5044" fill="hold">
                            <p:stCondLst>
                              <p:cond delay="16000"/>
                            </p:stCondLst>
                            <p:childTnLst>
                              <p:par>
                                <p:cTn id="5045" nodeType="afterEffect" fill="hold" presetClass="exit" presetID="1">
                                  <p:stCondLst>
                                    <p:cond delay="1000"/>
                                  </p:stCondLst>
                                  <p:childTnLst>
                                    <p:set>
                                      <p:cBhvr>
                                        <p:cTn id="5046" dur="1" fill="hold">
                                          <p:stCondLst>
                                            <p:cond delay="0"/>
                                          </p:stCondLst>
                                        </p:cTn>
                                        <p:tgtEl>
                                          <p:spTgt spid="2316"/>
                                        </p:tgtEl>
                                        <p:attrNameLst>
                                          <p:attrName>style.visibility</p:attrName>
                                        </p:attrNameLst>
                                      </p:cBhvr>
                                      <p:to>
                                        <p:strVal val="hidden"/>
                                      </p:to>
                                    </p:set>
                                  </p:childTnLst>
                                </p:cTn>
                              </p:par>
                            </p:childTnLst>
                          </p:cTn>
                        </p:par>
                        <p:par>
                          <p:cTn id="5047" fill="hold">
                            <p:stCondLst>
                              <p:cond delay="17000"/>
                            </p:stCondLst>
                            <p:childTnLst>
                              <p:par>
                                <p:cTn id="5048" nodeType="afterEffect" fill="hold" presetClass="exit" presetID="1">
                                  <p:stCondLst>
                                    <p:cond delay="1000"/>
                                  </p:stCondLst>
                                  <p:childTnLst>
                                    <p:set>
                                      <p:cBhvr>
                                        <p:cTn id="5049" dur="1" fill="hold">
                                          <p:stCondLst>
                                            <p:cond delay="0"/>
                                          </p:stCondLst>
                                        </p:cTn>
                                        <p:tgtEl>
                                          <p:spTgt spid="2315"/>
                                        </p:tgtEl>
                                        <p:attrNameLst>
                                          <p:attrName>style.visibility</p:attrName>
                                        </p:attrNameLst>
                                      </p:cBhvr>
                                      <p:to>
                                        <p:strVal val="hidden"/>
                                      </p:to>
                                    </p:set>
                                  </p:childTnLst>
                                </p:cTn>
                              </p:par>
                            </p:childTnLst>
                          </p:cTn>
                        </p:par>
                        <p:par>
                          <p:cTn id="5050" fill="hold">
                            <p:stCondLst>
                              <p:cond delay="18000"/>
                            </p:stCondLst>
                            <p:childTnLst>
                              <p:par>
                                <p:cTn id="5051" nodeType="afterEffect" fill="hold" presetClass="exit" presetID="1">
                                  <p:stCondLst>
                                    <p:cond delay="1000"/>
                                  </p:stCondLst>
                                  <p:childTnLst>
                                    <p:set>
                                      <p:cBhvr>
                                        <p:cTn id="5052" dur="1" fill="hold">
                                          <p:stCondLst>
                                            <p:cond delay="0"/>
                                          </p:stCondLst>
                                        </p:cTn>
                                        <p:tgtEl>
                                          <p:spTgt spid="2314"/>
                                        </p:tgtEl>
                                        <p:attrNameLst>
                                          <p:attrName>style.visibility</p:attrName>
                                        </p:attrNameLst>
                                      </p:cBhvr>
                                      <p:to>
                                        <p:strVal val="hidden"/>
                                      </p:to>
                                    </p:set>
                                  </p:childTnLst>
                                </p:cTn>
                              </p:par>
                            </p:childTnLst>
                          </p:cTn>
                        </p:par>
                        <p:par>
                          <p:cTn id="5053" fill="hold">
                            <p:stCondLst>
                              <p:cond delay="19000"/>
                            </p:stCondLst>
                            <p:childTnLst>
                              <p:par>
                                <p:cTn id="5054" nodeType="afterEffect" fill="hold" presetClass="exit" presetID="1">
                                  <p:stCondLst>
                                    <p:cond delay="1000"/>
                                  </p:stCondLst>
                                  <p:childTnLst>
                                    <p:set>
                                      <p:cBhvr>
                                        <p:cTn id="5055" dur="1" fill="hold">
                                          <p:stCondLst>
                                            <p:cond delay="0"/>
                                          </p:stCondLst>
                                        </p:cTn>
                                        <p:tgtEl>
                                          <p:spTgt spid="2313"/>
                                        </p:tgtEl>
                                        <p:attrNameLst>
                                          <p:attrName>style.visibility</p:attrName>
                                        </p:attrNameLst>
                                      </p:cBhvr>
                                      <p:to>
                                        <p:strVal val="hidden"/>
                                      </p:to>
                                    </p:set>
                                  </p:childTnLst>
                                </p:cTn>
                              </p:par>
                            </p:childTnLst>
                          </p:cTn>
                        </p:par>
                        <p:par>
                          <p:cTn id="5056" fill="hold">
                            <p:stCondLst>
                              <p:cond delay="20000"/>
                            </p:stCondLst>
                            <p:childTnLst>
                              <p:par>
                                <p:cTn id="5057" nodeType="afterEffect" fill="hold" presetClass="exit" presetID="1">
                                  <p:stCondLst>
                                    <p:cond delay="1000"/>
                                  </p:stCondLst>
                                  <p:childTnLst>
                                    <p:set>
                                      <p:cBhvr>
                                        <p:cTn id="5058" dur="1" fill="hold">
                                          <p:stCondLst>
                                            <p:cond delay="0"/>
                                          </p:stCondLst>
                                        </p:cTn>
                                        <p:tgtEl>
                                          <p:spTgt spid="2312"/>
                                        </p:tgtEl>
                                        <p:attrNameLst>
                                          <p:attrName>style.visibility</p:attrName>
                                        </p:attrNameLst>
                                      </p:cBhvr>
                                      <p:to>
                                        <p:strVal val="hidden"/>
                                      </p:to>
                                    </p:set>
                                  </p:childTnLst>
                                </p:cTn>
                              </p:par>
                            </p:childTnLst>
                          </p:cTn>
                        </p:par>
                        <p:par>
                          <p:cTn id="5059" fill="hold">
                            <p:stCondLst>
                              <p:cond delay="21000"/>
                            </p:stCondLst>
                            <p:childTnLst>
                              <p:par>
                                <p:cTn id="5060" nodeType="afterEffect" fill="hold" presetClass="exit" presetID="1">
                                  <p:stCondLst>
                                    <p:cond delay="1000"/>
                                  </p:stCondLst>
                                  <p:childTnLst>
                                    <p:set>
                                      <p:cBhvr>
                                        <p:cTn id="5061" dur="1" fill="hold">
                                          <p:stCondLst>
                                            <p:cond delay="0"/>
                                          </p:stCondLst>
                                        </p:cTn>
                                        <p:tgtEl>
                                          <p:spTgt spid="2311"/>
                                        </p:tgtEl>
                                        <p:attrNameLst>
                                          <p:attrName>style.visibility</p:attrName>
                                        </p:attrNameLst>
                                      </p:cBhvr>
                                      <p:to>
                                        <p:strVal val="hidden"/>
                                      </p:to>
                                    </p:set>
                                  </p:childTnLst>
                                </p:cTn>
                              </p:par>
                            </p:childTnLst>
                          </p:cTn>
                        </p:par>
                        <p:par>
                          <p:cTn id="5062" fill="hold">
                            <p:stCondLst>
                              <p:cond delay="22000"/>
                            </p:stCondLst>
                            <p:childTnLst>
                              <p:par>
                                <p:cTn id="5063" nodeType="afterEffect" fill="hold" presetClass="exit" presetID="1">
                                  <p:stCondLst>
                                    <p:cond delay="1000"/>
                                  </p:stCondLst>
                                  <p:childTnLst>
                                    <p:set>
                                      <p:cBhvr>
                                        <p:cTn id="5064" dur="1" fill="hold">
                                          <p:stCondLst>
                                            <p:cond delay="0"/>
                                          </p:stCondLst>
                                        </p:cTn>
                                        <p:tgtEl>
                                          <p:spTgt spid="2310"/>
                                        </p:tgtEl>
                                        <p:attrNameLst>
                                          <p:attrName>style.visibility</p:attrName>
                                        </p:attrNameLst>
                                      </p:cBhvr>
                                      <p:to>
                                        <p:strVal val="hidden"/>
                                      </p:to>
                                    </p:set>
                                  </p:childTnLst>
                                </p:cTn>
                              </p:par>
                            </p:childTnLst>
                          </p:cTn>
                        </p:par>
                        <p:par>
                          <p:cTn id="5065" fill="hold">
                            <p:stCondLst>
                              <p:cond delay="23000"/>
                            </p:stCondLst>
                            <p:childTnLst>
                              <p:par>
                                <p:cTn id="5066" nodeType="afterEffect" fill="hold" presetClass="exit" presetID="1">
                                  <p:stCondLst>
                                    <p:cond delay="1000"/>
                                  </p:stCondLst>
                                  <p:childTnLst>
                                    <p:set>
                                      <p:cBhvr>
                                        <p:cTn id="5067" dur="1" fill="hold">
                                          <p:stCondLst>
                                            <p:cond delay="0"/>
                                          </p:stCondLst>
                                        </p:cTn>
                                        <p:tgtEl>
                                          <p:spTgt spid="2309"/>
                                        </p:tgtEl>
                                        <p:attrNameLst>
                                          <p:attrName>style.visibility</p:attrName>
                                        </p:attrNameLst>
                                      </p:cBhvr>
                                      <p:to>
                                        <p:strVal val="hidden"/>
                                      </p:to>
                                    </p:set>
                                  </p:childTnLst>
                                </p:cTn>
                              </p:par>
                            </p:childTnLst>
                          </p:cTn>
                        </p:par>
                        <p:par>
                          <p:cTn id="5068" fill="hold">
                            <p:stCondLst>
                              <p:cond delay="24000"/>
                            </p:stCondLst>
                            <p:childTnLst>
                              <p:par>
                                <p:cTn id="5069" nodeType="afterEffect" fill="hold" presetClass="exit" presetID="1">
                                  <p:stCondLst>
                                    <p:cond delay="1000"/>
                                  </p:stCondLst>
                                  <p:childTnLst>
                                    <p:set>
                                      <p:cBhvr>
                                        <p:cTn id="5070" dur="1" fill="hold">
                                          <p:stCondLst>
                                            <p:cond delay="9"/>
                                          </p:stCondLst>
                                        </p:cTn>
                                        <p:tgtEl>
                                          <p:spTgt spid="230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לַמִּלְחָמָ֖ה עָלֶ֑יהָ</a:t>
            </a:r>
            <a:endParaRPr b="0" lang="en-US" sz="3200" strike="noStrike" u="none">
              <a:solidFill>
                <a:srgbClr val="ffffff"/>
              </a:solidFill>
              <a:effectLst/>
              <a:uFillTx/>
              <a:latin typeface="Arial"/>
            </a:endParaRPr>
          </a:p>
        </p:txBody>
      </p:sp>
      <p:sp>
        <p:nvSpPr>
          <p:cNvPr id="233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pour l'assiéger;</a:t>
            </a:r>
            <a:endParaRPr b="0" lang="en-US" sz="3200" strike="noStrike" u="none">
              <a:solidFill>
                <a:srgbClr val="ffffff"/>
              </a:solidFill>
              <a:effectLst/>
              <a:uFillTx/>
              <a:latin typeface="Arial"/>
            </a:endParaRPr>
          </a:p>
        </p:txBody>
      </p:sp>
      <p:sp>
        <p:nvSpPr>
          <p:cNvPr id="233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para combatirla; </a:t>
            </a:r>
            <a:endParaRPr b="0" lang="en-US" sz="3200" strike="noStrike" u="none">
              <a:solidFill>
                <a:srgbClr val="ffffff"/>
              </a:solidFill>
              <a:effectLst/>
              <a:uFillTx/>
              <a:latin typeface="Arial"/>
            </a:endParaRPr>
          </a:p>
        </p:txBody>
      </p:sp>
      <p:sp>
        <p:nvSpPr>
          <p:cNvPr id="233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 make war against it,  </a:t>
            </a:r>
            <a:endParaRPr b="0" lang="en-US" sz="3200" strike="noStrike" u="none">
              <a:solidFill>
                <a:srgbClr val="ffffff"/>
              </a:solidFill>
              <a:effectLst/>
              <a:uFillTx/>
              <a:latin typeface="Arial"/>
            </a:endParaRPr>
          </a:p>
        </p:txBody>
      </p:sp>
      <p:sp>
        <p:nvSpPr>
          <p:cNvPr id="233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#66</a:t>
            </a:r>
            <a:endParaRPr b="0" lang="en-US" sz="4400" strike="noStrike" u="none">
              <a:solidFill>
                <a:srgbClr val="ffffff"/>
              </a:solidFill>
              <a:effectLst/>
              <a:uFillTx/>
              <a:latin typeface="Arial"/>
            </a:endParaRPr>
          </a:p>
        </p:txBody>
      </p:sp>
      <p:sp>
        <p:nvSpPr>
          <p:cNvPr id="23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6:10, what part of the body did the Lord say should become dull?  </a:t>
            </a:r>
            <a:endParaRPr b="0" lang="en-US" sz="3200" strike="noStrike" u="none">
              <a:solidFill>
                <a:srgbClr val="ffffff"/>
              </a:solidFill>
              <a:effectLst/>
              <a:uFillTx/>
              <a:latin typeface="Arial"/>
            </a:endParaRPr>
          </a:p>
        </p:txBody>
      </p:sp>
      <p:sp>
        <p:nvSpPr>
          <p:cNvPr id="2340" name="PlaceHolder 5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6:10, ¿qué parte del cuerpo dijo el Señor que debía embotarse? </a:t>
            </a:r>
            <a:endParaRPr b="0" lang="en-US" sz="3200" strike="noStrike" u="none">
              <a:solidFill>
                <a:srgbClr val="ffffff"/>
              </a:solidFill>
              <a:effectLst/>
              <a:uFillTx/>
              <a:latin typeface="Arial"/>
            </a:endParaRPr>
          </a:p>
        </p:txBody>
      </p:sp>
      <p:sp>
        <p:nvSpPr>
          <p:cNvPr id="2341" name="PlaceHolder 5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6:10, quelle partie du corps le Seigneur a-t-il dit qui devrait devenir terne ?</a:t>
            </a:r>
            <a:endParaRPr b="0" lang="en-US" sz="3200" strike="noStrike" u="none">
              <a:solidFill>
                <a:srgbClr val="ffffff"/>
              </a:solidFill>
              <a:effectLst/>
              <a:uFillTx/>
              <a:latin typeface="Arial"/>
            </a:endParaRPr>
          </a:p>
        </p:txBody>
      </p:sp>
      <p:sp>
        <p:nvSpPr>
          <p:cNvPr id="2342" name="TextBox 16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43" name="TextBox 1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44" name="TextBox 1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45" name="TextBox 1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46" name="TextBox 1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47" name="TextBox 1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48" name="TextBox 1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49" name="TextBox 1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50" name="TextBox 1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51" name="TextBox 1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52" name="TextBox 1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53" name="TextBox 1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54" name="TextBox 16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55" name="TextBox 1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56" name="TextBox 1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57" name="TextBox 1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58" name="TextBox 1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59" name="TextBox 1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60" name="TextBox 1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61" name="TextBox 1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62" name="TextBox 1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63" name="TextBox 1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64" name="TextBox 1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65" name="TextBox 1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66" name="TextBox 1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67" name="TextBox 1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071" dur="indefinite" restart="never" nodeType="tmRoot">
          <p:childTnLst>
            <p:seq>
              <p:cTn id="5072" dur="indefinite" nodeType="mainSeq">
                <p:childTnLst>
                  <p:par>
                    <p:cTn id="5073" fill="hold">
                      <p:stCondLst>
                        <p:cond delay="indefinite"/>
                      </p:stCondLst>
                      <p:childTnLst>
                        <p:par>
                          <p:cTn id="5074" fill="hold">
                            <p:stCondLst>
                              <p:cond delay="0"/>
                            </p:stCondLst>
                            <p:childTnLst>
                              <p:par>
                                <p:cTn id="5075" nodeType="clickEffect" fill="hold" presetClass="exit" presetID="1">
                                  <p:stCondLst>
                                    <p:cond delay="1000"/>
                                  </p:stCondLst>
                                  <p:childTnLst>
                                    <p:set>
                                      <p:cBhvr>
                                        <p:cTn id="5076" dur="1" fill="hold">
                                          <p:stCondLst>
                                            <p:cond delay="0"/>
                                          </p:stCondLst>
                                        </p:cTn>
                                        <p:tgtEl>
                                          <p:spTgt spid="2367"/>
                                        </p:tgtEl>
                                        <p:attrNameLst>
                                          <p:attrName>style.visibility</p:attrName>
                                        </p:attrNameLst>
                                      </p:cBhvr>
                                      <p:to>
                                        <p:strVal val="hidden"/>
                                      </p:to>
                                    </p:set>
                                  </p:childTnLst>
                                </p:cTn>
                              </p:par>
                            </p:childTnLst>
                          </p:cTn>
                        </p:par>
                        <p:par>
                          <p:cTn id="5077" fill="hold">
                            <p:stCondLst>
                              <p:cond delay="1000"/>
                            </p:stCondLst>
                            <p:childTnLst>
                              <p:par>
                                <p:cTn id="5078" nodeType="afterEffect" fill="hold" presetClass="exit" presetID="1">
                                  <p:stCondLst>
                                    <p:cond delay="1000"/>
                                  </p:stCondLst>
                                  <p:childTnLst>
                                    <p:set>
                                      <p:cBhvr>
                                        <p:cTn id="5079" dur="1" fill="hold">
                                          <p:stCondLst>
                                            <p:cond delay="0"/>
                                          </p:stCondLst>
                                        </p:cTn>
                                        <p:tgtEl>
                                          <p:spTgt spid="2366"/>
                                        </p:tgtEl>
                                        <p:attrNameLst>
                                          <p:attrName>style.visibility</p:attrName>
                                        </p:attrNameLst>
                                      </p:cBhvr>
                                      <p:to>
                                        <p:strVal val="hidden"/>
                                      </p:to>
                                    </p:set>
                                  </p:childTnLst>
                                </p:cTn>
                              </p:par>
                            </p:childTnLst>
                          </p:cTn>
                        </p:par>
                        <p:par>
                          <p:cTn id="5080" fill="hold">
                            <p:stCondLst>
                              <p:cond delay="2000"/>
                            </p:stCondLst>
                            <p:childTnLst>
                              <p:par>
                                <p:cTn id="5081" nodeType="afterEffect" fill="hold" presetClass="exit" presetID="1">
                                  <p:stCondLst>
                                    <p:cond delay="1000"/>
                                  </p:stCondLst>
                                  <p:childTnLst>
                                    <p:set>
                                      <p:cBhvr>
                                        <p:cTn id="5082" dur="1" fill="hold">
                                          <p:stCondLst>
                                            <p:cond delay="0"/>
                                          </p:stCondLst>
                                        </p:cTn>
                                        <p:tgtEl>
                                          <p:spTgt spid="2365"/>
                                        </p:tgtEl>
                                        <p:attrNameLst>
                                          <p:attrName>style.visibility</p:attrName>
                                        </p:attrNameLst>
                                      </p:cBhvr>
                                      <p:to>
                                        <p:strVal val="hidden"/>
                                      </p:to>
                                    </p:set>
                                  </p:childTnLst>
                                </p:cTn>
                              </p:par>
                            </p:childTnLst>
                          </p:cTn>
                        </p:par>
                        <p:par>
                          <p:cTn id="5083" fill="hold">
                            <p:stCondLst>
                              <p:cond delay="3000"/>
                            </p:stCondLst>
                            <p:childTnLst>
                              <p:par>
                                <p:cTn id="5084" nodeType="afterEffect" fill="hold" presetClass="exit" presetID="1">
                                  <p:stCondLst>
                                    <p:cond delay="1000"/>
                                  </p:stCondLst>
                                  <p:childTnLst>
                                    <p:set>
                                      <p:cBhvr>
                                        <p:cTn id="5085" dur="1" fill="hold">
                                          <p:stCondLst>
                                            <p:cond delay="0"/>
                                          </p:stCondLst>
                                        </p:cTn>
                                        <p:tgtEl>
                                          <p:spTgt spid="2364"/>
                                        </p:tgtEl>
                                        <p:attrNameLst>
                                          <p:attrName>style.visibility</p:attrName>
                                        </p:attrNameLst>
                                      </p:cBhvr>
                                      <p:to>
                                        <p:strVal val="hidden"/>
                                      </p:to>
                                    </p:set>
                                  </p:childTnLst>
                                </p:cTn>
                              </p:par>
                            </p:childTnLst>
                          </p:cTn>
                        </p:par>
                        <p:par>
                          <p:cTn id="5086" fill="hold">
                            <p:stCondLst>
                              <p:cond delay="4000"/>
                            </p:stCondLst>
                            <p:childTnLst>
                              <p:par>
                                <p:cTn id="5087" nodeType="afterEffect" fill="hold" presetClass="exit" presetID="1">
                                  <p:stCondLst>
                                    <p:cond delay="1000"/>
                                  </p:stCondLst>
                                  <p:childTnLst>
                                    <p:set>
                                      <p:cBhvr>
                                        <p:cTn id="5088" dur="1" fill="hold">
                                          <p:stCondLst>
                                            <p:cond delay="0"/>
                                          </p:stCondLst>
                                        </p:cTn>
                                        <p:tgtEl>
                                          <p:spTgt spid="2363"/>
                                        </p:tgtEl>
                                        <p:attrNameLst>
                                          <p:attrName>style.visibility</p:attrName>
                                        </p:attrNameLst>
                                      </p:cBhvr>
                                      <p:to>
                                        <p:strVal val="hidden"/>
                                      </p:to>
                                    </p:set>
                                  </p:childTnLst>
                                </p:cTn>
                              </p:par>
                            </p:childTnLst>
                          </p:cTn>
                        </p:par>
                        <p:par>
                          <p:cTn id="5089" fill="hold">
                            <p:stCondLst>
                              <p:cond delay="5000"/>
                            </p:stCondLst>
                            <p:childTnLst>
                              <p:par>
                                <p:cTn id="5090" nodeType="afterEffect" fill="hold" presetClass="exit" presetID="1">
                                  <p:stCondLst>
                                    <p:cond delay="1000"/>
                                  </p:stCondLst>
                                  <p:childTnLst>
                                    <p:set>
                                      <p:cBhvr>
                                        <p:cTn id="5091" dur="1" fill="hold">
                                          <p:stCondLst>
                                            <p:cond delay="0"/>
                                          </p:stCondLst>
                                        </p:cTn>
                                        <p:tgtEl>
                                          <p:spTgt spid="2362"/>
                                        </p:tgtEl>
                                        <p:attrNameLst>
                                          <p:attrName>style.visibility</p:attrName>
                                        </p:attrNameLst>
                                      </p:cBhvr>
                                      <p:to>
                                        <p:strVal val="hidden"/>
                                      </p:to>
                                    </p:set>
                                  </p:childTnLst>
                                </p:cTn>
                              </p:par>
                            </p:childTnLst>
                          </p:cTn>
                        </p:par>
                        <p:par>
                          <p:cTn id="5092" fill="hold">
                            <p:stCondLst>
                              <p:cond delay="6000"/>
                            </p:stCondLst>
                            <p:childTnLst>
                              <p:par>
                                <p:cTn id="5093" nodeType="afterEffect" fill="hold" presetClass="exit" presetID="1">
                                  <p:stCondLst>
                                    <p:cond delay="1000"/>
                                  </p:stCondLst>
                                  <p:childTnLst>
                                    <p:set>
                                      <p:cBhvr>
                                        <p:cTn id="5094" dur="1" fill="hold">
                                          <p:stCondLst>
                                            <p:cond delay="0"/>
                                          </p:stCondLst>
                                        </p:cTn>
                                        <p:tgtEl>
                                          <p:spTgt spid="2361"/>
                                        </p:tgtEl>
                                        <p:attrNameLst>
                                          <p:attrName>style.visibility</p:attrName>
                                        </p:attrNameLst>
                                      </p:cBhvr>
                                      <p:to>
                                        <p:strVal val="hidden"/>
                                      </p:to>
                                    </p:set>
                                  </p:childTnLst>
                                </p:cTn>
                              </p:par>
                            </p:childTnLst>
                          </p:cTn>
                        </p:par>
                        <p:par>
                          <p:cTn id="5095" fill="hold">
                            <p:stCondLst>
                              <p:cond delay="7000"/>
                            </p:stCondLst>
                            <p:childTnLst>
                              <p:par>
                                <p:cTn id="5096" nodeType="afterEffect" fill="hold" presetClass="exit" presetID="1">
                                  <p:stCondLst>
                                    <p:cond delay="1000"/>
                                  </p:stCondLst>
                                  <p:childTnLst>
                                    <p:set>
                                      <p:cBhvr>
                                        <p:cTn id="5097" dur="1" fill="hold">
                                          <p:stCondLst>
                                            <p:cond delay="0"/>
                                          </p:stCondLst>
                                        </p:cTn>
                                        <p:tgtEl>
                                          <p:spTgt spid="2360"/>
                                        </p:tgtEl>
                                        <p:attrNameLst>
                                          <p:attrName>style.visibility</p:attrName>
                                        </p:attrNameLst>
                                      </p:cBhvr>
                                      <p:to>
                                        <p:strVal val="hidden"/>
                                      </p:to>
                                    </p:set>
                                  </p:childTnLst>
                                </p:cTn>
                              </p:par>
                            </p:childTnLst>
                          </p:cTn>
                        </p:par>
                        <p:par>
                          <p:cTn id="5098" fill="hold">
                            <p:stCondLst>
                              <p:cond delay="8000"/>
                            </p:stCondLst>
                            <p:childTnLst>
                              <p:par>
                                <p:cTn id="5099" nodeType="afterEffect" fill="hold" presetClass="exit" presetID="1">
                                  <p:stCondLst>
                                    <p:cond delay="1000"/>
                                  </p:stCondLst>
                                  <p:childTnLst>
                                    <p:set>
                                      <p:cBhvr>
                                        <p:cTn id="5100" dur="1" fill="hold">
                                          <p:stCondLst>
                                            <p:cond delay="0"/>
                                          </p:stCondLst>
                                        </p:cTn>
                                        <p:tgtEl>
                                          <p:spTgt spid="2359"/>
                                        </p:tgtEl>
                                        <p:attrNameLst>
                                          <p:attrName>style.visibility</p:attrName>
                                        </p:attrNameLst>
                                      </p:cBhvr>
                                      <p:to>
                                        <p:strVal val="hidden"/>
                                      </p:to>
                                    </p:set>
                                  </p:childTnLst>
                                </p:cTn>
                              </p:par>
                            </p:childTnLst>
                          </p:cTn>
                        </p:par>
                        <p:par>
                          <p:cTn id="5101" fill="hold">
                            <p:stCondLst>
                              <p:cond delay="9000"/>
                            </p:stCondLst>
                            <p:childTnLst>
                              <p:par>
                                <p:cTn id="5102" nodeType="afterEffect" fill="hold" presetClass="exit" presetID="1">
                                  <p:stCondLst>
                                    <p:cond delay="1000"/>
                                  </p:stCondLst>
                                  <p:childTnLst>
                                    <p:set>
                                      <p:cBhvr>
                                        <p:cTn id="5103" dur="1" fill="hold">
                                          <p:stCondLst>
                                            <p:cond delay="0"/>
                                          </p:stCondLst>
                                        </p:cTn>
                                        <p:tgtEl>
                                          <p:spTgt spid="2358"/>
                                        </p:tgtEl>
                                        <p:attrNameLst>
                                          <p:attrName>style.visibility</p:attrName>
                                        </p:attrNameLst>
                                      </p:cBhvr>
                                      <p:to>
                                        <p:strVal val="hidden"/>
                                      </p:to>
                                    </p:set>
                                  </p:childTnLst>
                                </p:cTn>
                              </p:par>
                            </p:childTnLst>
                          </p:cTn>
                        </p:par>
                        <p:par>
                          <p:cTn id="5104" fill="hold">
                            <p:stCondLst>
                              <p:cond delay="10000"/>
                            </p:stCondLst>
                            <p:childTnLst>
                              <p:par>
                                <p:cTn id="5105" nodeType="afterEffect" fill="hold" presetClass="exit" presetID="1">
                                  <p:stCondLst>
                                    <p:cond delay="1000"/>
                                  </p:stCondLst>
                                  <p:childTnLst>
                                    <p:set>
                                      <p:cBhvr>
                                        <p:cTn id="5106" dur="1" fill="hold">
                                          <p:stCondLst>
                                            <p:cond delay="0"/>
                                          </p:stCondLst>
                                        </p:cTn>
                                        <p:tgtEl>
                                          <p:spTgt spid="2357"/>
                                        </p:tgtEl>
                                        <p:attrNameLst>
                                          <p:attrName>style.visibility</p:attrName>
                                        </p:attrNameLst>
                                      </p:cBhvr>
                                      <p:to>
                                        <p:strVal val="hidden"/>
                                      </p:to>
                                    </p:set>
                                  </p:childTnLst>
                                </p:cTn>
                              </p:par>
                            </p:childTnLst>
                          </p:cTn>
                        </p:par>
                        <p:par>
                          <p:cTn id="5107" fill="hold">
                            <p:stCondLst>
                              <p:cond delay="11000"/>
                            </p:stCondLst>
                            <p:childTnLst>
                              <p:par>
                                <p:cTn id="5108" nodeType="afterEffect" fill="hold" presetClass="exit" presetID="1">
                                  <p:stCondLst>
                                    <p:cond delay="1000"/>
                                  </p:stCondLst>
                                  <p:childTnLst>
                                    <p:set>
                                      <p:cBhvr>
                                        <p:cTn id="5109" dur="1" fill="hold">
                                          <p:stCondLst>
                                            <p:cond delay="0"/>
                                          </p:stCondLst>
                                        </p:cTn>
                                        <p:tgtEl>
                                          <p:spTgt spid="2356"/>
                                        </p:tgtEl>
                                        <p:attrNameLst>
                                          <p:attrName>style.visibility</p:attrName>
                                        </p:attrNameLst>
                                      </p:cBhvr>
                                      <p:to>
                                        <p:strVal val="hidden"/>
                                      </p:to>
                                    </p:set>
                                  </p:childTnLst>
                                </p:cTn>
                              </p:par>
                            </p:childTnLst>
                          </p:cTn>
                        </p:par>
                        <p:par>
                          <p:cTn id="5110" fill="hold">
                            <p:stCondLst>
                              <p:cond delay="12000"/>
                            </p:stCondLst>
                            <p:childTnLst>
                              <p:par>
                                <p:cTn id="5111" nodeType="afterEffect" fill="hold" presetClass="exit" presetID="1">
                                  <p:stCondLst>
                                    <p:cond delay="1000"/>
                                  </p:stCondLst>
                                  <p:childTnLst>
                                    <p:set>
                                      <p:cBhvr>
                                        <p:cTn id="5112" dur="1" fill="hold">
                                          <p:stCondLst>
                                            <p:cond delay="0"/>
                                          </p:stCondLst>
                                        </p:cTn>
                                        <p:tgtEl>
                                          <p:spTgt spid="2355"/>
                                        </p:tgtEl>
                                        <p:attrNameLst>
                                          <p:attrName>style.visibility</p:attrName>
                                        </p:attrNameLst>
                                      </p:cBhvr>
                                      <p:to>
                                        <p:strVal val="hidden"/>
                                      </p:to>
                                    </p:set>
                                  </p:childTnLst>
                                </p:cTn>
                              </p:par>
                            </p:childTnLst>
                          </p:cTn>
                        </p:par>
                        <p:par>
                          <p:cTn id="5113" fill="hold">
                            <p:stCondLst>
                              <p:cond delay="13000"/>
                            </p:stCondLst>
                            <p:childTnLst>
                              <p:par>
                                <p:cTn id="5114" nodeType="afterEffect" fill="hold" presetClass="exit" presetID="1">
                                  <p:stCondLst>
                                    <p:cond delay="1000"/>
                                  </p:stCondLst>
                                  <p:childTnLst>
                                    <p:set>
                                      <p:cBhvr>
                                        <p:cTn id="5115" dur="1" fill="hold">
                                          <p:stCondLst>
                                            <p:cond delay="0"/>
                                          </p:stCondLst>
                                        </p:cTn>
                                        <p:tgtEl>
                                          <p:spTgt spid="2354"/>
                                        </p:tgtEl>
                                        <p:attrNameLst>
                                          <p:attrName>style.visibility</p:attrName>
                                        </p:attrNameLst>
                                      </p:cBhvr>
                                      <p:to>
                                        <p:strVal val="hidden"/>
                                      </p:to>
                                    </p:set>
                                  </p:childTnLst>
                                </p:cTn>
                              </p:par>
                            </p:childTnLst>
                          </p:cTn>
                        </p:par>
                        <p:par>
                          <p:cTn id="5116" fill="hold">
                            <p:stCondLst>
                              <p:cond delay="14000"/>
                            </p:stCondLst>
                            <p:childTnLst>
                              <p:par>
                                <p:cTn id="5117" nodeType="afterEffect" fill="hold" presetClass="exit" presetID="1">
                                  <p:stCondLst>
                                    <p:cond delay="1000"/>
                                  </p:stCondLst>
                                  <p:childTnLst>
                                    <p:set>
                                      <p:cBhvr>
                                        <p:cTn id="5118" dur="1" fill="hold">
                                          <p:stCondLst>
                                            <p:cond delay="0"/>
                                          </p:stCondLst>
                                        </p:cTn>
                                        <p:tgtEl>
                                          <p:spTgt spid="2353"/>
                                        </p:tgtEl>
                                        <p:attrNameLst>
                                          <p:attrName>style.visibility</p:attrName>
                                        </p:attrNameLst>
                                      </p:cBhvr>
                                      <p:to>
                                        <p:strVal val="hidden"/>
                                      </p:to>
                                    </p:set>
                                  </p:childTnLst>
                                </p:cTn>
                              </p:par>
                            </p:childTnLst>
                          </p:cTn>
                        </p:par>
                        <p:par>
                          <p:cTn id="5119" fill="hold">
                            <p:stCondLst>
                              <p:cond delay="15000"/>
                            </p:stCondLst>
                            <p:childTnLst>
                              <p:par>
                                <p:cTn id="5120" nodeType="afterEffect" fill="hold" presetClass="exit" presetID="1">
                                  <p:stCondLst>
                                    <p:cond delay="1000"/>
                                  </p:stCondLst>
                                  <p:childTnLst>
                                    <p:set>
                                      <p:cBhvr>
                                        <p:cTn id="5121" dur="1" fill="hold">
                                          <p:stCondLst>
                                            <p:cond delay="0"/>
                                          </p:stCondLst>
                                        </p:cTn>
                                        <p:tgtEl>
                                          <p:spTgt spid="2352"/>
                                        </p:tgtEl>
                                        <p:attrNameLst>
                                          <p:attrName>style.visibility</p:attrName>
                                        </p:attrNameLst>
                                      </p:cBhvr>
                                      <p:to>
                                        <p:strVal val="hidden"/>
                                      </p:to>
                                    </p:set>
                                  </p:childTnLst>
                                </p:cTn>
                              </p:par>
                            </p:childTnLst>
                          </p:cTn>
                        </p:par>
                        <p:par>
                          <p:cTn id="5122" fill="hold">
                            <p:stCondLst>
                              <p:cond delay="16000"/>
                            </p:stCondLst>
                            <p:childTnLst>
                              <p:par>
                                <p:cTn id="5123" nodeType="afterEffect" fill="hold" presetClass="exit" presetID="1">
                                  <p:stCondLst>
                                    <p:cond delay="1000"/>
                                  </p:stCondLst>
                                  <p:childTnLst>
                                    <p:set>
                                      <p:cBhvr>
                                        <p:cTn id="5124" dur="1" fill="hold">
                                          <p:stCondLst>
                                            <p:cond delay="0"/>
                                          </p:stCondLst>
                                        </p:cTn>
                                        <p:tgtEl>
                                          <p:spTgt spid="2351"/>
                                        </p:tgtEl>
                                        <p:attrNameLst>
                                          <p:attrName>style.visibility</p:attrName>
                                        </p:attrNameLst>
                                      </p:cBhvr>
                                      <p:to>
                                        <p:strVal val="hidden"/>
                                      </p:to>
                                    </p:set>
                                  </p:childTnLst>
                                </p:cTn>
                              </p:par>
                            </p:childTnLst>
                          </p:cTn>
                        </p:par>
                        <p:par>
                          <p:cTn id="5125" fill="hold">
                            <p:stCondLst>
                              <p:cond delay="17000"/>
                            </p:stCondLst>
                            <p:childTnLst>
                              <p:par>
                                <p:cTn id="5126" nodeType="afterEffect" fill="hold" presetClass="exit" presetID="1">
                                  <p:stCondLst>
                                    <p:cond delay="1000"/>
                                  </p:stCondLst>
                                  <p:childTnLst>
                                    <p:set>
                                      <p:cBhvr>
                                        <p:cTn id="5127" dur="1" fill="hold">
                                          <p:stCondLst>
                                            <p:cond delay="0"/>
                                          </p:stCondLst>
                                        </p:cTn>
                                        <p:tgtEl>
                                          <p:spTgt spid="2350"/>
                                        </p:tgtEl>
                                        <p:attrNameLst>
                                          <p:attrName>style.visibility</p:attrName>
                                        </p:attrNameLst>
                                      </p:cBhvr>
                                      <p:to>
                                        <p:strVal val="hidden"/>
                                      </p:to>
                                    </p:set>
                                  </p:childTnLst>
                                </p:cTn>
                              </p:par>
                            </p:childTnLst>
                          </p:cTn>
                        </p:par>
                        <p:par>
                          <p:cTn id="5128" fill="hold">
                            <p:stCondLst>
                              <p:cond delay="18000"/>
                            </p:stCondLst>
                            <p:childTnLst>
                              <p:par>
                                <p:cTn id="5129" nodeType="afterEffect" fill="hold" presetClass="exit" presetID="1">
                                  <p:stCondLst>
                                    <p:cond delay="1000"/>
                                  </p:stCondLst>
                                  <p:childTnLst>
                                    <p:set>
                                      <p:cBhvr>
                                        <p:cTn id="5130" dur="1" fill="hold">
                                          <p:stCondLst>
                                            <p:cond delay="0"/>
                                          </p:stCondLst>
                                        </p:cTn>
                                        <p:tgtEl>
                                          <p:spTgt spid="2349"/>
                                        </p:tgtEl>
                                        <p:attrNameLst>
                                          <p:attrName>style.visibility</p:attrName>
                                        </p:attrNameLst>
                                      </p:cBhvr>
                                      <p:to>
                                        <p:strVal val="hidden"/>
                                      </p:to>
                                    </p:set>
                                  </p:childTnLst>
                                </p:cTn>
                              </p:par>
                            </p:childTnLst>
                          </p:cTn>
                        </p:par>
                        <p:par>
                          <p:cTn id="5131" fill="hold">
                            <p:stCondLst>
                              <p:cond delay="19000"/>
                            </p:stCondLst>
                            <p:childTnLst>
                              <p:par>
                                <p:cTn id="5132" nodeType="afterEffect" fill="hold" presetClass="exit" presetID="1">
                                  <p:stCondLst>
                                    <p:cond delay="1000"/>
                                  </p:stCondLst>
                                  <p:childTnLst>
                                    <p:set>
                                      <p:cBhvr>
                                        <p:cTn id="5133" dur="1" fill="hold">
                                          <p:stCondLst>
                                            <p:cond delay="0"/>
                                          </p:stCondLst>
                                        </p:cTn>
                                        <p:tgtEl>
                                          <p:spTgt spid="2348"/>
                                        </p:tgtEl>
                                        <p:attrNameLst>
                                          <p:attrName>style.visibility</p:attrName>
                                        </p:attrNameLst>
                                      </p:cBhvr>
                                      <p:to>
                                        <p:strVal val="hidden"/>
                                      </p:to>
                                    </p:set>
                                  </p:childTnLst>
                                </p:cTn>
                              </p:par>
                            </p:childTnLst>
                          </p:cTn>
                        </p:par>
                        <p:par>
                          <p:cTn id="5134" fill="hold">
                            <p:stCondLst>
                              <p:cond delay="20000"/>
                            </p:stCondLst>
                            <p:childTnLst>
                              <p:par>
                                <p:cTn id="5135" nodeType="afterEffect" fill="hold" presetClass="exit" presetID="1">
                                  <p:stCondLst>
                                    <p:cond delay="1000"/>
                                  </p:stCondLst>
                                  <p:childTnLst>
                                    <p:set>
                                      <p:cBhvr>
                                        <p:cTn id="5136" dur="1" fill="hold">
                                          <p:stCondLst>
                                            <p:cond delay="0"/>
                                          </p:stCondLst>
                                        </p:cTn>
                                        <p:tgtEl>
                                          <p:spTgt spid="2347"/>
                                        </p:tgtEl>
                                        <p:attrNameLst>
                                          <p:attrName>style.visibility</p:attrName>
                                        </p:attrNameLst>
                                      </p:cBhvr>
                                      <p:to>
                                        <p:strVal val="hidden"/>
                                      </p:to>
                                    </p:set>
                                  </p:childTnLst>
                                </p:cTn>
                              </p:par>
                            </p:childTnLst>
                          </p:cTn>
                        </p:par>
                        <p:par>
                          <p:cTn id="5137" fill="hold">
                            <p:stCondLst>
                              <p:cond delay="21000"/>
                            </p:stCondLst>
                            <p:childTnLst>
                              <p:par>
                                <p:cTn id="5138" nodeType="afterEffect" fill="hold" presetClass="exit" presetID="1">
                                  <p:stCondLst>
                                    <p:cond delay="1000"/>
                                  </p:stCondLst>
                                  <p:childTnLst>
                                    <p:set>
                                      <p:cBhvr>
                                        <p:cTn id="5139" dur="1" fill="hold">
                                          <p:stCondLst>
                                            <p:cond delay="0"/>
                                          </p:stCondLst>
                                        </p:cTn>
                                        <p:tgtEl>
                                          <p:spTgt spid="2346"/>
                                        </p:tgtEl>
                                        <p:attrNameLst>
                                          <p:attrName>style.visibility</p:attrName>
                                        </p:attrNameLst>
                                      </p:cBhvr>
                                      <p:to>
                                        <p:strVal val="hidden"/>
                                      </p:to>
                                    </p:set>
                                  </p:childTnLst>
                                </p:cTn>
                              </p:par>
                            </p:childTnLst>
                          </p:cTn>
                        </p:par>
                        <p:par>
                          <p:cTn id="5140" fill="hold">
                            <p:stCondLst>
                              <p:cond delay="22000"/>
                            </p:stCondLst>
                            <p:childTnLst>
                              <p:par>
                                <p:cTn id="5141" nodeType="afterEffect" fill="hold" presetClass="exit" presetID="1">
                                  <p:stCondLst>
                                    <p:cond delay="1000"/>
                                  </p:stCondLst>
                                  <p:childTnLst>
                                    <p:set>
                                      <p:cBhvr>
                                        <p:cTn id="5142" dur="1" fill="hold">
                                          <p:stCondLst>
                                            <p:cond delay="0"/>
                                          </p:stCondLst>
                                        </p:cTn>
                                        <p:tgtEl>
                                          <p:spTgt spid="2345"/>
                                        </p:tgtEl>
                                        <p:attrNameLst>
                                          <p:attrName>style.visibility</p:attrName>
                                        </p:attrNameLst>
                                      </p:cBhvr>
                                      <p:to>
                                        <p:strVal val="hidden"/>
                                      </p:to>
                                    </p:set>
                                  </p:childTnLst>
                                </p:cTn>
                              </p:par>
                            </p:childTnLst>
                          </p:cTn>
                        </p:par>
                        <p:par>
                          <p:cTn id="5143" fill="hold">
                            <p:stCondLst>
                              <p:cond delay="23000"/>
                            </p:stCondLst>
                            <p:childTnLst>
                              <p:par>
                                <p:cTn id="5144" nodeType="afterEffect" fill="hold" presetClass="exit" presetID="1">
                                  <p:stCondLst>
                                    <p:cond delay="1000"/>
                                  </p:stCondLst>
                                  <p:childTnLst>
                                    <p:set>
                                      <p:cBhvr>
                                        <p:cTn id="5145" dur="1" fill="hold">
                                          <p:stCondLst>
                                            <p:cond delay="0"/>
                                          </p:stCondLst>
                                        </p:cTn>
                                        <p:tgtEl>
                                          <p:spTgt spid="2344"/>
                                        </p:tgtEl>
                                        <p:attrNameLst>
                                          <p:attrName>style.visibility</p:attrName>
                                        </p:attrNameLst>
                                      </p:cBhvr>
                                      <p:to>
                                        <p:strVal val="hidden"/>
                                      </p:to>
                                    </p:set>
                                  </p:childTnLst>
                                </p:cTn>
                              </p:par>
                            </p:childTnLst>
                          </p:cTn>
                        </p:par>
                        <p:par>
                          <p:cTn id="5146" fill="hold">
                            <p:stCondLst>
                              <p:cond delay="24000"/>
                            </p:stCondLst>
                            <p:childTnLst>
                              <p:par>
                                <p:cTn id="5147" nodeType="afterEffect" fill="hold" presetClass="exit" presetID="1">
                                  <p:stCondLst>
                                    <p:cond delay="1000"/>
                                  </p:stCondLst>
                                  <p:childTnLst>
                                    <p:set>
                                      <p:cBhvr>
                                        <p:cTn id="5148" dur="1" fill="hold">
                                          <p:stCondLst>
                                            <p:cond delay="9"/>
                                          </p:stCondLst>
                                        </p:cTn>
                                        <p:tgtEl>
                                          <p:spTgt spid="23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הַשְׁמֵן֙ לֵב־הָעָ֣ם הַזֶּ֔ה</a:t>
            </a:r>
            <a:endParaRPr b="0" lang="en-US" sz="3200" strike="noStrike" u="none">
              <a:solidFill>
                <a:srgbClr val="ffffff"/>
              </a:solidFill>
              <a:effectLst/>
              <a:uFillTx/>
              <a:latin typeface="Arial"/>
            </a:endParaRPr>
          </a:p>
        </p:txBody>
      </p:sp>
      <p:sp>
        <p:nvSpPr>
          <p:cNvPr id="23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Rends insensible le coeur de ce peuple,</a:t>
            </a:r>
            <a:endParaRPr b="0" lang="en-US" sz="3200" strike="noStrike" u="none">
              <a:solidFill>
                <a:srgbClr val="ffffff"/>
              </a:solidFill>
              <a:effectLst/>
              <a:uFillTx/>
              <a:latin typeface="Arial"/>
            </a:endParaRPr>
          </a:p>
        </p:txBody>
      </p:sp>
      <p:sp>
        <p:nvSpPr>
          <p:cNvPr id="23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Embota el corazón de este pueblo, </a:t>
            </a:r>
            <a:endParaRPr b="0" lang="en-US" sz="3200" strike="noStrike" u="none">
              <a:solidFill>
                <a:srgbClr val="ffffff"/>
              </a:solidFill>
              <a:effectLst/>
              <a:uFillTx/>
              <a:latin typeface="Arial"/>
            </a:endParaRPr>
          </a:p>
        </p:txBody>
      </p:sp>
      <p:sp>
        <p:nvSpPr>
          <p:cNvPr id="23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"Make the heart of this people dull,  </a:t>
            </a:r>
            <a:endParaRPr b="0" lang="en-US" sz="3200" strike="noStrike" u="none">
              <a:solidFill>
                <a:srgbClr val="ffffff"/>
              </a:solidFill>
              <a:effectLst/>
              <a:uFillTx/>
              <a:latin typeface="Arial"/>
            </a:endParaRPr>
          </a:p>
        </p:txBody>
      </p:sp>
      <p:sp>
        <p:nvSpPr>
          <p:cNvPr id="23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#67</a:t>
            </a:r>
            <a:endParaRPr b="0" lang="en-US" sz="4400" strike="noStrike" u="none">
              <a:solidFill>
                <a:srgbClr val="ffffff"/>
              </a:solidFill>
              <a:effectLst/>
              <a:uFillTx/>
              <a:latin typeface="Arial"/>
            </a:endParaRPr>
          </a:p>
        </p:txBody>
      </p:sp>
      <p:sp>
        <p:nvSpPr>
          <p:cNvPr id="23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7:1, What two kings went up to Jerusalem to make war against it ?  </a:t>
            </a:r>
            <a:endParaRPr b="0" lang="en-US" sz="3200" strike="noStrike" u="none">
              <a:solidFill>
                <a:srgbClr val="ffffff"/>
              </a:solidFill>
              <a:effectLst/>
              <a:uFillTx/>
              <a:latin typeface="Arial"/>
            </a:endParaRPr>
          </a:p>
        </p:txBody>
      </p:sp>
      <p:sp>
        <p:nvSpPr>
          <p:cNvPr id="2375" name="PlaceHolder 5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7:1, ¿Qué dos reyes subieron contra Jerusalén para combatirla? </a:t>
            </a:r>
            <a:endParaRPr b="0" lang="en-US" sz="3200" strike="noStrike" u="none">
              <a:solidFill>
                <a:srgbClr val="ffffff"/>
              </a:solidFill>
              <a:effectLst/>
              <a:uFillTx/>
              <a:latin typeface="Arial"/>
            </a:endParaRPr>
          </a:p>
        </p:txBody>
      </p:sp>
      <p:sp>
        <p:nvSpPr>
          <p:cNvPr id="2376" name="PlaceHolder 5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7:1, Quels sont les deux rois qui montèrent à Jérusalem pour lui faire la guerre ?</a:t>
            </a:r>
            <a:endParaRPr b="0" lang="en-US" sz="3200" strike="noStrike" u="none">
              <a:solidFill>
                <a:srgbClr val="ffffff"/>
              </a:solidFill>
              <a:effectLst/>
              <a:uFillTx/>
              <a:latin typeface="Arial"/>
            </a:endParaRPr>
          </a:p>
        </p:txBody>
      </p:sp>
      <p:sp>
        <p:nvSpPr>
          <p:cNvPr id="2377" name="TextBox 16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78" name="TextBox 1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79" name="TextBox 1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80" name="TextBox 1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81" name="TextBox 1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82" name="TextBox 1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83" name="TextBox 1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84" name="TextBox 1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85" name="TextBox 1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86" name="TextBox 1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87" name="TextBox 1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88" name="TextBox 1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89" name="TextBox 17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90" name="TextBox 1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91" name="TextBox 1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92" name="TextBox 1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93" name="TextBox 1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94" name="TextBox 1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95" name="TextBox 1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96" name="TextBox 1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97" name="TextBox 1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98" name="TextBox 1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99" name="TextBox 1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00" name="TextBox 1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01" name="TextBox 1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02" name="TextBox 1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149" dur="indefinite" restart="never" nodeType="tmRoot">
          <p:childTnLst>
            <p:seq>
              <p:cTn id="5150" dur="indefinite" nodeType="mainSeq">
                <p:childTnLst>
                  <p:par>
                    <p:cTn id="5151" fill="hold">
                      <p:stCondLst>
                        <p:cond delay="indefinite"/>
                      </p:stCondLst>
                      <p:childTnLst>
                        <p:par>
                          <p:cTn id="5152" fill="hold">
                            <p:stCondLst>
                              <p:cond delay="0"/>
                            </p:stCondLst>
                            <p:childTnLst>
                              <p:par>
                                <p:cTn id="5153" nodeType="clickEffect" fill="hold" presetClass="exit" presetID="1">
                                  <p:stCondLst>
                                    <p:cond delay="1000"/>
                                  </p:stCondLst>
                                  <p:childTnLst>
                                    <p:set>
                                      <p:cBhvr>
                                        <p:cTn id="5154" dur="1" fill="hold">
                                          <p:stCondLst>
                                            <p:cond delay="0"/>
                                          </p:stCondLst>
                                        </p:cTn>
                                        <p:tgtEl>
                                          <p:spTgt spid="2402"/>
                                        </p:tgtEl>
                                        <p:attrNameLst>
                                          <p:attrName>style.visibility</p:attrName>
                                        </p:attrNameLst>
                                      </p:cBhvr>
                                      <p:to>
                                        <p:strVal val="hidden"/>
                                      </p:to>
                                    </p:set>
                                  </p:childTnLst>
                                </p:cTn>
                              </p:par>
                            </p:childTnLst>
                          </p:cTn>
                        </p:par>
                        <p:par>
                          <p:cTn id="5155" fill="hold">
                            <p:stCondLst>
                              <p:cond delay="1000"/>
                            </p:stCondLst>
                            <p:childTnLst>
                              <p:par>
                                <p:cTn id="5156" nodeType="afterEffect" fill="hold" presetClass="exit" presetID="1">
                                  <p:stCondLst>
                                    <p:cond delay="1000"/>
                                  </p:stCondLst>
                                  <p:childTnLst>
                                    <p:set>
                                      <p:cBhvr>
                                        <p:cTn id="5157" dur="1" fill="hold">
                                          <p:stCondLst>
                                            <p:cond delay="0"/>
                                          </p:stCondLst>
                                        </p:cTn>
                                        <p:tgtEl>
                                          <p:spTgt spid="2401"/>
                                        </p:tgtEl>
                                        <p:attrNameLst>
                                          <p:attrName>style.visibility</p:attrName>
                                        </p:attrNameLst>
                                      </p:cBhvr>
                                      <p:to>
                                        <p:strVal val="hidden"/>
                                      </p:to>
                                    </p:set>
                                  </p:childTnLst>
                                </p:cTn>
                              </p:par>
                            </p:childTnLst>
                          </p:cTn>
                        </p:par>
                        <p:par>
                          <p:cTn id="5158" fill="hold">
                            <p:stCondLst>
                              <p:cond delay="2000"/>
                            </p:stCondLst>
                            <p:childTnLst>
                              <p:par>
                                <p:cTn id="5159" nodeType="afterEffect" fill="hold" presetClass="exit" presetID="1">
                                  <p:stCondLst>
                                    <p:cond delay="1000"/>
                                  </p:stCondLst>
                                  <p:childTnLst>
                                    <p:set>
                                      <p:cBhvr>
                                        <p:cTn id="5160" dur="1" fill="hold">
                                          <p:stCondLst>
                                            <p:cond delay="0"/>
                                          </p:stCondLst>
                                        </p:cTn>
                                        <p:tgtEl>
                                          <p:spTgt spid="2400"/>
                                        </p:tgtEl>
                                        <p:attrNameLst>
                                          <p:attrName>style.visibility</p:attrName>
                                        </p:attrNameLst>
                                      </p:cBhvr>
                                      <p:to>
                                        <p:strVal val="hidden"/>
                                      </p:to>
                                    </p:set>
                                  </p:childTnLst>
                                </p:cTn>
                              </p:par>
                            </p:childTnLst>
                          </p:cTn>
                        </p:par>
                        <p:par>
                          <p:cTn id="5161" fill="hold">
                            <p:stCondLst>
                              <p:cond delay="3000"/>
                            </p:stCondLst>
                            <p:childTnLst>
                              <p:par>
                                <p:cTn id="5162" nodeType="afterEffect" fill="hold" presetClass="exit" presetID="1">
                                  <p:stCondLst>
                                    <p:cond delay="1000"/>
                                  </p:stCondLst>
                                  <p:childTnLst>
                                    <p:set>
                                      <p:cBhvr>
                                        <p:cTn id="5163" dur="1" fill="hold">
                                          <p:stCondLst>
                                            <p:cond delay="0"/>
                                          </p:stCondLst>
                                        </p:cTn>
                                        <p:tgtEl>
                                          <p:spTgt spid="2399"/>
                                        </p:tgtEl>
                                        <p:attrNameLst>
                                          <p:attrName>style.visibility</p:attrName>
                                        </p:attrNameLst>
                                      </p:cBhvr>
                                      <p:to>
                                        <p:strVal val="hidden"/>
                                      </p:to>
                                    </p:set>
                                  </p:childTnLst>
                                </p:cTn>
                              </p:par>
                            </p:childTnLst>
                          </p:cTn>
                        </p:par>
                        <p:par>
                          <p:cTn id="5164" fill="hold">
                            <p:stCondLst>
                              <p:cond delay="4000"/>
                            </p:stCondLst>
                            <p:childTnLst>
                              <p:par>
                                <p:cTn id="5165" nodeType="afterEffect" fill="hold" presetClass="exit" presetID="1">
                                  <p:stCondLst>
                                    <p:cond delay="1000"/>
                                  </p:stCondLst>
                                  <p:childTnLst>
                                    <p:set>
                                      <p:cBhvr>
                                        <p:cTn id="5166" dur="1" fill="hold">
                                          <p:stCondLst>
                                            <p:cond delay="0"/>
                                          </p:stCondLst>
                                        </p:cTn>
                                        <p:tgtEl>
                                          <p:spTgt spid="2398"/>
                                        </p:tgtEl>
                                        <p:attrNameLst>
                                          <p:attrName>style.visibility</p:attrName>
                                        </p:attrNameLst>
                                      </p:cBhvr>
                                      <p:to>
                                        <p:strVal val="hidden"/>
                                      </p:to>
                                    </p:set>
                                  </p:childTnLst>
                                </p:cTn>
                              </p:par>
                            </p:childTnLst>
                          </p:cTn>
                        </p:par>
                        <p:par>
                          <p:cTn id="5167" fill="hold">
                            <p:stCondLst>
                              <p:cond delay="5000"/>
                            </p:stCondLst>
                            <p:childTnLst>
                              <p:par>
                                <p:cTn id="5168" nodeType="afterEffect" fill="hold" presetClass="exit" presetID="1">
                                  <p:stCondLst>
                                    <p:cond delay="1000"/>
                                  </p:stCondLst>
                                  <p:childTnLst>
                                    <p:set>
                                      <p:cBhvr>
                                        <p:cTn id="5169" dur="1" fill="hold">
                                          <p:stCondLst>
                                            <p:cond delay="0"/>
                                          </p:stCondLst>
                                        </p:cTn>
                                        <p:tgtEl>
                                          <p:spTgt spid="2397"/>
                                        </p:tgtEl>
                                        <p:attrNameLst>
                                          <p:attrName>style.visibility</p:attrName>
                                        </p:attrNameLst>
                                      </p:cBhvr>
                                      <p:to>
                                        <p:strVal val="hidden"/>
                                      </p:to>
                                    </p:set>
                                  </p:childTnLst>
                                </p:cTn>
                              </p:par>
                            </p:childTnLst>
                          </p:cTn>
                        </p:par>
                        <p:par>
                          <p:cTn id="5170" fill="hold">
                            <p:stCondLst>
                              <p:cond delay="6000"/>
                            </p:stCondLst>
                            <p:childTnLst>
                              <p:par>
                                <p:cTn id="5171" nodeType="afterEffect" fill="hold" presetClass="exit" presetID="1">
                                  <p:stCondLst>
                                    <p:cond delay="1000"/>
                                  </p:stCondLst>
                                  <p:childTnLst>
                                    <p:set>
                                      <p:cBhvr>
                                        <p:cTn id="5172" dur="1" fill="hold">
                                          <p:stCondLst>
                                            <p:cond delay="0"/>
                                          </p:stCondLst>
                                        </p:cTn>
                                        <p:tgtEl>
                                          <p:spTgt spid="2396"/>
                                        </p:tgtEl>
                                        <p:attrNameLst>
                                          <p:attrName>style.visibility</p:attrName>
                                        </p:attrNameLst>
                                      </p:cBhvr>
                                      <p:to>
                                        <p:strVal val="hidden"/>
                                      </p:to>
                                    </p:set>
                                  </p:childTnLst>
                                </p:cTn>
                              </p:par>
                            </p:childTnLst>
                          </p:cTn>
                        </p:par>
                        <p:par>
                          <p:cTn id="5173" fill="hold">
                            <p:stCondLst>
                              <p:cond delay="7000"/>
                            </p:stCondLst>
                            <p:childTnLst>
                              <p:par>
                                <p:cTn id="5174" nodeType="afterEffect" fill="hold" presetClass="exit" presetID="1">
                                  <p:stCondLst>
                                    <p:cond delay="1000"/>
                                  </p:stCondLst>
                                  <p:childTnLst>
                                    <p:set>
                                      <p:cBhvr>
                                        <p:cTn id="5175" dur="1" fill="hold">
                                          <p:stCondLst>
                                            <p:cond delay="0"/>
                                          </p:stCondLst>
                                        </p:cTn>
                                        <p:tgtEl>
                                          <p:spTgt spid="2395"/>
                                        </p:tgtEl>
                                        <p:attrNameLst>
                                          <p:attrName>style.visibility</p:attrName>
                                        </p:attrNameLst>
                                      </p:cBhvr>
                                      <p:to>
                                        <p:strVal val="hidden"/>
                                      </p:to>
                                    </p:set>
                                  </p:childTnLst>
                                </p:cTn>
                              </p:par>
                            </p:childTnLst>
                          </p:cTn>
                        </p:par>
                        <p:par>
                          <p:cTn id="5176" fill="hold">
                            <p:stCondLst>
                              <p:cond delay="8000"/>
                            </p:stCondLst>
                            <p:childTnLst>
                              <p:par>
                                <p:cTn id="5177" nodeType="afterEffect" fill="hold" presetClass="exit" presetID="1">
                                  <p:stCondLst>
                                    <p:cond delay="1000"/>
                                  </p:stCondLst>
                                  <p:childTnLst>
                                    <p:set>
                                      <p:cBhvr>
                                        <p:cTn id="5178" dur="1" fill="hold">
                                          <p:stCondLst>
                                            <p:cond delay="0"/>
                                          </p:stCondLst>
                                        </p:cTn>
                                        <p:tgtEl>
                                          <p:spTgt spid="2394"/>
                                        </p:tgtEl>
                                        <p:attrNameLst>
                                          <p:attrName>style.visibility</p:attrName>
                                        </p:attrNameLst>
                                      </p:cBhvr>
                                      <p:to>
                                        <p:strVal val="hidden"/>
                                      </p:to>
                                    </p:set>
                                  </p:childTnLst>
                                </p:cTn>
                              </p:par>
                            </p:childTnLst>
                          </p:cTn>
                        </p:par>
                        <p:par>
                          <p:cTn id="5179" fill="hold">
                            <p:stCondLst>
                              <p:cond delay="9000"/>
                            </p:stCondLst>
                            <p:childTnLst>
                              <p:par>
                                <p:cTn id="5180" nodeType="afterEffect" fill="hold" presetClass="exit" presetID="1">
                                  <p:stCondLst>
                                    <p:cond delay="1000"/>
                                  </p:stCondLst>
                                  <p:childTnLst>
                                    <p:set>
                                      <p:cBhvr>
                                        <p:cTn id="5181" dur="1" fill="hold">
                                          <p:stCondLst>
                                            <p:cond delay="0"/>
                                          </p:stCondLst>
                                        </p:cTn>
                                        <p:tgtEl>
                                          <p:spTgt spid="2393"/>
                                        </p:tgtEl>
                                        <p:attrNameLst>
                                          <p:attrName>style.visibility</p:attrName>
                                        </p:attrNameLst>
                                      </p:cBhvr>
                                      <p:to>
                                        <p:strVal val="hidden"/>
                                      </p:to>
                                    </p:set>
                                  </p:childTnLst>
                                </p:cTn>
                              </p:par>
                            </p:childTnLst>
                          </p:cTn>
                        </p:par>
                        <p:par>
                          <p:cTn id="5182" fill="hold">
                            <p:stCondLst>
                              <p:cond delay="10000"/>
                            </p:stCondLst>
                            <p:childTnLst>
                              <p:par>
                                <p:cTn id="5183" nodeType="afterEffect" fill="hold" presetClass="exit" presetID="1">
                                  <p:stCondLst>
                                    <p:cond delay="1000"/>
                                  </p:stCondLst>
                                  <p:childTnLst>
                                    <p:set>
                                      <p:cBhvr>
                                        <p:cTn id="5184" dur="1" fill="hold">
                                          <p:stCondLst>
                                            <p:cond delay="0"/>
                                          </p:stCondLst>
                                        </p:cTn>
                                        <p:tgtEl>
                                          <p:spTgt spid="2392"/>
                                        </p:tgtEl>
                                        <p:attrNameLst>
                                          <p:attrName>style.visibility</p:attrName>
                                        </p:attrNameLst>
                                      </p:cBhvr>
                                      <p:to>
                                        <p:strVal val="hidden"/>
                                      </p:to>
                                    </p:set>
                                  </p:childTnLst>
                                </p:cTn>
                              </p:par>
                            </p:childTnLst>
                          </p:cTn>
                        </p:par>
                        <p:par>
                          <p:cTn id="5185" fill="hold">
                            <p:stCondLst>
                              <p:cond delay="11000"/>
                            </p:stCondLst>
                            <p:childTnLst>
                              <p:par>
                                <p:cTn id="5186" nodeType="afterEffect" fill="hold" presetClass="exit" presetID="1">
                                  <p:stCondLst>
                                    <p:cond delay="1000"/>
                                  </p:stCondLst>
                                  <p:childTnLst>
                                    <p:set>
                                      <p:cBhvr>
                                        <p:cTn id="5187" dur="1" fill="hold">
                                          <p:stCondLst>
                                            <p:cond delay="0"/>
                                          </p:stCondLst>
                                        </p:cTn>
                                        <p:tgtEl>
                                          <p:spTgt spid="2391"/>
                                        </p:tgtEl>
                                        <p:attrNameLst>
                                          <p:attrName>style.visibility</p:attrName>
                                        </p:attrNameLst>
                                      </p:cBhvr>
                                      <p:to>
                                        <p:strVal val="hidden"/>
                                      </p:to>
                                    </p:set>
                                  </p:childTnLst>
                                </p:cTn>
                              </p:par>
                            </p:childTnLst>
                          </p:cTn>
                        </p:par>
                        <p:par>
                          <p:cTn id="5188" fill="hold">
                            <p:stCondLst>
                              <p:cond delay="12000"/>
                            </p:stCondLst>
                            <p:childTnLst>
                              <p:par>
                                <p:cTn id="5189" nodeType="afterEffect" fill="hold" presetClass="exit" presetID="1">
                                  <p:stCondLst>
                                    <p:cond delay="1000"/>
                                  </p:stCondLst>
                                  <p:childTnLst>
                                    <p:set>
                                      <p:cBhvr>
                                        <p:cTn id="5190" dur="1" fill="hold">
                                          <p:stCondLst>
                                            <p:cond delay="0"/>
                                          </p:stCondLst>
                                        </p:cTn>
                                        <p:tgtEl>
                                          <p:spTgt spid="2390"/>
                                        </p:tgtEl>
                                        <p:attrNameLst>
                                          <p:attrName>style.visibility</p:attrName>
                                        </p:attrNameLst>
                                      </p:cBhvr>
                                      <p:to>
                                        <p:strVal val="hidden"/>
                                      </p:to>
                                    </p:set>
                                  </p:childTnLst>
                                </p:cTn>
                              </p:par>
                            </p:childTnLst>
                          </p:cTn>
                        </p:par>
                        <p:par>
                          <p:cTn id="5191" fill="hold">
                            <p:stCondLst>
                              <p:cond delay="13000"/>
                            </p:stCondLst>
                            <p:childTnLst>
                              <p:par>
                                <p:cTn id="5192" nodeType="afterEffect" fill="hold" presetClass="exit" presetID="1">
                                  <p:stCondLst>
                                    <p:cond delay="1000"/>
                                  </p:stCondLst>
                                  <p:childTnLst>
                                    <p:set>
                                      <p:cBhvr>
                                        <p:cTn id="5193" dur="1" fill="hold">
                                          <p:stCondLst>
                                            <p:cond delay="0"/>
                                          </p:stCondLst>
                                        </p:cTn>
                                        <p:tgtEl>
                                          <p:spTgt spid="2389"/>
                                        </p:tgtEl>
                                        <p:attrNameLst>
                                          <p:attrName>style.visibility</p:attrName>
                                        </p:attrNameLst>
                                      </p:cBhvr>
                                      <p:to>
                                        <p:strVal val="hidden"/>
                                      </p:to>
                                    </p:set>
                                  </p:childTnLst>
                                </p:cTn>
                              </p:par>
                            </p:childTnLst>
                          </p:cTn>
                        </p:par>
                        <p:par>
                          <p:cTn id="5194" fill="hold">
                            <p:stCondLst>
                              <p:cond delay="14000"/>
                            </p:stCondLst>
                            <p:childTnLst>
                              <p:par>
                                <p:cTn id="5195" nodeType="afterEffect" fill="hold" presetClass="exit" presetID="1">
                                  <p:stCondLst>
                                    <p:cond delay="1000"/>
                                  </p:stCondLst>
                                  <p:childTnLst>
                                    <p:set>
                                      <p:cBhvr>
                                        <p:cTn id="5196" dur="1" fill="hold">
                                          <p:stCondLst>
                                            <p:cond delay="0"/>
                                          </p:stCondLst>
                                        </p:cTn>
                                        <p:tgtEl>
                                          <p:spTgt spid="2388"/>
                                        </p:tgtEl>
                                        <p:attrNameLst>
                                          <p:attrName>style.visibility</p:attrName>
                                        </p:attrNameLst>
                                      </p:cBhvr>
                                      <p:to>
                                        <p:strVal val="hidden"/>
                                      </p:to>
                                    </p:set>
                                  </p:childTnLst>
                                </p:cTn>
                              </p:par>
                            </p:childTnLst>
                          </p:cTn>
                        </p:par>
                        <p:par>
                          <p:cTn id="5197" fill="hold">
                            <p:stCondLst>
                              <p:cond delay="15000"/>
                            </p:stCondLst>
                            <p:childTnLst>
                              <p:par>
                                <p:cTn id="5198" nodeType="afterEffect" fill="hold" presetClass="exit" presetID="1">
                                  <p:stCondLst>
                                    <p:cond delay="1000"/>
                                  </p:stCondLst>
                                  <p:childTnLst>
                                    <p:set>
                                      <p:cBhvr>
                                        <p:cTn id="5199" dur="1" fill="hold">
                                          <p:stCondLst>
                                            <p:cond delay="0"/>
                                          </p:stCondLst>
                                        </p:cTn>
                                        <p:tgtEl>
                                          <p:spTgt spid="2387"/>
                                        </p:tgtEl>
                                        <p:attrNameLst>
                                          <p:attrName>style.visibility</p:attrName>
                                        </p:attrNameLst>
                                      </p:cBhvr>
                                      <p:to>
                                        <p:strVal val="hidden"/>
                                      </p:to>
                                    </p:set>
                                  </p:childTnLst>
                                </p:cTn>
                              </p:par>
                            </p:childTnLst>
                          </p:cTn>
                        </p:par>
                        <p:par>
                          <p:cTn id="5200" fill="hold">
                            <p:stCondLst>
                              <p:cond delay="16000"/>
                            </p:stCondLst>
                            <p:childTnLst>
                              <p:par>
                                <p:cTn id="5201" nodeType="afterEffect" fill="hold" presetClass="exit" presetID="1">
                                  <p:stCondLst>
                                    <p:cond delay="1000"/>
                                  </p:stCondLst>
                                  <p:childTnLst>
                                    <p:set>
                                      <p:cBhvr>
                                        <p:cTn id="5202" dur="1" fill="hold">
                                          <p:stCondLst>
                                            <p:cond delay="0"/>
                                          </p:stCondLst>
                                        </p:cTn>
                                        <p:tgtEl>
                                          <p:spTgt spid="2386"/>
                                        </p:tgtEl>
                                        <p:attrNameLst>
                                          <p:attrName>style.visibility</p:attrName>
                                        </p:attrNameLst>
                                      </p:cBhvr>
                                      <p:to>
                                        <p:strVal val="hidden"/>
                                      </p:to>
                                    </p:set>
                                  </p:childTnLst>
                                </p:cTn>
                              </p:par>
                            </p:childTnLst>
                          </p:cTn>
                        </p:par>
                        <p:par>
                          <p:cTn id="5203" fill="hold">
                            <p:stCondLst>
                              <p:cond delay="17000"/>
                            </p:stCondLst>
                            <p:childTnLst>
                              <p:par>
                                <p:cTn id="5204" nodeType="afterEffect" fill="hold" presetClass="exit" presetID="1">
                                  <p:stCondLst>
                                    <p:cond delay="1000"/>
                                  </p:stCondLst>
                                  <p:childTnLst>
                                    <p:set>
                                      <p:cBhvr>
                                        <p:cTn id="5205" dur="1" fill="hold">
                                          <p:stCondLst>
                                            <p:cond delay="0"/>
                                          </p:stCondLst>
                                        </p:cTn>
                                        <p:tgtEl>
                                          <p:spTgt spid="2385"/>
                                        </p:tgtEl>
                                        <p:attrNameLst>
                                          <p:attrName>style.visibility</p:attrName>
                                        </p:attrNameLst>
                                      </p:cBhvr>
                                      <p:to>
                                        <p:strVal val="hidden"/>
                                      </p:to>
                                    </p:set>
                                  </p:childTnLst>
                                </p:cTn>
                              </p:par>
                            </p:childTnLst>
                          </p:cTn>
                        </p:par>
                        <p:par>
                          <p:cTn id="5206" fill="hold">
                            <p:stCondLst>
                              <p:cond delay="18000"/>
                            </p:stCondLst>
                            <p:childTnLst>
                              <p:par>
                                <p:cTn id="5207" nodeType="afterEffect" fill="hold" presetClass="exit" presetID="1">
                                  <p:stCondLst>
                                    <p:cond delay="1000"/>
                                  </p:stCondLst>
                                  <p:childTnLst>
                                    <p:set>
                                      <p:cBhvr>
                                        <p:cTn id="5208" dur="1" fill="hold">
                                          <p:stCondLst>
                                            <p:cond delay="0"/>
                                          </p:stCondLst>
                                        </p:cTn>
                                        <p:tgtEl>
                                          <p:spTgt spid="2384"/>
                                        </p:tgtEl>
                                        <p:attrNameLst>
                                          <p:attrName>style.visibility</p:attrName>
                                        </p:attrNameLst>
                                      </p:cBhvr>
                                      <p:to>
                                        <p:strVal val="hidden"/>
                                      </p:to>
                                    </p:set>
                                  </p:childTnLst>
                                </p:cTn>
                              </p:par>
                            </p:childTnLst>
                          </p:cTn>
                        </p:par>
                        <p:par>
                          <p:cTn id="5209" fill="hold">
                            <p:stCondLst>
                              <p:cond delay="19000"/>
                            </p:stCondLst>
                            <p:childTnLst>
                              <p:par>
                                <p:cTn id="5210" nodeType="afterEffect" fill="hold" presetClass="exit" presetID="1">
                                  <p:stCondLst>
                                    <p:cond delay="1000"/>
                                  </p:stCondLst>
                                  <p:childTnLst>
                                    <p:set>
                                      <p:cBhvr>
                                        <p:cTn id="5211" dur="1" fill="hold">
                                          <p:stCondLst>
                                            <p:cond delay="0"/>
                                          </p:stCondLst>
                                        </p:cTn>
                                        <p:tgtEl>
                                          <p:spTgt spid="2383"/>
                                        </p:tgtEl>
                                        <p:attrNameLst>
                                          <p:attrName>style.visibility</p:attrName>
                                        </p:attrNameLst>
                                      </p:cBhvr>
                                      <p:to>
                                        <p:strVal val="hidden"/>
                                      </p:to>
                                    </p:set>
                                  </p:childTnLst>
                                </p:cTn>
                              </p:par>
                            </p:childTnLst>
                          </p:cTn>
                        </p:par>
                        <p:par>
                          <p:cTn id="5212" fill="hold">
                            <p:stCondLst>
                              <p:cond delay="20000"/>
                            </p:stCondLst>
                            <p:childTnLst>
                              <p:par>
                                <p:cTn id="5213" nodeType="afterEffect" fill="hold" presetClass="exit" presetID="1">
                                  <p:stCondLst>
                                    <p:cond delay="1000"/>
                                  </p:stCondLst>
                                  <p:childTnLst>
                                    <p:set>
                                      <p:cBhvr>
                                        <p:cTn id="5214" dur="1" fill="hold">
                                          <p:stCondLst>
                                            <p:cond delay="0"/>
                                          </p:stCondLst>
                                        </p:cTn>
                                        <p:tgtEl>
                                          <p:spTgt spid="2382"/>
                                        </p:tgtEl>
                                        <p:attrNameLst>
                                          <p:attrName>style.visibility</p:attrName>
                                        </p:attrNameLst>
                                      </p:cBhvr>
                                      <p:to>
                                        <p:strVal val="hidden"/>
                                      </p:to>
                                    </p:set>
                                  </p:childTnLst>
                                </p:cTn>
                              </p:par>
                            </p:childTnLst>
                          </p:cTn>
                        </p:par>
                        <p:par>
                          <p:cTn id="5215" fill="hold">
                            <p:stCondLst>
                              <p:cond delay="21000"/>
                            </p:stCondLst>
                            <p:childTnLst>
                              <p:par>
                                <p:cTn id="5216" nodeType="afterEffect" fill="hold" presetClass="exit" presetID="1">
                                  <p:stCondLst>
                                    <p:cond delay="1000"/>
                                  </p:stCondLst>
                                  <p:childTnLst>
                                    <p:set>
                                      <p:cBhvr>
                                        <p:cTn id="5217" dur="1" fill="hold">
                                          <p:stCondLst>
                                            <p:cond delay="0"/>
                                          </p:stCondLst>
                                        </p:cTn>
                                        <p:tgtEl>
                                          <p:spTgt spid="2381"/>
                                        </p:tgtEl>
                                        <p:attrNameLst>
                                          <p:attrName>style.visibility</p:attrName>
                                        </p:attrNameLst>
                                      </p:cBhvr>
                                      <p:to>
                                        <p:strVal val="hidden"/>
                                      </p:to>
                                    </p:set>
                                  </p:childTnLst>
                                </p:cTn>
                              </p:par>
                            </p:childTnLst>
                          </p:cTn>
                        </p:par>
                        <p:par>
                          <p:cTn id="5218" fill="hold">
                            <p:stCondLst>
                              <p:cond delay="22000"/>
                            </p:stCondLst>
                            <p:childTnLst>
                              <p:par>
                                <p:cTn id="5219" nodeType="afterEffect" fill="hold" presetClass="exit" presetID="1">
                                  <p:stCondLst>
                                    <p:cond delay="1000"/>
                                  </p:stCondLst>
                                  <p:childTnLst>
                                    <p:set>
                                      <p:cBhvr>
                                        <p:cTn id="5220" dur="1" fill="hold">
                                          <p:stCondLst>
                                            <p:cond delay="0"/>
                                          </p:stCondLst>
                                        </p:cTn>
                                        <p:tgtEl>
                                          <p:spTgt spid="2380"/>
                                        </p:tgtEl>
                                        <p:attrNameLst>
                                          <p:attrName>style.visibility</p:attrName>
                                        </p:attrNameLst>
                                      </p:cBhvr>
                                      <p:to>
                                        <p:strVal val="hidden"/>
                                      </p:to>
                                    </p:set>
                                  </p:childTnLst>
                                </p:cTn>
                              </p:par>
                            </p:childTnLst>
                          </p:cTn>
                        </p:par>
                        <p:par>
                          <p:cTn id="5221" fill="hold">
                            <p:stCondLst>
                              <p:cond delay="23000"/>
                            </p:stCondLst>
                            <p:childTnLst>
                              <p:par>
                                <p:cTn id="5222" nodeType="afterEffect" fill="hold" presetClass="exit" presetID="1">
                                  <p:stCondLst>
                                    <p:cond delay="1000"/>
                                  </p:stCondLst>
                                  <p:childTnLst>
                                    <p:set>
                                      <p:cBhvr>
                                        <p:cTn id="5223" dur="1" fill="hold">
                                          <p:stCondLst>
                                            <p:cond delay="0"/>
                                          </p:stCondLst>
                                        </p:cTn>
                                        <p:tgtEl>
                                          <p:spTgt spid="2379"/>
                                        </p:tgtEl>
                                        <p:attrNameLst>
                                          <p:attrName>style.visibility</p:attrName>
                                        </p:attrNameLst>
                                      </p:cBhvr>
                                      <p:to>
                                        <p:strVal val="hidden"/>
                                      </p:to>
                                    </p:set>
                                  </p:childTnLst>
                                </p:cTn>
                              </p:par>
                            </p:childTnLst>
                          </p:cTn>
                        </p:par>
                        <p:par>
                          <p:cTn id="5224" fill="hold">
                            <p:stCondLst>
                              <p:cond delay="24000"/>
                            </p:stCondLst>
                            <p:childTnLst>
                              <p:par>
                                <p:cTn id="5225" nodeType="afterEffect" fill="hold" presetClass="exit" presetID="1">
                                  <p:stCondLst>
                                    <p:cond delay="1000"/>
                                  </p:stCondLst>
                                  <p:childTnLst>
                                    <p:set>
                                      <p:cBhvr>
                                        <p:cTn id="5226" dur="1" fill="hold">
                                          <p:stCondLst>
                                            <p:cond delay="9"/>
                                          </p:stCondLst>
                                        </p:cTn>
                                        <p:tgtEl>
                                          <p:spTgt spid="23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עָלָ֣ה רְצִ֣ין מֶֽלֶךְ־אֲ֠רָם וּפֶ֨קַח בֶּן־רְמַלְיָ֤הוּ מֶֽלֶךְ־יִשְׂרָאֵל֙</a:t>
            </a:r>
            <a:endParaRPr b="0" lang="en-US" sz="3200" strike="noStrike" u="none">
              <a:solidFill>
                <a:srgbClr val="ffffff"/>
              </a:solidFill>
              <a:effectLst/>
              <a:uFillTx/>
              <a:latin typeface="Arial"/>
            </a:endParaRPr>
          </a:p>
        </p:txBody>
      </p:sp>
      <p:sp>
        <p:nvSpPr>
          <p:cNvPr id="24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que Retsin, roi de Syrie, monta avec Pékach, fils de Remalia, roi d'Israël,</a:t>
            </a:r>
            <a:endParaRPr b="0" lang="en-US" sz="3200" strike="noStrike" u="none">
              <a:solidFill>
                <a:srgbClr val="ffffff"/>
              </a:solidFill>
              <a:effectLst/>
              <a:uFillTx/>
              <a:latin typeface="Arial"/>
            </a:endParaRPr>
          </a:p>
        </p:txBody>
      </p:sp>
      <p:sp>
        <p:nvSpPr>
          <p:cNvPr id="24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Rezín, rey de Siria, y Peka hijo de Remalías, rey de Israel, </a:t>
            </a:r>
            <a:endParaRPr b="0" lang="en-US" sz="3200" strike="noStrike" u="none">
              <a:solidFill>
                <a:srgbClr val="ffffff"/>
              </a:solidFill>
              <a:effectLst/>
              <a:uFillTx/>
              <a:latin typeface="Arial"/>
            </a:endParaRPr>
          </a:p>
        </p:txBody>
      </p:sp>
      <p:sp>
        <p:nvSpPr>
          <p:cNvPr id="24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that Rezin king of Syria and Pekah the son of Remaliah, king of Israel,  </a:t>
            </a:r>
            <a:endParaRPr b="0" lang="en-US" sz="3200" strike="noStrike" u="none">
              <a:solidFill>
                <a:srgbClr val="ffffff"/>
              </a:solidFill>
              <a:effectLst/>
              <a:uFillTx/>
              <a:latin typeface="Arial"/>
            </a:endParaRPr>
          </a:p>
        </p:txBody>
      </p:sp>
      <p:sp>
        <p:nvSpPr>
          <p:cNvPr id="24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#68</a:t>
            </a:r>
            <a:endParaRPr b="0" lang="en-US" sz="4400" strike="noStrike" u="none">
              <a:solidFill>
                <a:srgbClr val="ffffff"/>
              </a:solidFill>
              <a:effectLst/>
              <a:uFillTx/>
              <a:latin typeface="Arial"/>
            </a:endParaRPr>
          </a:p>
        </p:txBody>
      </p:sp>
      <p:sp>
        <p:nvSpPr>
          <p:cNvPr id="24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7:22, From what will the man eat curds ?  </a:t>
            </a:r>
            <a:endParaRPr b="0" lang="en-US" sz="3200" strike="noStrike" u="none">
              <a:solidFill>
                <a:srgbClr val="ffffff"/>
              </a:solidFill>
              <a:effectLst/>
              <a:uFillTx/>
              <a:latin typeface="Arial"/>
            </a:endParaRPr>
          </a:p>
        </p:txBody>
      </p:sp>
      <p:sp>
        <p:nvSpPr>
          <p:cNvPr id="2410" name="PlaceHolder 58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7:22, ¿de qué comerá el hombre la mantequilla? </a:t>
            </a:r>
            <a:endParaRPr b="0" lang="en-US" sz="3200" strike="noStrike" u="none">
              <a:solidFill>
                <a:srgbClr val="ffffff"/>
              </a:solidFill>
              <a:effectLst/>
              <a:uFillTx/>
              <a:latin typeface="Arial"/>
            </a:endParaRPr>
          </a:p>
        </p:txBody>
      </p:sp>
      <p:sp>
        <p:nvSpPr>
          <p:cNvPr id="2411" name="PlaceHolder 59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7:22, De quoi l'homme mangera-t-il du lait caillé ?</a:t>
            </a:r>
            <a:endParaRPr b="0" lang="en-US" sz="3200" strike="noStrike" u="none">
              <a:solidFill>
                <a:srgbClr val="ffffff"/>
              </a:solidFill>
              <a:effectLst/>
              <a:uFillTx/>
              <a:latin typeface="Arial"/>
            </a:endParaRPr>
          </a:p>
        </p:txBody>
      </p:sp>
      <p:sp>
        <p:nvSpPr>
          <p:cNvPr id="2412" name="TextBox 17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13" name="TextBox 1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14" name="TextBox 1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15" name="TextBox 1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16" name="TextBox 1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17" name="TextBox 1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18" name="TextBox 1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19" name="TextBox 1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20" name="TextBox 1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21" name="TextBox 1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22" name="TextBox 1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23" name="TextBox 1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24" name="TextBox 17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25" name="TextBox 1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26" name="TextBox 1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27" name="TextBox 1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28" name="TextBox 1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29" name="TextBox 1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430" name="TextBox 1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431" name="TextBox 1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432" name="TextBox 1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433" name="TextBox 1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434" name="TextBox 1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35" name="TextBox 1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36" name="TextBox 1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37" name="TextBox 1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227" dur="indefinite" restart="never" nodeType="tmRoot">
          <p:childTnLst>
            <p:seq>
              <p:cTn id="5228" dur="indefinite" nodeType="mainSeq">
                <p:childTnLst>
                  <p:par>
                    <p:cTn id="5229" fill="hold">
                      <p:stCondLst>
                        <p:cond delay="indefinite"/>
                      </p:stCondLst>
                      <p:childTnLst>
                        <p:par>
                          <p:cTn id="5230" fill="hold">
                            <p:stCondLst>
                              <p:cond delay="0"/>
                            </p:stCondLst>
                            <p:childTnLst>
                              <p:par>
                                <p:cTn id="5231" nodeType="clickEffect" fill="hold" presetClass="exit" presetID="1">
                                  <p:stCondLst>
                                    <p:cond delay="1000"/>
                                  </p:stCondLst>
                                  <p:childTnLst>
                                    <p:set>
                                      <p:cBhvr>
                                        <p:cTn id="5232" dur="1" fill="hold">
                                          <p:stCondLst>
                                            <p:cond delay="0"/>
                                          </p:stCondLst>
                                        </p:cTn>
                                        <p:tgtEl>
                                          <p:spTgt spid="2437"/>
                                        </p:tgtEl>
                                        <p:attrNameLst>
                                          <p:attrName>style.visibility</p:attrName>
                                        </p:attrNameLst>
                                      </p:cBhvr>
                                      <p:to>
                                        <p:strVal val="hidden"/>
                                      </p:to>
                                    </p:set>
                                  </p:childTnLst>
                                </p:cTn>
                              </p:par>
                            </p:childTnLst>
                          </p:cTn>
                        </p:par>
                        <p:par>
                          <p:cTn id="5233" fill="hold">
                            <p:stCondLst>
                              <p:cond delay="1000"/>
                            </p:stCondLst>
                            <p:childTnLst>
                              <p:par>
                                <p:cTn id="5234" nodeType="afterEffect" fill="hold" presetClass="exit" presetID="1">
                                  <p:stCondLst>
                                    <p:cond delay="1000"/>
                                  </p:stCondLst>
                                  <p:childTnLst>
                                    <p:set>
                                      <p:cBhvr>
                                        <p:cTn id="5235" dur="1" fill="hold">
                                          <p:stCondLst>
                                            <p:cond delay="0"/>
                                          </p:stCondLst>
                                        </p:cTn>
                                        <p:tgtEl>
                                          <p:spTgt spid="2436"/>
                                        </p:tgtEl>
                                        <p:attrNameLst>
                                          <p:attrName>style.visibility</p:attrName>
                                        </p:attrNameLst>
                                      </p:cBhvr>
                                      <p:to>
                                        <p:strVal val="hidden"/>
                                      </p:to>
                                    </p:set>
                                  </p:childTnLst>
                                </p:cTn>
                              </p:par>
                            </p:childTnLst>
                          </p:cTn>
                        </p:par>
                        <p:par>
                          <p:cTn id="5236" fill="hold">
                            <p:stCondLst>
                              <p:cond delay="2000"/>
                            </p:stCondLst>
                            <p:childTnLst>
                              <p:par>
                                <p:cTn id="5237" nodeType="afterEffect" fill="hold" presetClass="exit" presetID="1">
                                  <p:stCondLst>
                                    <p:cond delay="1000"/>
                                  </p:stCondLst>
                                  <p:childTnLst>
                                    <p:set>
                                      <p:cBhvr>
                                        <p:cTn id="5238" dur="1" fill="hold">
                                          <p:stCondLst>
                                            <p:cond delay="0"/>
                                          </p:stCondLst>
                                        </p:cTn>
                                        <p:tgtEl>
                                          <p:spTgt spid="2435"/>
                                        </p:tgtEl>
                                        <p:attrNameLst>
                                          <p:attrName>style.visibility</p:attrName>
                                        </p:attrNameLst>
                                      </p:cBhvr>
                                      <p:to>
                                        <p:strVal val="hidden"/>
                                      </p:to>
                                    </p:set>
                                  </p:childTnLst>
                                </p:cTn>
                              </p:par>
                            </p:childTnLst>
                          </p:cTn>
                        </p:par>
                        <p:par>
                          <p:cTn id="5239" fill="hold">
                            <p:stCondLst>
                              <p:cond delay="3000"/>
                            </p:stCondLst>
                            <p:childTnLst>
                              <p:par>
                                <p:cTn id="5240" nodeType="afterEffect" fill="hold" presetClass="exit" presetID="1">
                                  <p:stCondLst>
                                    <p:cond delay="1000"/>
                                  </p:stCondLst>
                                  <p:childTnLst>
                                    <p:set>
                                      <p:cBhvr>
                                        <p:cTn id="5241" dur="1" fill="hold">
                                          <p:stCondLst>
                                            <p:cond delay="0"/>
                                          </p:stCondLst>
                                        </p:cTn>
                                        <p:tgtEl>
                                          <p:spTgt spid="2434"/>
                                        </p:tgtEl>
                                        <p:attrNameLst>
                                          <p:attrName>style.visibility</p:attrName>
                                        </p:attrNameLst>
                                      </p:cBhvr>
                                      <p:to>
                                        <p:strVal val="hidden"/>
                                      </p:to>
                                    </p:set>
                                  </p:childTnLst>
                                </p:cTn>
                              </p:par>
                            </p:childTnLst>
                          </p:cTn>
                        </p:par>
                        <p:par>
                          <p:cTn id="5242" fill="hold">
                            <p:stCondLst>
                              <p:cond delay="4000"/>
                            </p:stCondLst>
                            <p:childTnLst>
                              <p:par>
                                <p:cTn id="5243" nodeType="afterEffect" fill="hold" presetClass="exit" presetID="1">
                                  <p:stCondLst>
                                    <p:cond delay="1000"/>
                                  </p:stCondLst>
                                  <p:childTnLst>
                                    <p:set>
                                      <p:cBhvr>
                                        <p:cTn id="5244" dur="1" fill="hold">
                                          <p:stCondLst>
                                            <p:cond delay="0"/>
                                          </p:stCondLst>
                                        </p:cTn>
                                        <p:tgtEl>
                                          <p:spTgt spid="2433"/>
                                        </p:tgtEl>
                                        <p:attrNameLst>
                                          <p:attrName>style.visibility</p:attrName>
                                        </p:attrNameLst>
                                      </p:cBhvr>
                                      <p:to>
                                        <p:strVal val="hidden"/>
                                      </p:to>
                                    </p:set>
                                  </p:childTnLst>
                                </p:cTn>
                              </p:par>
                            </p:childTnLst>
                          </p:cTn>
                        </p:par>
                        <p:par>
                          <p:cTn id="5245" fill="hold">
                            <p:stCondLst>
                              <p:cond delay="5000"/>
                            </p:stCondLst>
                            <p:childTnLst>
                              <p:par>
                                <p:cTn id="5246" nodeType="afterEffect" fill="hold" presetClass="exit" presetID="1">
                                  <p:stCondLst>
                                    <p:cond delay="1000"/>
                                  </p:stCondLst>
                                  <p:childTnLst>
                                    <p:set>
                                      <p:cBhvr>
                                        <p:cTn id="5247" dur="1" fill="hold">
                                          <p:stCondLst>
                                            <p:cond delay="0"/>
                                          </p:stCondLst>
                                        </p:cTn>
                                        <p:tgtEl>
                                          <p:spTgt spid="2432"/>
                                        </p:tgtEl>
                                        <p:attrNameLst>
                                          <p:attrName>style.visibility</p:attrName>
                                        </p:attrNameLst>
                                      </p:cBhvr>
                                      <p:to>
                                        <p:strVal val="hidden"/>
                                      </p:to>
                                    </p:set>
                                  </p:childTnLst>
                                </p:cTn>
                              </p:par>
                            </p:childTnLst>
                          </p:cTn>
                        </p:par>
                        <p:par>
                          <p:cTn id="5248" fill="hold">
                            <p:stCondLst>
                              <p:cond delay="6000"/>
                            </p:stCondLst>
                            <p:childTnLst>
                              <p:par>
                                <p:cTn id="5249" nodeType="afterEffect" fill="hold" presetClass="exit" presetID="1">
                                  <p:stCondLst>
                                    <p:cond delay="1000"/>
                                  </p:stCondLst>
                                  <p:childTnLst>
                                    <p:set>
                                      <p:cBhvr>
                                        <p:cTn id="5250" dur="1" fill="hold">
                                          <p:stCondLst>
                                            <p:cond delay="0"/>
                                          </p:stCondLst>
                                        </p:cTn>
                                        <p:tgtEl>
                                          <p:spTgt spid="2431"/>
                                        </p:tgtEl>
                                        <p:attrNameLst>
                                          <p:attrName>style.visibility</p:attrName>
                                        </p:attrNameLst>
                                      </p:cBhvr>
                                      <p:to>
                                        <p:strVal val="hidden"/>
                                      </p:to>
                                    </p:set>
                                  </p:childTnLst>
                                </p:cTn>
                              </p:par>
                            </p:childTnLst>
                          </p:cTn>
                        </p:par>
                        <p:par>
                          <p:cTn id="5251" fill="hold">
                            <p:stCondLst>
                              <p:cond delay="7000"/>
                            </p:stCondLst>
                            <p:childTnLst>
                              <p:par>
                                <p:cTn id="5252" nodeType="afterEffect" fill="hold" presetClass="exit" presetID="1">
                                  <p:stCondLst>
                                    <p:cond delay="1000"/>
                                  </p:stCondLst>
                                  <p:childTnLst>
                                    <p:set>
                                      <p:cBhvr>
                                        <p:cTn id="5253" dur="1" fill="hold">
                                          <p:stCondLst>
                                            <p:cond delay="0"/>
                                          </p:stCondLst>
                                        </p:cTn>
                                        <p:tgtEl>
                                          <p:spTgt spid="2430"/>
                                        </p:tgtEl>
                                        <p:attrNameLst>
                                          <p:attrName>style.visibility</p:attrName>
                                        </p:attrNameLst>
                                      </p:cBhvr>
                                      <p:to>
                                        <p:strVal val="hidden"/>
                                      </p:to>
                                    </p:set>
                                  </p:childTnLst>
                                </p:cTn>
                              </p:par>
                            </p:childTnLst>
                          </p:cTn>
                        </p:par>
                        <p:par>
                          <p:cTn id="5254" fill="hold">
                            <p:stCondLst>
                              <p:cond delay="8000"/>
                            </p:stCondLst>
                            <p:childTnLst>
                              <p:par>
                                <p:cTn id="5255" nodeType="afterEffect" fill="hold" presetClass="exit" presetID="1">
                                  <p:stCondLst>
                                    <p:cond delay="1000"/>
                                  </p:stCondLst>
                                  <p:childTnLst>
                                    <p:set>
                                      <p:cBhvr>
                                        <p:cTn id="5256" dur="1" fill="hold">
                                          <p:stCondLst>
                                            <p:cond delay="0"/>
                                          </p:stCondLst>
                                        </p:cTn>
                                        <p:tgtEl>
                                          <p:spTgt spid="2429"/>
                                        </p:tgtEl>
                                        <p:attrNameLst>
                                          <p:attrName>style.visibility</p:attrName>
                                        </p:attrNameLst>
                                      </p:cBhvr>
                                      <p:to>
                                        <p:strVal val="hidden"/>
                                      </p:to>
                                    </p:set>
                                  </p:childTnLst>
                                </p:cTn>
                              </p:par>
                            </p:childTnLst>
                          </p:cTn>
                        </p:par>
                        <p:par>
                          <p:cTn id="5257" fill="hold">
                            <p:stCondLst>
                              <p:cond delay="9000"/>
                            </p:stCondLst>
                            <p:childTnLst>
                              <p:par>
                                <p:cTn id="5258" nodeType="afterEffect" fill="hold" presetClass="exit" presetID="1">
                                  <p:stCondLst>
                                    <p:cond delay="1000"/>
                                  </p:stCondLst>
                                  <p:childTnLst>
                                    <p:set>
                                      <p:cBhvr>
                                        <p:cTn id="5259" dur="1" fill="hold">
                                          <p:stCondLst>
                                            <p:cond delay="0"/>
                                          </p:stCondLst>
                                        </p:cTn>
                                        <p:tgtEl>
                                          <p:spTgt spid="2428"/>
                                        </p:tgtEl>
                                        <p:attrNameLst>
                                          <p:attrName>style.visibility</p:attrName>
                                        </p:attrNameLst>
                                      </p:cBhvr>
                                      <p:to>
                                        <p:strVal val="hidden"/>
                                      </p:to>
                                    </p:set>
                                  </p:childTnLst>
                                </p:cTn>
                              </p:par>
                            </p:childTnLst>
                          </p:cTn>
                        </p:par>
                        <p:par>
                          <p:cTn id="5260" fill="hold">
                            <p:stCondLst>
                              <p:cond delay="10000"/>
                            </p:stCondLst>
                            <p:childTnLst>
                              <p:par>
                                <p:cTn id="5261" nodeType="afterEffect" fill="hold" presetClass="exit" presetID="1">
                                  <p:stCondLst>
                                    <p:cond delay="1000"/>
                                  </p:stCondLst>
                                  <p:childTnLst>
                                    <p:set>
                                      <p:cBhvr>
                                        <p:cTn id="5262" dur="1" fill="hold">
                                          <p:stCondLst>
                                            <p:cond delay="0"/>
                                          </p:stCondLst>
                                        </p:cTn>
                                        <p:tgtEl>
                                          <p:spTgt spid="2427"/>
                                        </p:tgtEl>
                                        <p:attrNameLst>
                                          <p:attrName>style.visibility</p:attrName>
                                        </p:attrNameLst>
                                      </p:cBhvr>
                                      <p:to>
                                        <p:strVal val="hidden"/>
                                      </p:to>
                                    </p:set>
                                  </p:childTnLst>
                                </p:cTn>
                              </p:par>
                            </p:childTnLst>
                          </p:cTn>
                        </p:par>
                        <p:par>
                          <p:cTn id="5263" fill="hold">
                            <p:stCondLst>
                              <p:cond delay="11000"/>
                            </p:stCondLst>
                            <p:childTnLst>
                              <p:par>
                                <p:cTn id="5264" nodeType="afterEffect" fill="hold" presetClass="exit" presetID="1">
                                  <p:stCondLst>
                                    <p:cond delay="1000"/>
                                  </p:stCondLst>
                                  <p:childTnLst>
                                    <p:set>
                                      <p:cBhvr>
                                        <p:cTn id="5265" dur="1" fill="hold">
                                          <p:stCondLst>
                                            <p:cond delay="0"/>
                                          </p:stCondLst>
                                        </p:cTn>
                                        <p:tgtEl>
                                          <p:spTgt spid="2426"/>
                                        </p:tgtEl>
                                        <p:attrNameLst>
                                          <p:attrName>style.visibility</p:attrName>
                                        </p:attrNameLst>
                                      </p:cBhvr>
                                      <p:to>
                                        <p:strVal val="hidden"/>
                                      </p:to>
                                    </p:set>
                                  </p:childTnLst>
                                </p:cTn>
                              </p:par>
                            </p:childTnLst>
                          </p:cTn>
                        </p:par>
                        <p:par>
                          <p:cTn id="5266" fill="hold">
                            <p:stCondLst>
                              <p:cond delay="12000"/>
                            </p:stCondLst>
                            <p:childTnLst>
                              <p:par>
                                <p:cTn id="5267" nodeType="afterEffect" fill="hold" presetClass="exit" presetID="1">
                                  <p:stCondLst>
                                    <p:cond delay="1000"/>
                                  </p:stCondLst>
                                  <p:childTnLst>
                                    <p:set>
                                      <p:cBhvr>
                                        <p:cTn id="5268" dur="1" fill="hold">
                                          <p:stCondLst>
                                            <p:cond delay="0"/>
                                          </p:stCondLst>
                                        </p:cTn>
                                        <p:tgtEl>
                                          <p:spTgt spid="2425"/>
                                        </p:tgtEl>
                                        <p:attrNameLst>
                                          <p:attrName>style.visibility</p:attrName>
                                        </p:attrNameLst>
                                      </p:cBhvr>
                                      <p:to>
                                        <p:strVal val="hidden"/>
                                      </p:to>
                                    </p:set>
                                  </p:childTnLst>
                                </p:cTn>
                              </p:par>
                            </p:childTnLst>
                          </p:cTn>
                        </p:par>
                        <p:par>
                          <p:cTn id="5269" fill="hold">
                            <p:stCondLst>
                              <p:cond delay="13000"/>
                            </p:stCondLst>
                            <p:childTnLst>
                              <p:par>
                                <p:cTn id="5270" nodeType="afterEffect" fill="hold" presetClass="exit" presetID="1">
                                  <p:stCondLst>
                                    <p:cond delay="1000"/>
                                  </p:stCondLst>
                                  <p:childTnLst>
                                    <p:set>
                                      <p:cBhvr>
                                        <p:cTn id="5271" dur="1" fill="hold">
                                          <p:stCondLst>
                                            <p:cond delay="0"/>
                                          </p:stCondLst>
                                        </p:cTn>
                                        <p:tgtEl>
                                          <p:spTgt spid="2424"/>
                                        </p:tgtEl>
                                        <p:attrNameLst>
                                          <p:attrName>style.visibility</p:attrName>
                                        </p:attrNameLst>
                                      </p:cBhvr>
                                      <p:to>
                                        <p:strVal val="hidden"/>
                                      </p:to>
                                    </p:set>
                                  </p:childTnLst>
                                </p:cTn>
                              </p:par>
                            </p:childTnLst>
                          </p:cTn>
                        </p:par>
                        <p:par>
                          <p:cTn id="5272" fill="hold">
                            <p:stCondLst>
                              <p:cond delay="14000"/>
                            </p:stCondLst>
                            <p:childTnLst>
                              <p:par>
                                <p:cTn id="5273" nodeType="afterEffect" fill="hold" presetClass="exit" presetID="1">
                                  <p:stCondLst>
                                    <p:cond delay="1000"/>
                                  </p:stCondLst>
                                  <p:childTnLst>
                                    <p:set>
                                      <p:cBhvr>
                                        <p:cTn id="5274" dur="1" fill="hold">
                                          <p:stCondLst>
                                            <p:cond delay="0"/>
                                          </p:stCondLst>
                                        </p:cTn>
                                        <p:tgtEl>
                                          <p:spTgt spid="2423"/>
                                        </p:tgtEl>
                                        <p:attrNameLst>
                                          <p:attrName>style.visibility</p:attrName>
                                        </p:attrNameLst>
                                      </p:cBhvr>
                                      <p:to>
                                        <p:strVal val="hidden"/>
                                      </p:to>
                                    </p:set>
                                  </p:childTnLst>
                                </p:cTn>
                              </p:par>
                            </p:childTnLst>
                          </p:cTn>
                        </p:par>
                        <p:par>
                          <p:cTn id="5275" fill="hold">
                            <p:stCondLst>
                              <p:cond delay="15000"/>
                            </p:stCondLst>
                            <p:childTnLst>
                              <p:par>
                                <p:cTn id="5276" nodeType="afterEffect" fill="hold" presetClass="exit" presetID="1">
                                  <p:stCondLst>
                                    <p:cond delay="1000"/>
                                  </p:stCondLst>
                                  <p:childTnLst>
                                    <p:set>
                                      <p:cBhvr>
                                        <p:cTn id="5277" dur="1" fill="hold">
                                          <p:stCondLst>
                                            <p:cond delay="0"/>
                                          </p:stCondLst>
                                        </p:cTn>
                                        <p:tgtEl>
                                          <p:spTgt spid="2422"/>
                                        </p:tgtEl>
                                        <p:attrNameLst>
                                          <p:attrName>style.visibility</p:attrName>
                                        </p:attrNameLst>
                                      </p:cBhvr>
                                      <p:to>
                                        <p:strVal val="hidden"/>
                                      </p:to>
                                    </p:set>
                                  </p:childTnLst>
                                </p:cTn>
                              </p:par>
                            </p:childTnLst>
                          </p:cTn>
                        </p:par>
                        <p:par>
                          <p:cTn id="5278" fill="hold">
                            <p:stCondLst>
                              <p:cond delay="16000"/>
                            </p:stCondLst>
                            <p:childTnLst>
                              <p:par>
                                <p:cTn id="5279" nodeType="afterEffect" fill="hold" presetClass="exit" presetID="1">
                                  <p:stCondLst>
                                    <p:cond delay="1000"/>
                                  </p:stCondLst>
                                  <p:childTnLst>
                                    <p:set>
                                      <p:cBhvr>
                                        <p:cTn id="5280" dur="1" fill="hold">
                                          <p:stCondLst>
                                            <p:cond delay="0"/>
                                          </p:stCondLst>
                                        </p:cTn>
                                        <p:tgtEl>
                                          <p:spTgt spid="2421"/>
                                        </p:tgtEl>
                                        <p:attrNameLst>
                                          <p:attrName>style.visibility</p:attrName>
                                        </p:attrNameLst>
                                      </p:cBhvr>
                                      <p:to>
                                        <p:strVal val="hidden"/>
                                      </p:to>
                                    </p:set>
                                  </p:childTnLst>
                                </p:cTn>
                              </p:par>
                            </p:childTnLst>
                          </p:cTn>
                        </p:par>
                        <p:par>
                          <p:cTn id="5281" fill="hold">
                            <p:stCondLst>
                              <p:cond delay="17000"/>
                            </p:stCondLst>
                            <p:childTnLst>
                              <p:par>
                                <p:cTn id="5282" nodeType="afterEffect" fill="hold" presetClass="exit" presetID="1">
                                  <p:stCondLst>
                                    <p:cond delay="1000"/>
                                  </p:stCondLst>
                                  <p:childTnLst>
                                    <p:set>
                                      <p:cBhvr>
                                        <p:cTn id="5283" dur="1" fill="hold">
                                          <p:stCondLst>
                                            <p:cond delay="0"/>
                                          </p:stCondLst>
                                        </p:cTn>
                                        <p:tgtEl>
                                          <p:spTgt spid="2420"/>
                                        </p:tgtEl>
                                        <p:attrNameLst>
                                          <p:attrName>style.visibility</p:attrName>
                                        </p:attrNameLst>
                                      </p:cBhvr>
                                      <p:to>
                                        <p:strVal val="hidden"/>
                                      </p:to>
                                    </p:set>
                                  </p:childTnLst>
                                </p:cTn>
                              </p:par>
                            </p:childTnLst>
                          </p:cTn>
                        </p:par>
                        <p:par>
                          <p:cTn id="5284" fill="hold">
                            <p:stCondLst>
                              <p:cond delay="18000"/>
                            </p:stCondLst>
                            <p:childTnLst>
                              <p:par>
                                <p:cTn id="5285" nodeType="afterEffect" fill="hold" presetClass="exit" presetID="1">
                                  <p:stCondLst>
                                    <p:cond delay="1000"/>
                                  </p:stCondLst>
                                  <p:childTnLst>
                                    <p:set>
                                      <p:cBhvr>
                                        <p:cTn id="5286" dur="1" fill="hold">
                                          <p:stCondLst>
                                            <p:cond delay="0"/>
                                          </p:stCondLst>
                                        </p:cTn>
                                        <p:tgtEl>
                                          <p:spTgt spid="2419"/>
                                        </p:tgtEl>
                                        <p:attrNameLst>
                                          <p:attrName>style.visibility</p:attrName>
                                        </p:attrNameLst>
                                      </p:cBhvr>
                                      <p:to>
                                        <p:strVal val="hidden"/>
                                      </p:to>
                                    </p:set>
                                  </p:childTnLst>
                                </p:cTn>
                              </p:par>
                            </p:childTnLst>
                          </p:cTn>
                        </p:par>
                        <p:par>
                          <p:cTn id="5287" fill="hold">
                            <p:stCondLst>
                              <p:cond delay="19000"/>
                            </p:stCondLst>
                            <p:childTnLst>
                              <p:par>
                                <p:cTn id="5288" nodeType="afterEffect" fill="hold" presetClass="exit" presetID="1">
                                  <p:stCondLst>
                                    <p:cond delay="1000"/>
                                  </p:stCondLst>
                                  <p:childTnLst>
                                    <p:set>
                                      <p:cBhvr>
                                        <p:cTn id="5289" dur="1" fill="hold">
                                          <p:stCondLst>
                                            <p:cond delay="0"/>
                                          </p:stCondLst>
                                        </p:cTn>
                                        <p:tgtEl>
                                          <p:spTgt spid="2418"/>
                                        </p:tgtEl>
                                        <p:attrNameLst>
                                          <p:attrName>style.visibility</p:attrName>
                                        </p:attrNameLst>
                                      </p:cBhvr>
                                      <p:to>
                                        <p:strVal val="hidden"/>
                                      </p:to>
                                    </p:set>
                                  </p:childTnLst>
                                </p:cTn>
                              </p:par>
                            </p:childTnLst>
                          </p:cTn>
                        </p:par>
                        <p:par>
                          <p:cTn id="5290" fill="hold">
                            <p:stCondLst>
                              <p:cond delay="20000"/>
                            </p:stCondLst>
                            <p:childTnLst>
                              <p:par>
                                <p:cTn id="5291" nodeType="afterEffect" fill="hold" presetClass="exit" presetID="1">
                                  <p:stCondLst>
                                    <p:cond delay="1000"/>
                                  </p:stCondLst>
                                  <p:childTnLst>
                                    <p:set>
                                      <p:cBhvr>
                                        <p:cTn id="5292" dur="1" fill="hold">
                                          <p:stCondLst>
                                            <p:cond delay="0"/>
                                          </p:stCondLst>
                                        </p:cTn>
                                        <p:tgtEl>
                                          <p:spTgt spid="2417"/>
                                        </p:tgtEl>
                                        <p:attrNameLst>
                                          <p:attrName>style.visibility</p:attrName>
                                        </p:attrNameLst>
                                      </p:cBhvr>
                                      <p:to>
                                        <p:strVal val="hidden"/>
                                      </p:to>
                                    </p:set>
                                  </p:childTnLst>
                                </p:cTn>
                              </p:par>
                            </p:childTnLst>
                          </p:cTn>
                        </p:par>
                        <p:par>
                          <p:cTn id="5293" fill="hold">
                            <p:stCondLst>
                              <p:cond delay="21000"/>
                            </p:stCondLst>
                            <p:childTnLst>
                              <p:par>
                                <p:cTn id="5294" nodeType="afterEffect" fill="hold" presetClass="exit" presetID="1">
                                  <p:stCondLst>
                                    <p:cond delay="1000"/>
                                  </p:stCondLst>
                                  <p:childTnLst>
                                    <p:set>
                                      <p:cBhvr>
                                        <p:cTn id="5295" dur="1" fill="hold">
                                          <p:stCondLst>
                                            <p:cond delay="0"/>
                                          </p:stCondLst>
                                        </p:cTn>
                                        <p:tgtEl>
                                          <p:spTgt spid="2416"/>
                                        </p:tgtEl>
                                        <p:attrNameLst>
                                          <p:attrName>style.visibility</p:attrName>
                                        </p:attrNameLst>
                                      </p:cBhvr>
                                      <p:to>
                                        <p:strVal val="hidden"/>
                                      </p:to>
                                    </p:set>
                                  </p:childTnLst>
                                </p:cTn>
                              </p:par>
                            </p:childTnLst>
                          </p:cTn>
                        </p:par>
                        <p:par>
                          <p:cTn id="5296" fill="hold">
                            <p:stCondLst>
                              <p:cond delay="22000"/>
                            </p:stCondLst>
                            <p:childTnLst>
                              <p:par>
                                <p:cTn id="5297" nodeType="afterEffect" fill="hold" presetClass="exit" presetID="1">
                                  <p:stCondLst>
                                    <p:cond delay="1000"/>
                                  </p:stCondLst>
                                  <p:childTnLst>
                                    <p:set>
                                      <p:cBhvr>
                                        <p:cTn id="5298" dur="1" fill="hold">
                                          <p:stCondLst>
                                            <p:cond delay="0"/>
                                          </p:stCondLst>
                                        </p:cTn>
                                        <p:tgtEl>
                                          <p:spTgt spid="2415"/>
                                        </p:tgtEl>
                                        <p:attrNameLst>
                                          <p:attrName>style.visibility</p:attrName>
                                        </p:attrNameLst>
                                      </p:cBhvr>
                                      <p:to>
                                        <p:strVal val="hidden"/>
                                      </p:to>
                                    </p:set>
                                  </p:childTnLst>
                                </p:cTn>
                              </p:par>
                            </p:childTnLst>
                          </p:cTn>
                        </p:par>
                        <p:par>
                          <p:cTn id="5299" fill="hold">
                            <p:stCondLst>
                              <p:cond delay="23000"/>
                            </p:stCondLst>
                            <p:childTnLst>
                              <p:par>
                                <p:cTn id="5300" nodeType="afterEffect" fill="hold" presetClass="exit" presetID="1">
                                  <p:stCondLst>
                                    <p:cond delay="1000"/>
                                  </p:stCondLst>
                                  <p:childTnLst>
                                    <p:set>
                                      <p:cBhvr>
                                        <p:cTn id="5301" dur="1" fill="hold">
                                          <p:stCondLst>
                                            <p:cond delay="0"/>
                                          </p:stCondLst>
                                        </p:cTn>
                                        <p:tgtEl>
                                          <p:spTgt spid="2414"/>
                                        </p:tgtEl>
                                        <p:attrNameLst>
                                          <p:attrName>style.visibility</p:attrName>
                                        </p:attrNameLst>
                                      </p:cBhvr>
                                      <p:to>
                                        <p:strVal val="hidden"/>
                                      </p:to>
                                    </p:set>
                                  </p:childTnLst>
                                </p:cTn>
                              </p:par>
                            </p:childTnLst>
                          </p:cTn>
                        </p:par>
                        <p:par>
                          <p:cTn id="5302" fill="hold">
                            <p:stCondLst>
                              <p:cond delay="24000"/>
                            </p:stCondLst>
                            <p:childTnLst>
                              <p:par>
                                <p:cTn id="5303" nodeType="afterEffect" fill="hold" presetClass="exit" presetID="1">
                                  <p:stCondLst>
                                    <p:cond delay="1000"/>
                                  </p:stCondLst>
                                  <p:childTnLst>
                                    <p:set>
                                      <p:cBhvr>
                                        <p:cTn id="5304" dur="1" fill="hold">
                                          <p:stCondLst>
                                            <p:cond delay="9"/>
                                          </p:stCondLst>
                                        </p:cTn>
                                        <p:tgtEl>
                                          <p:spTgt spid="24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a:t>
            </a:r>
            <a:endParaRPr b="0" lang="en-US" sz="4400" strike="noStrike" u="none">
              <a:solidFill>
                <a:srgbClr val="ffffff"/>
              </a:solidFill>
              <a:effectLst/>
              <a:uFillTx/>
              <a:latin typeface="Arial"/>
            </a:endParaRPr>
          </a:p>
        </p:txBody>
      </p:sp>
      <p:sp>
        <p:nvSpPr>
          <p:cNvPr id="23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7:19, What will the fly and the bee do in addition to rest?  </a:t>
            </a:r>
            <a:endParaRPr b="0" lang="en-US" sz="3200" strike="noStrike" u="none">
              <a:solidFill>
                <a:srgbClr val="ffffff"/>
              </a:solidFill>
              <a:effectLst/>
              <a:uFillTx/>
              <a:latin typeface="Arial"/>
            </a:endParaRPr>
          </a:p>
        </p:txBody>
      </p:sp>
      <p:sp>
        <p:nvSpPr>
          <p:cNvPr id="238" name="PlaceHolder 3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7:19, ¿Qué harán el tábano y la abeja además de acampar? </a:t>
            </a:r>
            <a:endParaRPr b="0" lang="en-US" sz="3200" strike="noStrike" u="none">
              <a:solidFill>
                <a:srgbClr val="ffffff"/>
              </a:solidFill>
              <a:effectLst/>
              <a:uFillTx/>
              <a:latin typeface="Arial"/>
            </a:endParaRPr>
          </a:p>
        </p:txBody>
      </p:sp>
      <p:sp>
        <p:nvSpPr>
          <p:cNvPr id="239" name="PlaceHolder 3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7:19, que feront la mouche et l’abeille en plus de se reposer ?</a:t>
            </a:r>
            <a:endParaRPr b="0" lang="en-US" sz="3200" strike="noStrike" u="none">
              <a:solidFill>
                <a:srgbClr val="ffffff"/>
              </a:solidFill>
              <a:effectLst/>
              <a:uFillTx/>
              <a:latin typeface="Arial"/>
            </a:endParaRPr>
          </a:p>
        </p:txBody>
      </p:sp>
      <p:sp>
        <p:nvSpPr>
          <p:cNvPr id="240"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1" name="TextBox 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2" name="TextBox 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3" name="TextBox 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4" name="TextBox 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5" name="TextBox 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6" name="TextBox 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7" name="TextBox 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8" name="TextBox 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9" name="TextBox 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0" name="TextBox 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1" name="TextBox 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2" name="TextBox 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3" name="TextBox 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4" name="TextBox 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5" name="TextBox 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6" name="TextBox 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7" name="TextBox 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8" name="TextBox 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9" name="TextBox 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0" name="TextBox 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1" name="TextBox 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2" name="TextBox 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3" name="TextBox 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4" name="TextBox 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5" name="TextBox 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5"/>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4"/>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3"/>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2"/>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1"/>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0"/>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59"/>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58"/>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57"/>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56"/>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5"/>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4"/>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3"/>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2"/>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1"/>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0"/>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49"/>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48"/>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47"/>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46"/>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5"/>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4"/>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3"/>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2"/>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מֵרֹ֛ב עֲשׂ֥וֹת חָלָ֖ב</a:t>
            </a:r>
            <a:endParaRPr b="0" lang="en-US" sz="3200" strike="noStrike" u="none">
              <a:solidFill>
                <a:srgbClr val="ffffff"/>
              </a:solidFill>
              <a:effectLst/>
              <a:uFillTx/>
              <a:latin typeface="Arial"/>
            </a:endParaRPr>
          </a:p>
        </p:txBody>
      </p:sp>
      <p:sp>
        <p:nvSpPr>
          <p:cNvPr id="24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il y aura une telle abondance de lait</a:t>
            </a:r>
            <a:endParaRPr b="0" lang="en-US" sz="3200" strike="noStrike" u="none">
              <a:solidFill>
                <a:srgbClr val="ffffff"/>
              </a:solidFill>
              <a:effectLst/>
              <a:uFillTx/>
              <a:latin typeface="Arial"/>
            </a:endParaRPr>
          </a:p>
        </p:txBody>
      </p:sp>
      <p:sp>
        <p:nvSpPr>
          <p:cNvPr id="24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a causa de la abundancia de leche que darán, </a:t>
            </a:r>
            <a:endParaRPr b="0" lang="en-US" sz="3200" strike="noStrike" u="none">
              <a:solidFill>
                <a:srgbClr val="ffffff"/>
              </a:solidFill>
              <a:effectLst/>
              <a:uFillTx/>
              <a:latin typeface="Arial"/>
            </a:endParaRPr>
          </a:p>
        </p:txBody>
      </p:sp>
      <p:sp>
        <p:nvSpPr>
          <p:cNvPr id="24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So it shall be, from the abundance of milk they give,  </a:t>
            </a:r>
            <a:endParaRPr b="0" lang="en-US" sz="3200" strike="noStrike" u="none">
              <a:solidFill>
                <a:srgbClr val="ffffff"/>
              </a:solidFill>
              <a:effectLst/>
              <a:uFillTx/>
              <a:latin typeface="Arial"/>
            </a:endParaRPr>
          </a:p>
        </p:txBody>
      </p:sp>
      <p:sp>
        <p:nvSpPr>
          <p:cNvPr id="24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#69</a:t>
            </a:r>
            <a:endParaRPr b="0" lang="en-US" sz="4400" strike="noStrike" u="none">
              <a:solidFill>
                <a:srgbClr val="ffffff"/>
              </a:solidFill>
              <a:effectLst/>
              <a:uFillTx/>
              <a:latin typeface="Arial"/>
            </a:endParaRPr>
          </a:p>
        </p:txBody>
      </p:sp>
      <p:sp>
        <p:nvSpPr>
          <p:cNvPr id="24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7:7, What two things does the Lord God say about the plans of Syria, Ephraim, and the son of Remaliah?  </a:t>
            </a:r>
            <a:endParaRPr b="0" lang="en-US" sz="3200" strike="noStrike" u="none">
              <a:solidFill>
                <a:srgbClr val="ffffff"/>
              </a:solidFill>
              <a:effectLst/>
              <a:uFillTx/>
              <a:latin typeface="Arial"/>
            </a:endParaRPr>
          </a:p>
        </p:txBody>
      </p:sp>
      <p:sp>
        <p:nvSpPr>
          <p:cNvPr id="2445" name="PlaceHolder 59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7:7, ¿cuáles dos cosas dice Jehová el Señor acerca de los planes de Siria, Efraín y el hijo de Remalías? </a:t>
            </a:r>
            <a:endParaRPr b="0" lang="en-US" sz="3200" strike="noStrike" u="none">
              <a:solidFill>
                <a:srgbClr val="ffffff"/>
              </a:solidFill>
              <a:effectLst/>
              <a:uFillTx/>
              <a:latin typeface="Arial"/>
            </a:endParaRPr>
          </a:p>
        </p:txBody>
      </p:sp>
      <p:sp>
        <p:nvSpPr>
          <p:cNvPr id="2446" name="PlaceHolder 59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7:7, quelles sont les deux choses que le Seigneur Dieu dit au sujet des plans de la Syrie, d’Éphraïm et du fils de Remalia ?</a:t>
            </a:r>
            <a:endParaRPr b="0" lang="en-US" sz="3200" strike="noStrike" u="none">
              <a:solidFill>
                <a:srgbClr val="ffffff"/>
              </a:solidFill>
              <a:effectLst/>
              <a:uFillTx/>
              <a:latin typeface="Arial"/>
            </a:endParaRPr>
          </a:p>
        </p:txBody>
      </p:sp>
      <p:sp>
        <p:nvSpPr>
          <p:cNvPr id="2447" name="TextBox 17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48" name="TextBox 1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49" name="TextBox 1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50" name="TextBox 1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51" name="TextBox 1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52" name="TextBox 1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53" name="TextBox 1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54" name="TextBox 1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55" name="TextBox 1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56" name="TextBox 1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57" name="TextBox 1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58" name="TextBox 1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59" name="TextBox 17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60" name="TextBox 1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61" name="TextBox 1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62" name="TextBox 1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63" name="TextBox 1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64" name="TextBox 1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465" name="TextBox 1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466" name="TextBox 1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467" name="TextBox 1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468" name="TextBox 1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469" name="TextBox 1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70" name="TextBox 1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71" name="TextBox 1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72" name="TextBox 1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305" dur="indefinite" restart="never" nodeType="tmRoot">
          <p:childTnLst>
            <p:seq>
              <p:cTn id="5306" dur="indefinite" nodeType="mainSeq">
                <p:childTnLst>
                  <p:par>
                    <p:cTn id="5307" fill="hold">
                      <p:stCondLst>
                        <p:cond delay="indefinite"/>
                      </p:stCondLst>
                      <p:childTnLst>
                        <p:par>
                          <p:cTn id="5308" fill="hold">
                            <p:stCondLst>
                              <p:cond delay="0"/>
                            </p:stCondLst>
                            <p:childTnLst>
                              <p:par>
                                <p:cTn id="5309" nodeType="clickEffect" fill="hold" presetClass="exit" presetID="1">
                                  <p:stCondLst>
                                    <p:cond delay="1000"/>
                                  </p:stCondLst>
                                  <p:childTnLst>
                                    <p:set>
                                      <p:cBhvr>
                                        <p:cTn id="5310" dur="1" fill="hold">
                                          <p:stCondLst>
                                            <p:cond delay="0"/>
                                          </p:stCondLst>
                                        </p:cTn>
                                        <p:tgtEl>
                                          <p:spTgt spid="2472"/>
                                        </p:tgtEl>
                                        <p:attrNameLst>
                                          <p:attrName>style.visibility</p:attrName>
                                        </p:attrNameLst>
                                      </p:cBhvr>
                                      <p:to>
                                        <p:strVal val="hidden"/>
                                      </p:to>
                                    </p:set>
                                  </p:childTnLst>
                                </p:cTn>
                              </p:par>
                            </p:childTnLst>
                          </p:cTn>
                        </p:par>
                        <p:par>
                          <p:cTn id="5311" fill="hold">
                            <p:stCondLst>
                              <p:cond delay="1000"/>
                            </p:stCondLst>
                            <p:childTnLst>
                              <p:par>
                                <p:cTn id="5312" nodeType="afterEffect" fill="hold" presetClass="exit" presetID="1">
                                  <p:stCondLst>
                                    <p:cond delay="1000"/>
                                  </p:stCondLst>
                                  <p:childTnLst>
                                    <p:set>
                                      <p:cBhvr>
                                        <p:cTn id="5313" dur="1" fill="hold">
                                          <p:stCondLst>
                                            <p:cond delay="0"/>
                                          </p:stCondLst>
                                        </p:cTn>
                                        <p:tgtEl>
                                          <p:spTgt spid="2471"/>
                                        </p:tgtEl>
                                        <p:attrNameLst>
                                          <p:attrName>style.visibility</p:attrName>
                                        </p:attrNameLst>
                                      </p:cBhvr>
                                      <p:to>
                                        <p:strVal val="hidden"/>
                                      </p:to>
                                    </p:set>
                                  </p:childTnLst>
                                </p:cTn>
                              </p:par>
                            </p:childTnLst>
                          </p:cTn>
                        </p:par>
                        <p:par>
                          <p:cTn id="5314" fill="hold">
                            <p:stCondLst>
                              <p:cond delay="2000"/>
                            </p:stCondLst>
                            <p:childTnLst>
                              <p:par>
                                <p:cTn id="5315" nodeType="afterEffect" fill="hold" presetClass="exit" presetID="1">
                                  <p:stCondLst>
                                    <p:cond delay="1000"/>
                                  </p:stCondLst>
                                  <p:childTnLst>
                                    <p:set>
                                      <p:cBhvr>
                                        <p:cTn id="5316" dur="1" fill="hold">
                                          <p:stCondLst>
                                            <p:cond delay="0"/>
                                          </p:stCondLst>
                                        </p:cTn>
                                        <p:tgtEl>
                                          <p:spTgt spid="2470"/>
                                        </p:tgtEl>
                                        <p:attrNameLst>
                                          <p:attrName>style.visibility</p:attrName>
                                        </p:attrNameLst>
                                      </p:cBhvr>
                                      <p:to>
                                        <p:strVal val="hidden"/>
                                      </p:to>
                                    </p:set>
                                  </p:childTnLst>
                                </p:cTn>
                              </p:par>
                            </p:childTnLst>
                          </p:cTn>
                        </p:par>
                        <p:par>
                          <p:cTn id="5317" fill="hold">
                            <p:stCondLst>
                              <p:cond delay="3000"/>
                            </p:stCondLst>
                            <p:childTnLst>
                              <p:par>
                                <p:cTn id="5318" nodeType="afterEffect" fill="hold" presetClass="exit" presetID="1">
                                  <p:stCondLst>
                                    <p:cond delay="1000"/>
                                  </p:stCondLst>
                                  <p:childTnLst>
                                    <p:set>
                                      <p:cBhvr>
                                        <p:cTn id="5319" dur="1" fill="hold">
                                          <p:stCondLst>
                                            <p:cond delay="0"/>
                                          </p:stCondLst>
                                        </p:cTn>
                                        <p:tgtEl>
                                          <p:spTgt spid="2469"/>
                                        </p:tgtEl>
                                        <p:attrNameLst>
                                          <p:attrName>style.visibility</p:attrName>
                                        </p:attrNameLst>
                                      </p:cBhvr>
                                      <p:to>
                                        <p:strVal val="hidden"/>
                                      </p:to>
                                    </p:set>
                                  </p:childTnLst>
                                </p:cTn>
                              </p:par>
                            </p:childTnLst>
                          </p:cTn>
                        </p:par>
                        <p:par>
                          <p:cTn id="5320" fill="hold">
                            <p:stCondLst>
                              <p:cond delay="4000"/>
                            </p:stCondLst>
                            <p:childTnLst>
                              <p:par>
                                <p:cTn id="5321" nodeType="afterEffect" fill="hold" presetClass="exit" presetID="1">
                                  <p:stCondLst>
                                    <p:cond delay="1000"/>
                                  </p:stCondLst>
                                  <p:childTnLst>
                                    <p:set>
                                      <p:cBhvr>
                                        <p:cTn id="5322" dur="1" fill="hold">
                                          <p:stCondLst>
                                            <p:cond delay="0"/>
                                          </p:stCondLst>
                                        </p:cTn>
                                        <p:tgtEl>
                                          <p:spTgt spid="2468"/>
                                        </p:tgtEl>
                                        <p:attrNameLst>
                                          <p:attrName>style.visibility</p:attrName>
                                        </p:attrNameLst>
                                      </p:cBhvr>
                                      <p:to>
                                        <p:strVal val="hidden"/>
                                      </p:to>
                                    </p:set>
                                  </p:childTnLst>
                                </p:cTn>
                              </p:par>
                            </p:childTnLst>
                          </p:cTn>
                        </p:par>
                        <p:par>
                          <p:cTn id="5323" fill="hold">
                            <p:stCondLst>
                              <p:cond delay="5000"/>
                            </p:stCondLst>
                            <p:childTnLst>
                              <p:par>
                                <p:cTn id="5324" nodeType="afterEffect" fill="hold" presetClass="exit" presetID="1">
                                  <p:stCondLst>
                                    <p:cond delay="1000"/>
                                  </p:stCondLst>
                                  <p:childTnLst>
                                    <p:set>
                                      <p:cBhvr>
                                        <p:cTn id="5325" dur="1" fill="hold">
                                          <p:stCondLst>
                                            <p:cond delay="0"/>
                                          </p:stCondLst>
                                        </p:cTn>
                                        <p:tgtEl>
                                          <p:spTgt spid="2467"/>
                                        </p:tgtEl>
                                        <p:attrNameLst>
                                          <p:attrName>style.visibility</p:attrName>
                                        </p:attrNameLst>
                                      </p:cBhvr>
                                      <p:to>
                                        <p:strVal val="hidden"/>
                                      </p:to>
                                    </p:set>
                                  </p:childTnLst>
                                </p:cTn>
                              </p:par>
                            </p:childTnLst>
                          </p:cTn>
                        </p:par>
                        <p:par>
                          <p:cTn id="5326" fill="hold">
                            <p:stCondLst>
                              <p:cond delay="6000"/>
                            </p:stCondLst>
                            <p:childTnLst>
                              <p:par>
                                <p:cTn id="5327" nodeType="afterEffect" fill="hold" presetClass="exit" presetID="1">
                                  <p:stCondLst>
                                    <p:cond delay="1000"/>
                                  </p:stCondLst>
                                  <p:childTnLst>
                                    <p:set>
                                      <p:cBhvr>
                                        <p:cTn id="5328" dur="1" fill="hold">
                                          <p:stCondLst>
                                            <p:cond delay="0"/>
                                          </p:stCondLst>
                                        </p:cTn>
                                        <p:tgtEl>
                                          <p:spTgt spid="2466"/>
                                        </p:tgtEl>
                                        <p:attrNameLst>
                                          <p:attrName>style.visibility</p:attrName>
                                        </p:attrNameLst>
                                      </p:cBhvr>
                                      <p:to>
                                        <p:strVal val="hidden"/>
                                      </p:to>
                                    </p:set>
                                  </p:childTnLst>
                                </p:cTn>
                              </p:par>
                            </p:childTnLst>
                          </p:cTn>
                        </p:par>
                        <p:par>
                          <p:cTn id="5329" fill="hold">
                            <p:stCondLst>
                              <p:cond delay="7000"/>
                            </p:stCondLst>
                            <p:childTnLst>
                              <p:par>
                                <p:cTn id="5330" nodeType="afterEffect" fill="hold" presetClass="exit" presetID="1">
                                  <p:stCondLst>
                                    <p:cond delay="1000"/>
                                  </p:stCondLst>
                                  <p:childTnLst>
                                    <p:set>
                                      <p:cBhvr>
                                        <p:cTn id="5331" dur="1" fill="hold">
                                          <p:stCondLst>
                                            <p:cond delay="0"/>
                                          </p:stCondLst>
                                        </p:cTn>
                                        <p:tgtEl>
                                          <p:spTgt spid="2465"/>
                                        </p:tgtEl>
                                        <p:attrNameLst>
                                          <p:attrName>style.visibility</p:attrName>
                                        </p:attrNameLst>
                                      </p:cBhvr>
                                      <p:to>
                                        <p:strVal val="hidden"/>
                                      </p:to>
                                    </p:set>
                                  </p:childTnLst>
                                </p:cTn>
                              </p:par>
                            </p:childTnLst>
                          </p:cTn>
                        </p:par>
                        <p:par>
                          <p:cTn id="5332" fill="hold">
                            <p:stCondLst>
                              <p:cond delay="8000"/>
                            </p:stCondLst>
                            <p:childTnLst>
                              <p:par>
                                <p:cTn id="5333" nodeType="afterEffect" fill="hold" presetClass="exit" presetID="1">
                                  <p:stCondLst>
                                    <p:cond delay="1000"/>
                                  </p:stCondLst>
                                  <p:childTnLst>
                                    <p:set>
                                      <p:cBhvr>
                                        <p:cTn id="5334" dur="1" fill="hold">
                                          <p:stCondLst>
                                            <p:cond delay="0"/>
                                          </p:stCondLst>
                                        </p:cTn>
                                        <p:tgtEl>
                                          <p:spTgt spid="2464"/>
                                        </p:tgtEl>
                                        <p:attrNameLst>
                                          <p:attrName>style.visibility</p:attrName>
                                        </p:attrNameLst>
                                      </p:cBhvr>
                                      <p:to>
                                        <p:strVal val="hidden"/>
                                      </p:to>
                                    </p:set>
                                  </p:childTnLst>
                                </p:cTn>
                              </p:par>
                            </p:childTnLst>
                          </p:cTn>
                        </p:par>
                        <p:par>
                          <p:cTn id="5335" fill="hold">
                            <p:stCondLst>
                              <p:cond delay="9000"/>
                            </p:stCondLst>
                            <p:childTnLst>
                              <p:par>
                                <p:cTn id="5336" nodeType="afterEffect" fill="hold" presetClass="exit" presetID="1">
                                  <p:stCondLst>
                                    <p:cond delay="1000"/>
                                  </p:stCondLst>
                                  <p:childTnLst>
                                    <p:set>
                                      <p:cBhvr>
                                        <p:cTn id="5337" dur="1" fill="hold">
                                          <p:stCondLst>
                                            <p:cond delay="0"/>
                                          </p:stCondLst>
                                        </p:cTn>
                                        <p:tgtEl>
                                          <p:spTgt spid="2463"/>
                                        </p:tgtEl>
                                        <p:attrNameLst>
                                          <p:attrName>style.visibility</p:attrName>
                                        </p:attrNameLst>
                                      </p:cBhvr>
                                      <p:to>
                                        <p:strVal val="hidden"/>
                                      </p:to>
                                    </p:set>
                                  </p:childTnLst>
                                </p:cTn>
                              </p:par>
                            </p:childTnLst>
                          </p:cTn>
                        </p:par>
                        <p:par>
                          <p:cTn id="5338" fill="hold">
                            <p:stCondLst>
                              <p:cond delay="10000"/>
                            </p:stCondLst>
                            <p:childTnLst>
                              <p:par>
                                <p:cTn id="5339" nodeType="afterEffect" fill="hold" presetClass="exit" presetID="1">
                                  <p:stCondLst>
                                    <p:cond delay="1000"/>
                                  </p:stCondLst>
                                  <p:childTnLst>
                                    <p:set>
                                      <p:cBhvr>
                                        <p:cTn id="5340" dur="1" fill="hold">
                                          <p:stCondLst>
                                            <p:cond delay="0"/>
                                          </p:stCondLst>
                                        </p:cTn>
                                        <p:tgtEl>
                                          <p:spTgt spid="2462"/>
                                        </p:tgtEl>
                                        <p:attrNameLst>
                                          <p:attrName>style.visibility</p:attrName>
                                        </p:attrNameLst>
                                      </p:cBhvr>
                                      <p:to>
                                        <p:strVal val="hidden"/>
                                      </p:to>
                                    </p:set>
                                  </p:childTnLst>
                                </p:cTn>
                              </p:par>
                            </p:childTnLst>
                          </p:cTn>
                        </p:par>
                        <p:par>
                          <p:cTn id="5341" fill="hold">
                            <p:stCondLst>
                              <p:cond delay="11000"/>
                            </p:stCondLst>
                            <p:childTnLst>
                              <p:par>
                                <p:cTn id="5342" nodeType="afterEffect" fill="hold" presetClass="exit" presetID="1">
                                  <p:stCondLst>
                                    <p:cond delay="1000"/>
                                  </p:stCondLst>
                                  <p:childTnLst>
                                    <p:set>
                                      <p:cBhvr>
                                        <p:cTn id="5343" dur="1" fill="hold">
                                          <p:stCondLst>
                                            <p:cond delay="0"/>
                                          </p:stCondLst>
                                        </p:cTn>
                                        <p:tgtEl>
                                          <p:spTgt spid="2461"/>
                                        </p:tgtEl>
                                        <p:attrNameLst>
                                          <p:attrName>style.visibility</p:attrName>
                                        </p:attrNameLst>
                                      </p:cBhvr>
                                      <p:to>
                                        <p:strVal val="hidden"/>
                                      </p:to>
                                    </p:set>
                                  </p:childTnLst>
                                </p:cTn>
                              </p:par>
                            </p:childTnLst>
                          </p:cTn>
                        </p:par>
                        <p:par>
                          <p:cTn id="5344" fill="hold">
                            <p:stCondLst>
                              <p:cond delay="12000"/>
                            </p:stCondLst>
                            <p:childTnLst>
                              <p:par>
                                <p:cTn id="5345" nodeType="afterEffect" fill="hold" presetClass="exit" presetID="1">
                                  <p:stCondLst>
                                    <p:cond delay="1000"/>
                                  </p:stCondLst>
                                  <p:childTnLst>
                                    <p:set>
                                      <p:cBhvr>
                                        <p:cTn id="5346" dur="1" fill="hold">
                                          <p:stCondLst>
                                            <p:cond delay="0"/>
                                          </p:stCondLst>
                                        </p:cTn>
                                        <p:tgtEl>
                                          <p:spTgt spid="2460"/>
                                        </p:tgtEl>
                                        <p:attrNameLst>
                                          <p:attrName>style.visibility</p:attrName>
                                        </p:attrNameLst>
                                      </p:cBhvr>
                                      <p:to>
                                        <p:strVal val="hidden"/>
                                      </p:to>
                                    </p:set>
                                  </p:childTnLst>
                                </p:cTn>
                              </p:par>
                            </p:childTnLst>
                          </p:cTn>
                        </p:par>
                        <p:par>
                          <p:cTn id="5347" fill="hold">
                            <p:stCondLst>
                              <p:cond delay="13000"/>
                            </p:stCondLst>
                            <p:childTnLst>
                              <p:par>
                                <p:cTn id="5348" nodeType="afterEffect" fill="hold" presetClass="exit" presetID="1">
                                  <p:stCondLst>
                                    <p:cond delay="1000"/>
                                  </p:stCondLst>
                                  <p:childTnLst>
                                    <p:set>
                                      <p:cBhvr>
                                        <p:cTn id="5349" dur="1" fill="hold">
                                          <p:stCondLst>
                                            <p:cond delay="0"/>
                                          </p:stCondLst>
                                        </p:cTn>
                                        <p:tgtEl>
                                          <p:spTgt spid="2459"/>
                                        </p:tgtEl>
                                        <p:attrNameLst>
                                          <p:attrName>style.visibility</p:attrName>
                                        </p:attrNameLst>
                                      </p:cBhvr>
                                      <p:to>
                                        <p:strVal val="hidden"/>
                                      </p:to>
                                    </p:set>
                                  </p:childTnLst>
                                </p:cTn>
                              </p:par>
                            </p:childTnLst>
                          </p:cTn>
                        </p:par>
                        <p:par>
                          <p:cTn id="5350" fill="hold">
                            <p:stCondLst>
                              <p:cond delay="14000"/>
                            </p:stCondLst>
                            <p:childTnLst>
                              <p:par>
                                <p:cTn id="5351" nodeType="afterEffect" fill="hold" presetClass="exit" presetID="1">
                                  <p:stCondLst>
                                    <p:cond delay="1000"/>
                                  </p:stCondLst>
                                  <p:childTnLst>
                                    <p:set>
                                      <p:cBhvr>
                                        <p:cTn id="5352" dur="1" fill="hold">
                                          <p:stCondLst>
                                            <p:cond delay="0"/>
                                          </p:stCondLst>
                                        </p:cTn>
                                        <p:tgtEl>
                                          <p:spTgt spid="2458"/>
                                        </p:tgtEl>
                                        <p:attrNameLst>
                                          <p:attrName>style.visibility</p:attrName>
                                        </p:attrNameLst>
                                      </p:cBhvr>
                                      <p:to>
                                        <p:strVal val="hidden"/>
                                      </p:to>
                                    </p:set>
                                  </p:childTnLst>
                                </p:cTn>
                              </p:par>
                            </p:childTnLst>
                          </p:cTn>
                        </p:par>
                        <p:par>
                          <p:cTn id="5353" fill="hold">
                            <p:stCondLst>
                              <p:cond delay="15000"/>
                            </p:stCondLst>
                            <p:childTnLst>
                              <p:par>
                                <p:cTn id="5354" nodeType="afterEffect" fill="hold" presetClass="exit" presetID="1">
                                  <p:stCondLst>
                                    <p:cond delay="1000"/>
                                  </p:stCondLst>
                                  <p:childTnLst>
                                    <p:set>
                                      <p:cBhvr>
                                        <p:cTn id="5355" dur="1" fill="hold">
                                          <p:stCondLst>
                                            <p:cond delay="0"/>
                                          </p:stCondLst>
                                        </p:cTn>
                                        <p:tgtEl>
                                          <p:spTgt spid="2457"/>
                                        </p:tgtEl>
                                        <p:attrNameLst>
                                          <p:attrName>style.visibility</p:attrName>
                                        </p:attrNameLst>
                                      </p:cBhvr>
                                      <p:to>
                                        <p:strVal val="hidden"/>
                                      </p:to>
                                    </p:set>
                                  </p:childTnLst>
                                </p:cTn>
                              </p:par>
                            </p:childTnLst>
                          </p:cTn>
                        </p:par>
                        <p:par>
                          <p:cTn id="5356" fill="hold">
                            <p:stCondLst>
                              <p:cond delay="16000"/>
                            </p:stCondLst>
                            <p:childTnLst>
                              <p:par>
                                <p:cTn id="5357" nodeType="afterEffect" fill="hold" presetClass="exit" presetID="1">
                                  <p:stCondLst>
                                    <p:cond delay="1000"/>
                                  </p:stCondLst>
                                  <p:childTnLst>
                                    <p:set>
                                      <p:cBhvr>
                                        <p:cTn id="5358" dur="1" fill="hold">
                                          <p:stCondLst>
                                            <p:cond delay="0"/>
                                          </p:stCondLst>
                                        </p:cTn>
                                        <p:tgtEl>
                                          <p:spTgt spid="2456"/>
                                        </p:tgtEl>
                                        <p:attrNameLst>
                                          <p:attrName>style.visibility</p:attrName>
                                        </p:attrNameLst>
                                      </p:cBhvr>
                                      <p:to>
                                        <p:strVal val="hidden"/>
                                      </p:to>
                                    </p:set>
                                  </p:childTnLst>
                                </p:cTn>
                              </p:par>
                            </p:childTnLst>
                          </p:cTn>
                        </p:par>
                        <p:par>
                          <p:cTn id="5359" fill="hold">
                            <p:stCondLst>
                              <p:cond delay="17000"/>
                            </p:stCondLst>
                            <p:childTnLst>
                              <p:par>
                                <p:cTn id="5360" nodeType="afterEffect" fill="hold" presetClass="exit" presetID="1">
                                  <p:stCondLst>
                                    <p:cond delay="1000"/>
                                  </p:stCondLst>
                                  <p:childTnLst>
                                    <p:set>
                                      <p:cBhvr>
                                        <p:cTn id="5361" dur="1" fill="hold">
                                          <p:stCondLst>
                                            <p:cond delay="0"/>
                                          </p:stCondLst>
                                        </p:cTn>
                                        <p:tgtEl>
                                          <p:spTgt spid="2455"/>
                                        </p:tgtEl>
                                        <p:attrNameLst>
                                          <p:attrName>style.visibility</p:attrName>
                                        </p:attrNameLst>
                                      </p:cBhvr>
                                      <p:to>
                                        <p:strVal val="hidden"/>
                                      </p:to>
                                    </p:set>
                                  </p:childTnLst>
                                </p:cTn>
                              </p:par>
                            </p:childTnLst>
                          </p:cTn>
                        </p:par>
                        <p:par>
                          <p:cTn id="5362" fill="hold">
                            <p:stCondLst>
                              <p:cond delay="18000"/>
                            </p:stCondLst>
                            <p:childTnLst>
                              <p:par>
                                <p:cTn id="5363" nodeType="afterEffect" fill="hold" presetClass="exit" presetID="1">
                                  <p:stCondLst>
                                    <p:cond delay="1000"/>
                                  </p:stCondLst>
                                  <p:childTnLst>
                                    <p:set>
                                      <p:cBhvr>
                                        <p:cTn id="5364" dur="1" fill="hold">
                                          <p:stCondLst>
                                            <p:cond delay="0"/>
                                          </p:stCondLst>
                                        </p:cTn>
                                        <p:tgtEl>
                                          <p:spTgt spid="2454"/>
                                        </p:tgtEl>
                                        <p:attrNameLst>
                                          <p:attrName>style.visibility</p:attrName>
                                        </p:attrNameLst>
                                      </p:cBhvr>
                                      <p:to>
                                        <p:strVal val="hidden"/>
                                      </p:to>
                                    </p:set>
                                  </p:childTnLst>
                                </p:cTn>
                              </p:par>
                            </p:childTnLst>
                          </p:cTn>
                        </p:par>
                        <p:par>
                          <p:cTn id="5365" fill="hold">
                            <p:stCondLst>
                              <p:cond delay="19000"/>
                            </p:stCondLst>
                            <p:childTnLst>
                              <p:par>
                                <p:cTn id="5366" nodeType="afterEffect" fill="hold" presetClass="exit" presetID="1">
                                  <p:stCondLst>
                                    <p:cond delay="1000"/>
                                  </p:stCondLst>
                                  <p:childTnLst>
                                    <p:set>
                                      <p:cBhvr>
                                        <p:cTn id="5367" dur="1" fill="hold">
                                          <p:stCondLst>
                                            <p:cond delay="0"/>
                                          </p:stCondLst>
                                        </p:cTn>
                                        <p:tgtEl>
                                          <p:spTgt spid="2453"/>
                                        </p:tgtEl>
                                        <p:attrNameLst>
                                          <p:attrName>style.visibility</p:attrName>
                                        </p:attrNameLst>
                                      </p:cBhvr>
                                      <p:to>
                                        <p:strVal val="hidden"/>
                                      </p:to>
                                    </p:set>
                                  </p:childTnLst>
                                </p:cTn>
                              </p:par>
                            </p:childTnLst>
                          </p:cTn>
                        </p:par>
                        <p:par>
                          <p:cTn id="5368" fill="hold">
                            <p:stCondLst>
                              <p:cond delay="20000"/>
                            </p:stCondLst>
                            <p:childTnLst>
                              <p:par>
                                <p:cTn id="5369" nodeType="afterEffect" fill="hold" presetClass="exit" presetID="1">
                                  <p:stCondLst>
                                    <p:cond delay="1000"/>
                                  </p:stCondLst>
                                  <p:childTnLst>
                                    <p:set>
                                      <p:cBhvr>
                                        <p:cTn id="5370" dur="1" fill="hold">
                                          <p:stCondLst>
                                            <p:cond delay="0"/>
                                          </p:stCondLst>
                                        </p:cTn>
                                        <p:tgtEl>
                                          <p:spTgt spid="2452"/>
                                        </p:tgtEl>
                                        <p:attrNameLst>
                                          <p:attrName>style.visibility</p:attrName>
                                        </p:attrNameLst>
                                      </p:cBhvr>
                                      <p:to>
                                        <p:strVal val="hidden"/>
                                      </p:to>
                                    </p:set>
                                  </p:childTnLst>
                                </p:cTn>
                              </p:par>
                            </p:childTnLst>
                          </p:cTn>
                        </p:par>
                        <p:par>
                          <p:cTn id="5371" fill="hold">
                            <p:stCondLst>
                              <p:cond delay="21000"/>
                            </p:stCondLst>
                            <p:childTnLst>
                              <p:par>
                                <p:cTn id="5372" nodeType="afterEffect" fill="hold" presetClass="exit" presetID="1">
                                  <p:stCondLst>
                                    <p:cond delay="1000"/>
                                  </p:stCondLst>
                                  <p:childTnLst>
                                    <p:set>
                                      <p:cBhvr>
                                        <p:cTn id="5373" dur="1" fill="hold">
                                          <p:stCondLst>
                                            <p:cond delay="0"/>
                                          </p:stCondLst>
                                        </p:cTn>
                                        <p:tgtEl>
                                          <p:spTgt spid="2451"/>
                                        </p:tgtEl>
                                        <p:attrNameLst>
                                          <p:attrName>style.visibility</p:attrName>
                                        </p:attrNameLst>
                                      </p:cBhvr>
                                      <p:to>
                                        <p:strVal val="hidden"/>
                                      </p:to>
                                    </p:set>
                                  </p:childTnLst>
                                </p:cTn>
                              </p:par>
                            </p:childTnLst>
                          </p:cTn>
                        </p:par>
                        <p:par>
                          <p:cTn id="5374" fill="hold">
                            <p:stCondLst>
                              <p:cond delay="22000"/>
                            </p:stCondLst>
                            <p:childTnLst>
                              <p:par>
                                <p:cTn id="5375" nodeType="afterEffect" fill="hold" presetClass="exit" presetID="1">
                                  <p:stCondLst>
                                    <p:cond delay="1000"/>
                                  </p:stCondLst>
                                  <p:childTnLst>
                                    <p:set>
                                      <p:cBhvr>
                                        <p:cTn id="5376" dur="1" fill="hold">
                                          <p:stCondLst>
                                            <p:cond delay="0"/>
                                          </p:stCondLst>
                                        </p:cTn>
                                        <p:tgtEl>
                                          <p:spTgt spid="2450"/>
                                        </p:tgtEl>
                                        <p:attrNameLst>
                                          <p:attrName>style.visibility</p:attrName>
                                        </p:attrNameLst>
                                      </p:cBhvr>
                                      <p:to>
                                        <p:strVal val="hidden"/>
                                      </p:to>
                                    </p:set>
                                  </p:childTnLst>
                                </p:cTn>
                              </p:par>
                            </p:childTnLst>
                          </p:cTn>
                        </p:par>
                        <p:par>
                          <p:cTn id="5377" fill="hold">
                            <p:stCondLst>
                              <p:cond delay="23000"/>
                            </p:stCondLst>
                            <p:childTnLst>
                              <p:par>
                                <p:cTn id="5378" nodeType="afterEffect" fill="hold" presetClass="exit" presetID="1">
                                  <p:stCondLst>
                                    <p:cond delay="1000"/>
                                  </p:stCondLst>
                                  <p:childTnLst>
                                    <p:set>
                                      <p:cBhvr>
                                        <p:cTn id="5379" dur="1" fill="hold">
                                          <p:stCondLst>
                                            <p:cond delay="0"/>
                                          </p:stCondLst>
                                        </p:cTn>
                                        <p:tgtEl>
                                          <p:spTgt spid="2449"/>
                                        </p:tgtEl>
                                        <p:attrNameLst>
                                          <p:attrName>style.visibility</p:attrName>
                                        </p:attrNameLst>
                                      </p:cBhvr>
                                      <p:to>
                                        <p:strVal val="hidden"/>
                                      </p:to>
                                    </p:set>
                                  </p:childTnLst>
                                </p:cTn>
                              </p:par>
                            </p:childTnLst>
                          </p:cTn>
                        </p:par>
                        <p:par>
                          <p:cTn id="5380" fill="hold">
                            <p:stCondLst>
                              <p:cond delay="24000"/>
                            </p:stCondLst>
                            <p:childTnLst>
                              <p:par>
                                <p:cTn id="5381" nodeType="afterEffect" fill="hold" presetClass="exit" presetID="1">
                                  <p:stCondLst>
                                    <p:cond delay="1000"/>
                                  </p:stCondLst>
                                  <p:childTnLst>
                                    <p:set>
                                      <p:cBhvr>
                                        <p:cTn id="5382" dur="1" fill="hold">
                                          <p:stCondLst>
                                            <p:cond delay="9"/>
                                          </p:stCondLst>
                                        </p:cTn>
                                        <p:tgtEl>
                                          <p:spTgt spid="24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כֹּ֥ה אָמַ֖ר אֲדֹנָ֣י יְהוִ֑ה לֹ֥א תָק֖וּם וְלֹ֥א תִֽהְיֶֽה׃</a:t>
            </a:r>
            <a:endParaRPr b="0" lang="en-US" sz="3200" strike="noStrike" u="none">
              <a:solidFill>
                <a:srgbClr val="ffffff"/>
              </a:solidFill>
              <a:effectLst/>
              <a:uFillTx/>
              <a:latin typeface="Arial"/>
            </a:endParaRPr>
          </a:p>
        </p:txBody>
      </p:sp>
      <p:sp>
        <p:nvSpPr>
          <p:cNvPr id="24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Ainsi parle le Seigneur, l'Éternel: Cela n'arrivera pas, cela n'aura pas lieu.</a:t>
            </a:r>
            <a:endParaRPr b="0" lang="en-US" sz="3200" strike="noStrike" u="none">
              <a:solidFill>
                <a:srgbClr val="ffffff"/>
              </a:solidFill>
              <a:effectLst/>
              <a:uFillTx/>
              <a:latin typeface="Arial"/>
            </a:endParaRPr>
          </a:p>
        </p:txBody>
      </p:sp>
      <p:sp>
        <p:nvSpPr>
          <p:cNvPr id="24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tanto, Jehová, el Señor dice: “No sucederá eso; no será así. </a:t>
            </a:r>
            <a:endParaRPr b="0" lang="en-US" sz="3200" strike="noStrike" u="none">
              <a:solidFill>
                <a:srgbClr val="ffffff"/>
              </a:solidFill>
              <a:effectLst/>
              <a:uFillTx/>
              <a:latin typeface="Arial"/>
            </a:endParaRPr>
          </a:p>
        </p:txBody>
      </p:sp>
      <p:sp>
        <p:nvSpPr>
          <p:cNvPr id="24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thus says the Lord God: "It shall not stand, Nor shall it come to pass.  </a:t>
            </a:r>
            <a:endParaRPr b="0" lang="en-US" sz="3200" strike="noStrike" u="none">
              <a:solidFill>
                <a:srgbClr val="ffffff"/>
              </a:solidFill>
              <a:effectLst/>
              <a:uFillTx/>
              <a:latin typeface="Arial"/>
            </a:endParaRPr>
          </a:p>
        </p:txBody>
      </p:sp>
      <p:sp>
        <p:nvSpPr>
          <p:cNvPr id="24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#70</a:t>
            </a:r>
            <a:endParaRPr b="0" lang="en-US" sz="4400" strike="noStrike" u="none">
              <a:solidFill>
                <a:srgbClr val="ffffff"/>
              </a:solidFill>
              <a:effectLst/>
              <a:uFillTx/>
              <a:latin typeface="Arial"/>
            </a:endParaRPr>
          </a:p>
        </p:txBody>
      </p:sp>
      <p:sp>
        <p:nvSpPr>
          <p:cNvPr id="24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6:11, The Lord told Isaiah that this people would not return and be healed until the land is in what condition?  </a:t>
            </a:r>
            <a:endParaRPr b="0" lang="en-US" sz="3200" strike="noStrike" u="none">
              <a:solidFill>
                <a:srgbClr val="ffffff"/>
              </a:solidFill>
              <a:effectLst/>
              <a:uFillTx/>
              <a:latin typeface="Arial"/>
            </a:endParaRPr>
          </a:p>
        </p:txBody>
      </p:sp>
      <p:sp>
        <p:nvSpPr>
          <p:cNvPr id="2480" name="PlaceHolder 60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6:11, el Señor le dijo a Isaías que este pueblo no se convertiría ni sería sanado hasta que la tierra estuviera en ¿qué condición? </a:t>
            </a:r>
            <a:endParaRPr b="0" lang="en-US" sz="3200" strike="noStrike" u="none">
              <a:solidFill>
                <a:srgbClr val="ffffff"/>
              </a:solidFill>
              <a:effectLst/>
              <a:uFillTx/>
              <a:latin typeface="Arial"/>
            </a:endParaRPr>
          </a:p>
        </p:txBody>
      </p:sp>
      <p:sp>
        <p:nvSpPr>
          <p:cNvPr id="2481" name="PlaceHolder 60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6:11, le Seigneur a dit à Ésaïe que ce peuple ne reviendrait pas et ne serait pas guéri tant que le pays ne serait pas dans quel état ?</a:t>
            </a:r>
            <a:endParaRPr b="0" lang="en-US" sz="3200" strike="noStrike" u="none">
              <a:solidFill>
                <a:srgbClr val="ffffff"/>
              </a:solidFill>
              <a:effectLst/>
              <a:uFillTx/>
              <a:latin typeface="Arial"/>
            </a:endParaRPr>
          </a:p>
        </p:txBody>
      </p:sp>
      <p:sp>
        <p:nvSpPr>
          <p:cNvPr id="2482" name="TextBox 17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83" name="TextBox 1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84" name="TextBox 1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85" name="TextBox 1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86" name="TextBox 1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87" name="TextBox 1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88" name="TextBox 1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89" name="TextBox 1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90" name="TextBox 1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91" name="TextBox 1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92" name="TextBox 1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93" name="TextBox 1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94" name="TextBox 17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95" name="TextBox 1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96" name="TextBox 1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97" name="TextBox 1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98" name="TextBox 1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99" name="TextBox 1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00" name="TextBox 1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01" name="TextBox 1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02" name="TextBox 1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03" name="TextBox 1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04" name="TextBox 1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05" name="TextBox 1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06" name="TextBox 1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07" name="TextBox 1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383" dur="indefinite" restart="never" nodeType="tmRoot">
          <p:childTnLst>
            <p:seq>
              <p:cTn id="5384" dur="indefinite" nodeType="mainSeq">
                <p:childTnLst>
                  <p:par>
                    <p:cTn id="5385" fill="hold">
                      <p:stCondLst>
                        <p:cond delay="indefinite"/>
                      </p:stCondLst>
                      <p:childTnLst>
                        <p:par>
                          <p:cTn id="5386" fill="hold">
                            <p:stCondLst>
                              <p:cond delay="0"/>
                            </p:stCondLst>
                            <p:childTnLst>
                              <p:par>
                                <p:cTn id="5387" nodeType="clickEffect" fill="hold" presetClass="exit" presetID="1">
                                  <p:stCondLst>
                                    <p:cond delay="1000"/>
                                  </p:stCondLst>
                                  <p:childTnLst>
                                    <p:set>
                                      <p:cBhvr>
                                        <p:cTn id="5388" dur="1" fill="hold">
                                          <p:stCondLst>
                                            <p:cond delay="0"/>
                                          </p:stCondLst>
                                        </p:cTn>
                                        <p:tgtEl>
                                          <p:spTgt spid="2507"/>
                                        </p:tgtEl>
                                        <p:attrNameLst>
                                          <p:attrName>style.visibility</p:attrName>
                                        </p:attrNameLst>
                                      </p:cBhvr>
                                      <p:to>
                                        <p:strVal val="hidden"/>
                                      </p:to>
                                    </p:set>
                                  </p:childTnLst>
                                </p:cTn>
                              </p:par>
                            </p:childTnLst>
                          </p:cTn>
                        </p:par>
                        <p:par>
                          <p:cTn id="5389" fill="hold">
                            <p:stCondLst>
                              <p:cond delay="1000"/>
                            </p:stCondLst>
                            <p:childTnLst>
                              <p:par>
                                <p:cTn id="5390" nodeType="afterEffect" fill="hold" presetClass="exit" presetID="1">
                                  <p:stCondLst>
                                    <p:cond delay="1000"/>
                                  </p:stCondLst>
                                  <p:childTnLst>
                                    <p:set>
                                      <p:cBhvr>
                                        <p:cTn id="5391" dur="1" fill="hold">
                                          <p:stCondLst>
                                            <p:cond delay="0"/>
                                          </p:stCondLst>
                                        </p:cTn>
                                        <p:tgtEl>
                                          <p:spTgt spid="2506"/>
                                        </p:tgtEl>
                                        <p:attrNameLst>
                                          <p:attrName>style.visibility</p:attrName>
                                        </p:attrNameLst>
                                      </p:cBhvr>
                                      <p:to>
                                        <p:strVal val="hidden"/>
                                      </p:to>
                                    </p:set>
                                  </p:childTnLst>
                                </p:cTn>
                              </p:par>
                            </p:childTnLst>
                          </p:cTn>
                        </p:par>
                        <p:par>
                          <p:cTn id="5392" fill="hold">
                            <p:stCondLst>
                              <p:cond delay="2000"/>
                            </p:stCondLst>
                            <p:childTnLst>
                              <p:par>
                                <p:cTn id="5393" nodeType="afterEffect" fill="hold" presetClass="exit" presetID="1">
                                  <p:stCondLst>
                                    <p:cond delay="1000"/>
                                  </p:stCondLst>
                                  <p:childTnLst>
                                    <p:set>
                                      <p:cBhvr>
                                        <p:cTn id="5394" dur="1" fill="hold">
                                          <p:stCondLst>
                                            <p:cond delay="0"/>
                                          </p:stCondLst>
                                        </p:cTn>
                                        <p:tgtEl>
                                          <p:spTgt spid="2505"/>
                                        </p:tgtEl>
                                        <p:attrNameLst>
                                          <p:attrName>style.visibility</p:attrName>
                                        </p:attrNameLst>
                                      </p:cBhvr>
                                      <p:to>
                                        <p:strVal val="hidden"/>
                                      </p:to>
                                    </p:set>
                                  </p:childTnLst>
                                </p:cTn>
                              </p:par>
                            </p:childTnLst>
                          </p:cTn>
                        </p:par>
                        <p:par>
                          <p:cTn id="5395" fill="hold">
                            <p:stCondLst>
                              <p:cond delay="3000"/>
                            </p:stCondLst>
                            <p:childTnLst>
                              <p:par>
                                <p:cTn id="5396" nodeType="afterEffect" fill="hold" presetClass="exit" presetID="1">
                                  <p:stCondLst>
                                    <p:cond delay="1000"/>
                                  </p:stCondLst>
                                  <p:childTnLst>
                                    <p:set>
                                      <p:cBhvr>
                                        <p:cTn id="5397" dur="1" fill="hold">
                                          <p:stCondLst>
                                            <p:cond delay="0"/>
                                          </p:stCondLst>
                                        </p:cTn>
                                        <p:tgtEl>
                                          <p:spTgt spid="2504"/>
                                        </p:tgtEl>
                                        <p:attrNameLst>
                                          <p:attrName>style.visibility</p:attrName>
                                        </p:attrNameLst>
                                      </p:cBhvr>
                                      <p:to>
                                        <p:strVal val="hidden"/>
                                      </p:to>
                                    </p:set>
                                  </p:childTnLst>
                                </p:cTn>
                              </p:par>
                            </p:childTnLst>
                          </p:cTn>
                        </p:par>
                        <p:par>
                          <p:cTn id="5398" fill="hold">
                            <p:stCondLst>
                              <p:cond delay="4000"/>
                            </p:stCondLst>
                            <p:childTnLst>
                              <p:par>
                                <p:cTn id="5399" nodeType="afterEffect" fill="hold" presetClass="exit" presetID="1">
                                  <p:stCondLst>
                                    <p:cond delay="1000"/>
                                  </p:stCondLst>
                                  <p:childTnLst>
                                    <p:set>
                                      <p:cBhvr>
                                        <p:cTn id="5400" dur="1" fill="hold">
                                          <p:stCondLst>
                                            <p:cond delay="0"/>
                                          </p:stCondLst>
                                        </p:cTn>
                                        <p:tgtEl>
                                          <p:spTgt spid="2503"/>
                                        </p:tgtEl>
                                        <p:attrNameLst>
                                          <p:attrName>style.visibility</p:attrName>
                                        </p:attrNameLst>
                                      </p:cBhvr>
                                      <p:to>
                                        <p:strVal val="hidden"/>
                                      </p:to>
                                    </p:set>
                                  </p:childTnLst>
                                </p:cTn>
                              </p:par>
                            </p:childTnLst>
                          </p:cTn>
                        </p:par>
                        <p:par>
                          <p:cTn id="5401" fill="hold">
                            <p:stCondLst>
                              <p:cond delay="5000"/>
                            </p:stCondLst>
                            <p:childTnLst>
                              <p:par>
                                <p:cTn id="5402" nodeType="afterEffect" fill="hold" presetClass="exit" presetID="1">
                                  <p:stCondLst>
                                    <p:cond delay="1000"/>
                                  </p:stCondLst>
                                  <p:childTnLst>
                                    <p:set>
                                      <p:cBhvr>
                                        <p:cTn id="5403" dur="1" fill="hold">
                                          <p:stCondLst>
                                            <p:cond delay="0"/>
                                          </p:stCondLst>
                                        </p:cTn>
                                        <p:tgtEl>
                                          <p:spTgt spid="2502"/>
                                        </p:tgtEl>
                                        <p:attrNameLst>
                                          <p:attrName>style.visibility</p:attrName>
                                        </p:attrNameLst>
                                      </p:cBhvr>
                                      <p:to>
                                        <p:strVal val="hidden"/>
                                      </p:to>
                                    </p:set>
                                  </p:childTnLst>
                                </p:cTn>
                              </p:par>
                            </p:childTnLst>
                          </p:cTn>
                        </p:par>
                        <p:par>
                          <p:cTn id="5404" fill="hold">
                            <p:stCondLst>
                              <p:cond delay="6000"/>
                            </p:stCondLst>
                            <p:childTnLst>
                              <p:par>
                                <p:cTn id="5405" nodeType="afterEffect" fill="hold" presetClass="exit" presetID="1">
                                  <p:stCondLst>
                                    <p:cond delay="1000"/>
                                  </p:stCondLst>
                                  <p:childTnLst>
                                    <p:set>
                                      <p:cBhvr>
                                        <p:cTn id="5406" dur="1" fill="hold">
                                          <p:stCondLst>
                                            <p:cond delay="0"/>
                                          </p:stCondLst>
                                        </p:cTn>
                                        <p:tgtEl>
                                          <p:spTgt spid="2501"/>
                                        </p:tgtEl>
                                        <p:attrNameLst>
                                          <p:attrName>style.visibility</p:attrName>
                                        </p:attrNameLst>
                                      </p:cBhvr>
                                      <p:to>
                                        <p:strVal val="hidden"/>
                                      </p:to>
                                    </p:set>
                                  </p:childTnLst>
                                </p:cTn>
                              </p:par>
                            </p:childTnLst>
                          </p:cTn>
                        </p:par>
                        <p:par>
                          <p:cTn id="5407" fill="hold">
                            <p:stCondLst>
                              <p:cond delay="7000"/>
                            </p:stCondLst>
                            <p:childTnLst>
                              <p:par>
                                <p:cTn id="5408" nodeType="afterEffect" fill="hold" presetClass="exit" presetID="1">
                                  <p:stCondLst>
                                    <p:cond delay="1000"/>
                                  </p:stCondLst>
                                  <p:childTnLst>
                                    <p:set>
                                      <p:cBhvr>
                                        <p:cTn id="5409" dur="1" fill="hold">
                                          <p:stCondLst>
                                            <p:cond delay="0"/>
                                          </p:stCondLst>
                                        </p:cTn>
                                        <p:tgtEl>
                                          <p:spTgt spid="2500"/>
                                        </p:tgtEl>
                                        <p:attrNameLst>
                                          <p:attrName>style.visibility</p:attrName>
                                        </p:attrNameLst>
                                      </p:cBhvr>
                                      <p:to>
                                        <p:strVal val="hidden"/>
                                      </p:to>
                                    </p:set>
                                  </p:childTnLst>
                                </p:cTn>
                              </p:par>
                            </p:childTnLst>
                          </p:cTn>
                        </p:par>
                        <p:par>
                          <p:cTn id="5410" fill="hold">
                            <p:stCondLst>
                              <p:cond delay="8000"/>
                            </p:stCondLst>
                            <p:childTnLst>
                              <p:par>
                                <p:cTn id="5411" nodeType="afterEffect" fill="hold" presetClass="exit" presetID="1">
                                  <p:stCondLst>
                                    <p:cond delay="1000"/>
                                  </p:stCondLst>
                                  <p:childTnLst>
                                    <p:set>
                                      <p:cBhvr>
                                        <p:cTn id="5412" dur="1" fill="hold">
                                          <p:stCondLst>
                                            <p:cond delay="0"/>
                                          </p:stCondLst>
                                        </p:cTn>
                                        <p:tgtEl>
                                          <p:spTgt spid="2499"/>
                                        </p:tgtEl>
                                        <p:attrNameLst>
                                          <p:attrName>style.visibility</p:attrName>
                                        </p:attrNameLst>
                                      </p:cBhvr>
                                      <p:to>
                                        <p:strVal val="hidden"/>
                                      </p:to>
                                    </p:set>
                                  </p:childTnLst>
                                </p:cTn>
                              </p:par>
                            </p:childTnLst>
                          </p:cTn>
                        </p:par>
                        <p:par>
                          <p:cTn id="5413" fill="hold">
                            <p:stCondLst>
                              <p:cond delay="9000"/>
                            </p:stCondLst>
                            <p:childTnLst>
                              <p:par>
                                <p:cTn id="5414" nodeType="afterEffect" fill="hold" presetClass="exit" presetID="1">
                                  <p:stCondLst>
                                    <p:cond delay="1000"/>
                                  </p:stCondLst>
                                  <p:childTnLst>
                                    <p:set>
                                      <p:cBhvr>
                                        <p:cTn id="5415" dur="1" fill="hold">
                                          <p:stCondLst>
                                            <p:cond delay="0"/>
                                          </p:stCondLst>
                                        </p:cTn>
                                        <p:tgtEl>
                                          <p:spTgt spid="2498"/>
                                        </p:tgtEl>
                                        <p:attrNameLst>
                                          <p:attrName>style.visibility</p:attrName>
                                        </p:attrNameLst>
                                      </p:cBhvr>
                                      <p:to>
                                        <p:strVal val="hidden"/>
                                      </p:to>
                                    </p:set>
                                  </p:childTnLst>
                                </p:cTn>
                              </p:par>
                            </p:childTnLst>
                          </p:cTn>
                        </p:par>
                        <p:par>
                          <p:cTn id="5416" fill="hold">
                            <p:stCondLst>
                              <p:cond delay="10000"/>
                            </p:stCondLst>
                            <p:childTnLst>
                              <p:par>
                                <p:cTn id="5417" nodeType="afterEffect" fill="hold" presetClass="exit" presetID="1">
                                  <p:stCondLst>
                                    <p:cond delay="1000"/>
                                  </p:stCondLst>
                                  <p:childTnLst>
                                    <p:set>
                                      <p:cBhvr>
                                        <p:cTn id="5418" dur="1" fill="hold">
                                          <p:stCondLst>
                                            <p:cond delay="0"/>
                                          </p:stCondLst>
                                        </p:cTn>
                                        <p:tgtEl>
                                          <p:spTgt spid="2497"/>
                                        </p:tgtEl>
                                        <p:attrNameLst>
                                          <p:attrName>style.visibility</p:attrName>
                                        </p:attrNameLst>
                                      </p:cBhvr>
                                      <p:to>
                                        <p:strVal val="hidden"/>
                                      </p:to>
                                    </p:set>
                                  </p:childTnLst>
                                </p:cTn>
                              </p:par>
                            </p:childTnLst>
                          </p:cTn>
                        </p:par>
                        <p:par>
                          <p:cTn id="5419" fill="hold">
                            <p:stCondLst>
                              <p:cond delay="11000"/>
                            </p:stCondLst>
                            <p:childTnLst>
                              <p:par>
                                <p:cTn id="5420" nodeType="afterEffect" fill="hold" presetClass="exit" presetID="1">
                                  <p:stCondLst>
                                    <p:cond delay="1000"/>
                                  </p:stCondLst>
                                  <p:childTnLst>
                                    <p:set>
                                      <p:cBhvr>
                                        <p:cTn id="5421" dur="1" fill="hold">
                                          <p:stCondLst>
                                            <p:cond delay="0"/>
                                          </p:stCondLst>
                                        </p:cTn>
                                        <p:tgtEl>
                                          <p:spTgt spid="2496"/>
                                        </p:tgtEl>
                                        <p:attrNameLst>
                                          <p:attrName>style.visibility</p:attrName>
                                        </p:attrNameLst>
                                      </p:cBhvr>
                                      <p:to>
                                        <p:strVal val="hidden"/>
                                      </p:to>
                                    </p:set>
                                  </p:childTnLst>
                                </p:cTn>
                              </p:par>
                            </p:childTnLst>
                          </p:cTn>
                        </p:par>
                        <p:par>
                          <p:cTn id="5422" fill="hold">
                            <p:stCondLst>
                              <p:cond delay="12000"/>
                            </p:stCondLst>
                            <p:childTnLst>
                              <p:par>
                                <p:cTn id="5423" nodeType="afterEffect" fill="hold" presetClass="exit" presetID="1">
                                  <p:stCondLst>
                                    <p:cond delay="1000"/>
                                  </p:stCondLst>
                                  <p:childTnLst>
                                    <p:set>
                                      <p:cBhvr>
                                        <p:cTn id="5424" dur="1" fill="hold">
                                          <p:stCondLst>
                                            <p:cond delay="0"/>
                                          </p:stCondLst>
                                        </p:cTn>
                                        <p:tgtEl>
                                          <p:spTgt spid="2495"/>
                                        </p:tgtEl>
                                        <p:attrNameLst>
                                          <p:attrName>style.visibility</p:attrName>
                                        </p:attrNameLst>
                                      </p:cBhvr>
                                      <p:to>
                                        <p:strVal val="hidden"/>
                                      </p:to>
                                    </p:set>
                                  </p:childTnLst>
                                </p:cTn>
                              </p:par>
                            </p:childTnLst>
                          </p:cTn>
                        </p:par>
                        <p:par>
                          <p:cTn id="5425" fill="hold">
                            <p:stCondLst>
                              <p:cond delay="13000"/>
                            </p:stCondLst>
                            <p:childTnLst>
                              <p:par>
                                <p:cTn id="5426" nodeType="afterEffect" fill="hold" presetClass="exit" presetID="1">
                                  <p:stCondLst>
                                    <p:cond delay="1000"/>
                                  </p:stCondLst>
                                  <p:childTnLst>
                                    <p:set>
                                      <p:cBhvr>
                                        <p:cTn id="5427" dur="1" fill="hold">
                                          <p:stCondLst>
                                            <p:cond delay="0"/>
                                          </p:stCondLst>
                                        </p:cTn>
                                        <p:tgtEl>
                                          <p:spTgt spid="2494"/>
                                        </p:tgtEl>
                                        <p:attrNameLst>
                                          <p:attrName>style.visibility</p:attrName>
                                        </p:attrNameLst>
                                      </p:cBhvr>
                                      <p:to>
                                        <p:strVal val="hidden"/>
                                      </p:to>
                                    </p:set>
                                  </p:childTnLst>
                                </p:cTn>
                              </p:par>
                            </p:childTnLst>
                          </p:cTn>
                        </p:par>
                        <p:par>
                          <p:cTn id="5428" fill="hold">
                            <p:stCondLst>
                              <p:cond delay="14000"/>
                            </p:stCondLst>
                            <p:childTnLst>
                              <p:par>
                                <p:cTn id="5429" nodeType="afterEffect" fill="hold" presetClass="exit" presetID="1">
                                  <p:stCondLst>
                                    <p:cond delay="1000"/>
                                  </p:stCondLst>
                                  <p:childTnLst>
                                    <p:set>
                                      <p:cBhvr>
                                        <p:cTn id="5430" dur="1" fill="hold">
                                          <p:stCondLst>
                                            <p:cond delay="0"/>
                                          </p:stCondLst>
                                        </p:cTn>
                                        <p:tgtEl>
                                          <p:spTgt spid="2493"/>
                                        </p:tgtEl>
                                        <p:attrNameLst>
                                          <p:attrName>style.visibility</p:attrName>
                                        </p:attrNameLst>
                                      </p:cBhvr>
                                      <p:to>
                                        <p:strVal val="hidden"/>
                                      </p:to>
                                    </p:set>
                                  </p:childTnLst>
                                </p:cTn>
                              </p:par>
                            </p:childTnLst>
                          </p:cTn>
                        </p:par>
                        <p:par>
                          <p:cTn id="5431" fill="hold">
                            <p:stCondLst>
                              <p:cond delay="15000"/>
                            </p:stCondLst>
                            <p:childTnLst>
                              <p:par>
                                <p:cTn id="5432" nodeType="afterEffect" fill="hold" presetClass="exit" presetID="1">
                                  <p:stCondLst>
                                    <p:cond delay="1000"/>
                                  </p:stCondLst>
                                  <p:childTnLst>
                                    <p:set>
                                      <p:cBhvr>
                                        <p:cTn id="5433" dur="1" fill="hold">
                                          <p:stCondLst>
                                            <p:cond delay="0"/>
                                          </p:stCondLst>
                                        </p:cTn>
                                        <p:tgtEl>
                                          <p:spTgt spid="2492"/>
                                        </p:tgtEl>
                                        <p:attrNameLst>
                                          <p:attrName>style.visibility</p:attrName>
                                        </p:attrNameLst>
                                      </p:cBhvr>
                                      <p:to>
                                        <p:strVal val="hidden"/>
                                      </p:to>
                                    </p:set>
                                  </p:childTnLst>
                                </p:cTn>
                              </p:par>
                            </p:childTnLst>
                          </p:cTn>
                        </p:par>
                        <p:par>
                          <p:cTn id="5434" fill="hold">
                            <p:stCondLst>
                              <p:cond delay="16000"/>
                            </p:stCondLst>
                            <p:childTnLst>
                              <p:par>
                                <p:cTn id="5435" nodeType="afterEffect" fill="hold" presetClass="exit" presetID="1">
                                  <p:stCondLst>
                                    <p:cond delay="1000"/>
                                  </p:stCondLst>
                                  <p:childTnLst>
                                    <p:set>
                                      <p:cBhvr>
                                        <p:cTn id="5436" dur="1" fill="hold">
                                          <p:stCondLst>
                                            <p:cond delay="0"/>
                                          </p:stCondLst>
                                        </p:cTn>
                                        <p:tgtEl>
                                          <p:spTgt spid="2491"/>
                                        </p:tgtEl>
                                        <p:attrNameLst>
                                          <p:attrName>style.visibility</p:attrName>
                                        </p:attrNameLst>
                                      </p:cBhvr>
                                      <p:to>
                                        <p:strVal val="hidden"/>
                                      </p:to>
                                    </p:set>
                                  </p:childTnLst>
                                </p:cTn>
                              </p:par>
                            </p:childTnLst>
                          </p:cTn>
                        </p:par>
                        <p:par>
                          <p:cTn id="5437" fill="hold">
                            <p:stCondLst>
                              <p:cond delay="17000"/>
                            </p:stCondLst>
                            <p:childTnLst>
                              <p:par>
                                <p:cTn id="5438" nodeType="afterEffect" fill="hold" presetClass="exit" presetID="1">
                                  <p:stCondLst>
                                    <p:cond delay="1000"/>
                                  </p:stCondLst>
                                  <p:childTnLst>
                                    <p:set>
                                      <p:cBhvr>
                                        <p:cTn id="5439" dur="1" fill="hold">
                                          <p:stCondLst>
                                            <p:cond delay="0"/>
                                          </p:stCondLst>
                                        </p:cTn>
                                        <p:tgtEl>
                                          <p:spTgt spid="2490"/>
                                        </p:tgtEl>
                                        <p:attrNameLst>
                                          <p:attrName>style.visibility</p:attrName>
                                        </p:attrNameLst>
                                      </p:cBhvr>
                                      <p:to>
                                        <p:strVal val="hidden"/>
                                      </p:to>
                                    </p:set>
                                  </p:childTnLst>
                                </p:cTn>
                              </p:par>
                            </p:childTnLst>
                          </p:cTn>
                        </p:par>
                        <p:par>
                          <p:cTn id="5440" fill="hold">
                            <p:stCondLst>
                              <p:cond delay="18000"/>
                            </p:stCondLst>
                            <p:childTnLst>
                              <p:par>
                                <p:cTn id="5441" nodeType="afterEffect" fill="hold" presetClass="exit" presetID="1">
                                  <p:stCondLst>
                                    <p:cond delay="1000"/>
                                  </p:stCondLst>
                                  <p:childTnLst>
                                    <p:set>
                                      <p:cBhvr>
                                        <p:cTn id="5442" dur="1" fill="hold">
                                          <p:stCondLst>
                                            <p:cond delay="0"/>
                                          </p:stCondLst>
                                        </p:cTn>
                                        <p:tgtEl>
                                          <p:spTgt spid="2489"/>
                                        </p:tgtEl>
                                        <p:attrNameLst>
                                          <p:attrName>style.visibility</p:attrName>
                                        </p:attrNameLst>
                                      </p:cBhvr>
                                      <p:to>
                                        <p:strVal val="hidden"/>
                                      </p:to>
                                    </p:set>
                                  </p:childTnLst>
                                </p:cTn>
                              </p:par>
                            </p:childTnLst>
                          </p:cTn>
                        </p:par>
                        <p:par>
                          <p:cTn id="5443" fill="hold">
                            <p:stCondLst>
                              <p:cond delay="19000"/>
                            </p:stCondLst>
                            <p:childTnLst>
                              <p:par>
                                <p:cTn id="5444" nodeType="afterEffect" fill="hold" presetClass="exit" presetID="1">
                                  <p:stCondLst>
                                    <p:cond delay="1000"/>
                                  </p:stCondLst>
                                  <p:childTnLst>
                                    <p:set>
                                      <p:cBhvr>
                                        <p:cTn id="5445" dur="1" fill="hold">
                                          <p:stCondLst>
                                            <p:cond delay="0"/>
                                          </p:stCondLst>
                                        </p:cTn>
                                        <p:tgtEl>
                                          <p:spTgt spid="2488"/>
                                        </p:tgtEl>
                                        <p:attrNameLst>
                                          <p:attrName>style.visibility</p:attrName>
                                        </p:attrNameLst>
                                      </p:cBhvr>
                                      <p:to>
                                        <p:strVal val="hidden"/>
                                      </p:to>
                                    </p:set>
                                  </p:childTnLst>
                                </p:cTn>
                              </p:par>
                            </p:childTnLst>
                          </p:cTn>
                        </p:par>
                        <p:par>
                          <p:cTn id="5446" fill="hold">
                            <p:stCondLst>
                              <p:cond delay="20000"/>
                            </p:stCondLst>
                            <p:childTnLst>
                              <p:par>
                                <p:cTn id="5447" nodeType="afterEffect" fill="hold" presetClass="exit" presetID="1">
                                  <p:stCondLst>
                                    <p:cond delay="1000"/>
                                  </p:stCondLst>
                                  <p:childTnLst>
                                    <p:set>
                                      <p:cBhvr>
                                        <p:cTn id="5448" dur="1" fill="hold">
                                          <p:stCondLst>
                                            <p:cond delay="0"/>
                                          </p:stCondLst>
                                        </p:cTn>
                                        <p:tgtEl>
                                          <p:spTgt spid="2487"/>
                                        </p:tgtEl>
                                        <p:attrNameLst>
                                          <p:attrName>style.visibility</p:attrName>
                                        </p:attrNameLst>
                                      </p:cBhvr>
                                      <p:to>
                                        <p:strVal val="hidden"/>
                                      </p:to>
                                    </p:set>
                                  </p:childTnLst>
                                </p:cTn>
                              </p:par>
                            </p:childTnLst>
                          </p:cTn>
                        </p:par>
                        <p:par>
                          <p:cTn id="5449" fill="hold">
                            <p:stCondLst>
                              <p:cond delay="21000"/>
                            </p:stCondLst>
                            <p:childTnLst>
                              <p:par>
                                <p:cTn id="5450" nodeType="afterEffect" fill="hold" presetClass="exit" presetID="1">
                                  <p:stCondLst>
                                    <p:cond delay="1000"/>
                                  </p:stCondLst>
                                  <p:childTnLst>
                                    <p:set>
                                      <p:cBhvr>
                                        <p:cTn id="5451" dur="1" fill="hold">
                                          <p:stCondLst>
                                            <p:cond delay="0"/>
                                          </p:stCondLst>
                                        </p:cTn>
                                        <p:tgtEl>
                                          <p:spTgt spid="2486"/>
                                        </p:tgtEl>
                                        <p:attrNameLst>
                                          <p:attrName>style.visibility</p:attrName>
                                        </p:attrNameLst>
                                      </p:cBhvr>
                                      <p:to>
                                        <p:strVal val="hidden"/>
                                      </p:to>
                                    </p:set>
                                  </p:childTnLst>
                                </p:cTn>
                              </p:par>
                            </p:childTnLst>
                          </p:cTn>
                        </p:par>
                        <p:par>
                          <p:cTn id="5452" fill="hold">
                            <p:stCondLst>
                              <p:cond delay="22000"/>
                            </p:stCondLst>
                            <p:childTnLst>
                              <p:par>
                                <p:cTn id="5453" nodeType="afterEffect" fill="hold" presetClass="exit" presetID="1">
                                  <p:stCondLst>
                                    <p:cond delay="1000"/>
                                  </p:stCondLst>
                                  <p:childTnLst>
                                    <p:set>
                                      <p:cBhvr>
                                        <p:cTn id="5454" dur="1" fill="hold">
                                          <p:stCondLst>
                                            <p:cond delay="0"/>
                                          </p:stCondLst>
                                        </p:cTn>
                                        <p:tgtEl>
                                          <p:spTgt spid="2485"/>
                                        </p:tgtEl>
                                        <p:attrNameLst>
                                          <p:attrName>style.visibility</p:attrName>
                                        </p:attrNameLst>
                                      </p:cBhvr>
                                      <p:to>
                                        <p:strVal val="hidden"/>
                                      </p:to>
                                    </p:set>
                                  </p:childTnLst>
                                </p:cTn>
                              </p:par>
                            </p:childTnLst>
                          </p:cTn>
                        </p:par>
                        <p:par>
                          <p:cTn id="5455" fill="hold">
                            <p:stCondLst>
                              <p:cond delay="23000"/>
                            </p:stCondLst>
                            <p:childTnLst>
                              <p:par>
                                <p:cTn id="5456" nodeType="afterEffect" fill="hold" presetClass="exit" presetID="1">
                                  <p:stCondLst>
                                    <p:cond delay="1000"/>
                                  </p:stCondLst>
                                  <p:childTnLst>
                                    <p:set>
                                      <p:cBhvr>
                                        <p:cTn id="5457" dur="1" fill="hold">
                                          <p:stCondLst>
                                            <p:cond delay="0"/>
                                          </p:stCondLst>
                                        </p:cTn>
                                        <p:tgtEl>
                                          <p:spTgt spid="2484"/>
                                        </p:tgtEl>
                                        <p:attrNameLst>
                                          <p:attrName>style.visibility</p:attrName>
                                        </p:attrNameLst>
                                      </p:cBhvr>
                                      <p:to>
                                        <p:strVal val="hidden"/>
                                      </p:to>
                                    </p:set>
                                  </p:childTnLst>
                                </p:cTn>
                              </p:par>
                            </p:childTnLst>
                          </p:cTn>
                        </p:par>
                        <p:par>
                          <p:cTn id="5458" fill="hold">
                            <p:stCondLst>
                              <p:cond delay="24000"/>
                            </p:stCondLst>
                            <p:childTnLst>
                              <p:par>
                                <p:cTn id="5459" nodeType="afterEffect" fill="hold" presetClass="exit" presetID="1">
                                  <p:stCondLst>
                                    <p:cond delay="1000"/>
                                  </p:stCondLst>
                                  <p:childTnLst>
                                    <p:set>
                                      <p:cBhvr>
                                        <p:cTn id="5460" dur="1" fill="hold">
                                          <p:stCondLst>
                                            <p:cond delay="9"/>
                                          </p:stCondLst>
                                        </p:cTn>
                                        <p:tgtEl>
                                          <p:spTgt spid="24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וְהָאֲדָמָ֖ה תִּשָּׁאֶ֥ה שְׁמָמָֽה׃</a:t>
            </a:r>
            <a:endParaRPr b="0" lang="en-US" sz="3200" strike="noStrike" u="none">
              <a:solidFill>
                <a:srgbClr val="ffffff"/>
              </a:solidFill>
              <a:effectLst/>
              <a:uFillTx/>
              <a:latin typeface="Arial"/>
            </a:endParaRPr>
          </a:p>
        </p:txBody>
      </p:sp>
      <p:sp>
        <p:nvSpPr>
          <p:cNvPr id="25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que le pays soit ravagé par la solitude;</a:t>
            </a:r>
            <a:endParaRPr b="0" lang="en-US" sz="3200" strike="noStrike" u="none">
              <a:solidFill>
                <a:srgbClr val="ffffff"/>
              </a:solidFill>
              <a:effectLst/>
              <a:uFillTx/>
              <a:latin typeface="Arial"/>
            </a:endParaRPr>
          </a:p>
        </p:txBody>
      </p:sp>
      <p:sp>
        <p:nvSpPr>
          <p:cNvPr id="25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la tierra esté hecha un desierto; </a:t>
            </a:r>
            <a:endParaRPr b="0" lang="en-US" sz="3200" strike="noStrike" u="none">
              <a:solidFill>
                <a:srgbClr val="ffffff"/>
              </a:solidFill>
              <a:effectLst/>
              <a:uFillTx/>
              <a:latin typeface="Arial"/>
            </a:endParaRPr>
          </a:p>
        </p:txBody>
      </p:sp>
      <p:sp>
        <p:nvSpPr>
          <p:cNvPr id="25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land is utterly desolate,  </a:t>
            </a:r>
            <a:endParaRPr b="0" lang="en-US" sz="3200" strike="noStrike" u="none">
              <a:solidFill>
                <a:srgbClr val="ffffff"/>
              </a:solidFill>
              <a:effectLst/>
              <a:uFillTx/>
              <a:latin typeface="Arial"/>
            </a:endParaRPr>
          </a:p>
        </p:txBody>
      </p:sp>
      <p:sp>
        <p:nvSpPr>
          <p:cNvPr id="25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#71</a:t>
            </a:r>
            <a:endParaRPr b="0" lang="en-US" sz="4400" strike="noStrike" u="none">
              <a:solidFill>
                <a:srgbClr val="ffffff"/>
              </a:solidFill>
              <a:effectLst/>
              <a:uFillTx/>
              <a:latin typeface="Arial"/>
            </a:endParaRPr>
          </a:p>
        </p:txBody>
      </p:sp>
      <p:sp>
        <p:nvSpPr>
          <p:cNvPr id="251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6:1, Who did Isaiah see sitting on a throne?  </a:t>
            </a:r>
            <a:endParaRPr b="0" lang="en-US" sz="3200" strike="noStrike" u="none">
              <a:solidFill>
                <a:srgbClr val="ffffff"/>
              </a:solidFill>
              <a:effectLst/>
              <a:uFillTx/>
              <a:latin typeface="Arial"/>
            </a:endParaRPr>
          </a:p>
        </p:txBody>
      </p:sp>
      <p:sp>
        <p:nvSpPr>
          <p:cNvPr id="2515" name="PlaceHolder 61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6:1, ¿A quién vio Isaías sentado sobre un trono? </a:t>
            </a:r>
            <a:endParaRPr b="0" lang="en-US" sz="3200" strike="noStrike" u="none">
              <a:solidFill>
                <a:srgbClr val="ffffff"/>
              </a:solidFill>
              <a:effectLst/>
              <a:uFillTx/>
              <a:latin typeface="Arial"/>
            </a:endParaRPr>
          </a:p>
        </p:txBody>
      </p:sp>
      <p:sp>
        <p:nvSpPr>
          <p:cNvPr id="2516" name="PlaceHolder 61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6:1, qui Ésaïe a-t-il vu assis sur un trône ?</a:t>
            </a:r>
            <a:endParaRPr b="0" lang="en-US" sz="3200" strike="noStrike" u="none">
              <a:solidFill>
                <a:srgbClr val="ffffff"/>
              </a:solidFill>
              <a:effectLst/>
              <a:uFillTx/>
              <a:latin typeface="Arial"/>
            </a:endParaRPr>
          </a:p>
        </p:txBody>
      </p:sp>
      <p:sp>
        <p:nvSpPr>
          <p:cNvPr id="2517" name="TextBox 17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18" name="TextBox 1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19" name="TextBox 1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20" name="TextBox 1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21" name="TextBox 1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22" name="TextBox 1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23" name="TextBox 1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24" name="TextBox 1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25" name="TextBox 1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26" name="TextBox 1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27" name="TextBox 1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28" name="TextBox 1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29" name="TextBox 18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30" name="TextBox 1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31" name="TextBox 1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32" name="TextBox 1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33" name="TextBox 1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34" name="TextBox 1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35" name="TextBox 1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36" name="TextBox 1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37" name="TextBox 1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38" name="TextBox 1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39" name="TextBox 1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40" name="TextBox 1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41" name="TextBox 1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42" name="TextBox 1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61" dur="indefinite" restart="never" nodeType="tmRoot">
          <p:childTnLst>
            <p:seq>
              <p:cTn id="5462" dur="indefinite" nodeType="mainSeq">
                <p:childTnLst>
                  <p:par>
                    <p:cTn id="5463" fill="hold">
                      <p:stCondLst>
                        <p:cond delay="indefinite"/>
                      </p:stCondLst>
                      <p:childTnLst>
                        <p:par>
                          <p:cTn id="5464" fill="hold">
                            <p:stCondLst>
                              <p:cond delay="0"/>
                            </p:stCondLst>
                            <p:childTnLst>
                              <p:par>
                                <p:cTn id="5465" nodeType="clickEffect" fill="hold" presetClass="exit" presetID="1">
                                  <p:stCondLst>
                                    <p:cond delay="1000"/>
                                  </p:stCondLst>
                                  <p:childTnLst>
                                    <p:set>
                                      <p:cBhvr>
                                        <p:cTn id="5466" dur="1" fill="hold">
                                          <p:stCondLst>
                                            <p:cond delay="0"/>
                                          </p:stCondLst>
                                        </p:cTn>
                                        <p:tgtEl>
                                          <p:spTgt spid="2542"/>
                                        </p:tgtEl>
                                        <p:attrNameLst>
                                          <p:attrName>style.visibility</p:attrName>
                                        </p:attrNameLst>
                                      </p:cBhvr>
                                      <p:to>
                                        <p:strVal val="hidden"/>
                                      </p:to>
                                    </p:set>
                                  </p:childTnLst>
                                </p:cTn>
                              </p:par>
                            </p:childTnLst>
                          </p:cTn>
                        </p:par>
                        <p:par>
                          <p:cTn id="5467" fill="hold">
                            <p:stCondLst>
                              <p:cond delay="1000"/>
                            </p:stCondLst>
                            <p:childTnLst>
                              <p:par>
                                <p:cTn id="5468" nodeType="afterEffect" fill="hold" presetClass="exit" presetID="1">
                                  <p:stCondLst>
                                    <p:cond delay="1000"/>
                                  </p:stCondLst>
                                  <p:childTnLst>
                                    <p:set>
                                      <p:cBhvr>
                                        <p:cTn id="5469" dur="1" fill="hold">
                                          <p:stCondLst>
                                            <p:cond delay="0"/>
                                          </p:stCondLst>
                                        </p:cTn>
                                        <p:tgtEl>
                                          <p:spTgt spid="2541"/>
                                        </p:tgtEl>
                                        <p:attrNameLst>
                                          <p:attrName>style.visibility</p:attrName>
                                        </p:attrNameLst>
                                      </p:cBhvr>
                                      <p:to>
                                        <p:strVal val="hidden"/>
                                      </p:to>
                                    </p:set>
                                  </p:childTnLst>
                                </p:cTn>
                              </p:par>
                            </p:childTnLst>
                          </p:cTn>
                        </p:par>
                        <p:par>
                          <p:cTn id="5470" fill="hold">
                            <p:stCondLst>
                              <p:cond delay="2000"/>
                            </p:stCondLst>
                            <p:childTnLst>
                              <p:par>
                                <p:cTn id="5471" nodeType="afterEffect" fill="hold" presetClass="exit" presetID="1">
                                  <p:stCondLst>
                                    <p:cond delay="1000"/>
                                  </p:stCondLst>
                                  <p:childTnLst>
                                    <p:set>
                                      <p:cBhvr>
                                        <p:cTn id="5472" dur="1" fill="hold">
                                          <p:stCondLst>
                                            <p:cond delay="0"/>
                                          </p:stCondLst>
                                        </p:cTn>
                                        <p:tgtEl>
                                          <p:spTgt spid="2540"/>
                                        </p:tgtEl>
                                        <p:attrNameLst>
                                          <p:attrName>style.visibility</p:attrName>
                                        </p:attrNameLst>
                                      </p:cBhvr>
                                      <p:to>
                                        <p:strVal val="hidden"/>
                                      </p:to>
                                    </p:set>
                                  </p:childTnLst>
                                </p:cTn>
                              </p:par>
                            </p:childTnLst>
                          </p:cTn>
                        </p:par>
                        <p:par>
                          <p:cTn id="5473" fill="hold">
                            <p:stCondLst>
                              <p:cond delay="3000"/>
                            </p:stCondLst>
                            <p:childTnLst>
                              <p:par>
                                <p:cTn id="5474" nodeType="afterEffect" fill="hold" presetClass="exit" presetID="1">
                                  <p:stCondLst>
                                    <p:cond delay="1000"/>
                                  </p:stCondLst>
                                  <p:childTnLst>
                                    <p:set>
                                      <p:cBhvr>
                                        <p:cTn id="5475" dur="1" fill="hold">
                                          <p:stCondLst>
                                            <p:cond delay="0"/>
                                          </p:stCondLst>
                                        </p:cTn>
                                        <p:tgtEl>
                                          <p:spTgt spid="2539"/>
                                        </p:tgtEl>
                                        <p:attrNameLst>
                                          <p:attrName>style.visibility</p:attrName>
                                        </p:attrNameLst>
                                      </p:cBhvr>
                                      <p:to>
                                        <p:strVal val="hidden"/>
                                      </p:to>
                                    </p:set>
                                  </p:childTnLst>
                                </p:cTn>
                              </p:par>
                            </p:childTnLst>
                          </p:cTn>
                        </p:par>
                        <p:par>
                          <p:cTn id="5476" fill="hold">
                            <p:stCondLst>
                              <p:cond delay="4000"/>
                            </p:stCondLst>
                            <p:childTnLst>
                              <p:par>
                                <p:cTn id="5477" nodeType="afterEffect" fill="hold" presetClass="exit" presetID="1">
                                  <p:stCondLst>
                                    <p:cond delay="1000"/>
                                  </p:stCondLst>
                                  <p:childTnLst>
                                    <p:set>
                                      <p:cBhvr>
                                        <p:cTn id="5478" dur="1" fill="hold">
                                          <p:stCondLst>
                                            <p:cond delay="0"/>
                                          </p:stCondLst>
                                        </p:cTn>
                                        <p:tgtEl>
                                          <p:spTgt spid="2538"/>
                                        </p:tgtEl>
                                        <p:attrNameLst>
                                          <p:attrName>style.visibility</p:attrName>
                                        </p:attrNameLst>
                                      </p:cBhvr>
                                      <p:to>
                                        <p:strVal val="hidden"/>
                                      </p:to>
                                    </p:set>
                                  </p:childTnLst>
                                </p:cTn>
                              </p:par>
                            </p:childTnLst>
                          </p:cTn>
                        </p:par>
                        <p:par>
                          <p:cTn id="5479" fill="hold">
                            <p:stCondLst>
                              <p:cond delay="5000"/>
                            </p:stCondLst>
                            <p:childTnLst>
                              <p:par>
                                <p:cTn id="5480" nodeType="afterEffect" fill="hold" presetClass="exit" presetID="1">
                                  <p:stCondLst>
                                    <p:cond delay="1000"/>
                                  </p:stCondLst>
                                  <p:childTnLst>
                                    <p:set>
                                      <p:cBhvr>
                                        <p:cTn id="5481" dur="1" fill="hold">
                                          <p:stCondLst>
                                            <p:cond delay="0"/>
                                          </p:stCondLst>
                                        </p:cTn>
                                        <p:tgtEl>
                                          <p:spTgt spid="2537"/>
                                        </p:tgtEl>
                                        <p:attrNameLst>
                                          <p:attrName>style.visibility</p:attrName>
                                        </p:attrNameLst>
                                      </p:cBhvr>
                                      <p:to>
                                        <p:strVal val="hidden"/>
                                      </p:to>
                                    </p:set>
                                  </p:childTnLst>
                                </p:cTn>
                              </p:par>
                            </p:childTnLst>
                          </p:cTn>
                        </p:par>
                        <p:par>
                          <p:cTn id="5482" fill="hold">
                            <p:stCondLst>
                              <p:cond delay="6000"/>
                            </p:stCondLst>
                            <p:childTnLst>
                              <p:par>
                                <p:cTn id="5483" nodeType="afterEffect" fill="hold" presetClass="exit" presetID="1">
                                  <p:stCondLst>
                                    <p:cond delay="1000"/>
                                  </p:stCondLst>
                                  <p:childTnLst>
                                    <p:set>
                                      <p:cBhvr>
                                        <p:cTn id="5484" dur="1" fill="hold">
                                          <p:stCondLst>
                                            <p:cond delay="0"/>
                                          </p:stCondLst>
                                        </p:cTn>
                                        <p:tgtEl>
                                          <p:spTgt spid="2536"/>
                                        </p:tgtEl>
                                        <p:attrNameLst>
                                          <p:attrName>style.visibility</p:attrName>
                                        </p:attrNameLst>
                                      </p:cBhvr>
                                      <p:to>
                                        <p:strVal val="hidden"/>
                                      </p:to>
                                    </p:set>
                                  </p:childTnLst>
                                </p:cTn>
                              </p:par>
                            </p:childTnLst>
                          </p:cTn>
                        </p:par>
                        <p:par>
                          <p:cTn id="5485" fill="hold">
                            <p:stCondLst>
                              <p:cond delay="7000"/>
                            </p:stCondLst>
                            <p:childTnLst>
                              <p:par>
                                <p:cTn id="5486" nodeType="afterEffect" fill="hold" presetClass="exit" presetID="1">
                                  <p:stCondLst>
                                    <p:cond delay="1000"/>
                                  </p:stCondLst>
                                  <p:childTnLst>
                                    <p:set>
                                      <p:cBhvr>
                                        <p:cTn id="5487" dur="1" fill="hold">
                                          <p:stCondLst>
                                            <p:cond delay="0"/>
                                          </p:stCondLst>
                                        </p:cTn>
                                        <p:tgtEl>
                                          <p:spTgt spid="2535"/>
                                        </p:tgtEl>
                                        <p:attrNameLst>
                                          <p:attrName>style.visibility</p:attrName>
                                        </p:attrNameLst>
                                      </p:cBhvr>
                                      <p:to>
                                        <p:strVal val="hidden"/>
                                      </p:to>
                                    </p:set>
                                  </p:childTnLst>
                                </p:cTn>
                              </p:par>
                            </p:childTnLst>
                          </p:cTn>
                        </p:par>
                        <p:par>
                          <p:cTn id="5488" fill="hold">
                            <p:stCondLst>
                              <p:cond delay="8000"/>
                            </p:stCondLst>
                            <p:childTnLst>
                              <p:par>
                                <p:cTn id="5489" nodeType="afterEffect" fill="hold" presetClass="exit" presetID="1">
                                  <p:stCondLst>
                                    <p:cond delay="1000"/>
                                  </p:stCondLst>
                                  <p:childTnLst>
                                    <p:set>
                                      <p:cBhvr>
                                        <p:cTn id="5490" dur="1" fill="hold">
                                          <p:stCondLst>
                                            <p:cond delay="0"/>
                                          </p:stCondLst>
                                        </p:cTn>
                                        <p:tgtEl>
                                          <p:spTgt spid="2534"/>
                                        </p:tgtEl>
                                        <p:attrNameLst>
                                          <p:attrName>style.visibility</p:attrName>
                                        </p:attrNameLst>
                                      </p:cBhvr>
                                      <p:to>
                                        <p:strVal val="hidden"/>
                                      </p:to>
                                    </p:set>
                                  </p:childTnLst>
                                </p:cTn>
                              </p:par>
                            </p:childTnLst>
                          </p:cTn>
                        </p:par>
                        <p:par>
                          <p:cTn id="5491" fill="hold">
                            <p:stCondLst>
                              <p:cond delay="9000"/>
                            </p:stCondLst>
                            <p:childTnLst>
                              <p:par>
                                <p:cTn id="5492" nodeType="afterEffect" fill="hold" presetClass="exit" presetID="1">
                                  <p:stCondLst>
                                    <p:cond delay="1000"/>
                                  </p:stCondLst>
                                  <p:childTnLst>
                                    <p:set>
                                      <p:cBhvr>
                                        <p:cTn id="5493" dur="1" fill="hold">
                                          <p:stCondLst>
                                            <p:cond delay="0"/>
                                          </p:stCondLst>
                                        </p:cTn>
                                        <p:tgtEl>
                                          <p:spTgt spid="2533"/>
                                        </p:tgtEl>
                                        <p:attrNameLst>
                                          <p:attrName>style.visibility</p:attrName>
                                        </p:attrNameLst>
                                      </p:cBhvr>
                                      <p:to>
                                        <p:strVal val="hidden"/>
                                      </p:to>
                                    </p:set>
                                  </p:childTnLst>
                                </p:cTn>
                              </p:par>
                            </p:childTnLst>
                          </p:cTn>
                        </p:par>
                        <p:par>
                          <p:cTn id="5494" fill="hold">
                            <p:stCondLst>
                              <p:cond delay="10000"/>
                            </p:stCondLst>
                            <p:childTnLst>
                              <p:par>
                                <p:cTn id="5495" nodeType="afterEffect" fill="hold" presetClass="exit" presetID="1">
                                  <p:stCondLst>
                                    <p:cond delay="1000"/>
                                  </p:stCondLst>
                                  <p:childTnLst>
                                    <p:set>
                                      <p:cBhvr>
                                        <p:cTn id="5496" dur="1" fill="hold">
                                          <p:stCondLst>
                                            <p:cond delay="0"/>
                                          </p:stCondLst>
                                        </p:cTn>
                                        <p:tgtEl>
                                          <p:spTgt spid="2532"/>
                                        </p:tgtEl>
                                        <p:attrNameLst>
                                          <p:attrName>style.visibility</p:attrName>
                                        </p:attrNameLst>
                                      </p:cBhvr>
                                      <p:to>
                                        <p:strVal val="hidden"/>
                                      </p:to>
                                    </p:set>
                                  </p:childTnLst>
                                </p:cTn>
                              </p:par>
                            </p:childTnLst>
                          </p:cTn>
                        </p:par>
                        <p:par>
                          <p:cTn id="5497" fill="hold">
                            <p:stCondLst>
                              <p:cond delay="11000"/>
                            </p:stCondLst>
                            <p:childTnLst>
                              <p:par>
                                <p:cTn id="5498" nodeType="afterEffect" fill="hold" presetClass="exit" presetID="1">
                                  <p:stCondLst>
                                    <p:cond delay="1000"/>
                                  </p:stCondLst>
                                  <p:childTnLst>
                                    <p:set>
                                      <p:cBhvr>
                                        <p:cTn id="5499" dur="1" fill="hold">
                                          <p:stCondLst>
                                            <p:cond delay="0"/>
                                          </p:stCondLst>
                                        </p:cTn>
                                        <p:tgtEl>
                                          <p:spTgt spid="2531"/>
                                        </p:tgtEl>
                                        <p:attrNameLst>
                                          <p:attrName>style.visibility</p:attrName>
                                        </p:attrNameLst>
                                      </p:cBhvr>
                                      <p:to>
                                        <p:strVal val="hidden"/>
                                      </p:to>
                                    </p:set>
                                  </p:childTnLst>
                                </p:cTn>
                              </p:par>
                            </p:childTnLst>
                          </p:cTn>
                        </p:par>
                        <p:par>
                          <p:cTn id="5500" fill="hold">
                            <p:stCondLst>
                              <p:cond delay="12000"/>
                            </p:stCondLst>
                            <p:childTnLst>
                              <p:par>
                                <p:cTn id="5501" nodeType="afterEffect" fill="hold" presetClass="exit" presetID="1">
                                  <p:stCondLst>
                                    <p:cond delay="1000"/>
                                  </p:stCondLst>
                                  <p:childTnLst>
                                    <p:set>
                                      <p:cBhvr>
                                        <p:cTn id="5502" dur="1" fill="hold">
                                          <p:stCondLst>
                                            <p:cond delay="0"/>
                                          </p:stCondLst>
                                        </p:cTn>
                                        <p:tgtEl>
                                          <p:spTgt spid="2530"/>
                                        </p:tgtEl>
                                        <p:attrNameLst>
                                          <p:attrName>style.visibility</p:attrName>
                                        </p:attrNameLst>
                                      </p:cBhvr>
                                      <p:to>
                                        <p:strVal val="hidden"/>
                                      </p:to>
                                    </p:set>
                                  </p:childTnLst>
                                </p:cTn>
                              </p:par>
                            </p:childTnLst>
                          </p:cTn>
                        </p:par>
                        <p:par>
                          <p:cTn id="5503" fill="hold">
                            <p:stCondLst>
                              <p:cond delay="13000"/>
                            </p:stCondLst>
                            <p:childTnLst>
                              <p:par>
                                <p:cTn id="5504" nodeType="afterEffect" fill="hold" presetClass="exit" presetID="1">
                                  <p:stCondLst>
                                    <p:cond delay="1000"/>
                                  </p:stCondLst>
                                  <p:childTnLst>
                                    <p:set>
                                      <p:cBhvr>
                                        <p:cTn id="5505" dur="1" fill="hold">
                                          <p:stCondLst>
                                            <p:cond delay="0"/>
                                          </p:stCondLst>
                                        </p:cTn>
                                        <p:tgtEl>
                                          <p:spTgt spid="2529"/>
                                        </p:tgtEl>
                                        <p:attrNameLst>
                                          <p:attrName>style.visibility</p:attrName>
                                        </p:attrNameLst>
                                      </p:cBhvr>
                                      <p:to>
                                        <p:strVal val="hidden"/>
                                      </p:to>
                                    </p:set>
                                  </p:childTnLst>
                                </p:cTn>
                              </p:par>
                            </p:childTnLst>
                          </p:cTn>
                        </p:par>
                        <p:par>
                          <p:cTn id="5506" fill="hold">
                            <p:stCondLst>
                              <p:cond delay="14000"/>
                            </p:stCondLst>
                            <p:childTnLst>
                              <p:par>
                                <p:cTn id="5507" nodeType="afterEffect" fill="hold" presetClass="exit" presetID="1">
                                  <p:stCondLst>
                                    <p:cond delay="1000"/>
                                  </p:stCondLst>
                                  <p:childTnLst>
                                    <p:set>
                                      <p:cBhvr>
                                        <p:cTn id="5508" dur="1" fill="hold">
                                          <p:stCondLst>
                                            <p:cond delay="0"/>
                                          </p:stCondLst>
                                        </p:cTn>
                                        <p:tgtEl>
                                          <p:spTgt spid="2528"/>
                                        </p:tgtEl>
                                        <p:attrNameLst>
                                          <p:attrName>style.visibility</p:attrName>
                                        </p:attrNameLst>
                                      </p:cBhvr>
                                      <p:to>
                                        <p:strVal val="hidden"/>
                                      </p:to>
                                    </p:set>
                                  </p:childTnLst>
                                </p:cTn>
                              </p:par>
                            </p:childTnLst>
                          </p:cTn>
                        </p:par>
                        <p:par>
                          <p:cTn id="5509" fill="hold">
                            <p:stCondLst>
                              <p:cond delay="15000"/>
                            </p:stCondLst>
                            <p:childTnLst>
                              <p:par>
                                <p:cTn id="5510" nodeType="afterEffect" fill="hold" presetClass="exit" presetID="1">
                                  <p:stCondLst>
                                    <p:cond delay="1000"/>
                                  </p:stCondLst>
                                  <p:childTnLst>
                                    <p:set>
                                      <p:cBhvr>
                                        <p:cTn id="5511" dur="1" fill="hold">
                                          <p:stCondLst>
                                            <p:cond delay="0"/>
                                          </p:stCondLst>
                                        </p:cTn>
                                        <p:tgtEl>
                                          <p:spTgt spid="2527"/>
                                        </p:tgtEl>
                                        <p:attrNameLst>
                                          <p:attrName>style.visibility</p:attrName>
                                        </p:attrNameLst>
                                      </p:cBhvr>
                                      <p:to>
                                        <p:strVal val="hidden"/>
                                      </p:to>
                                    </p:set>
                                  </p:childTnLst>
                                </p:cTn>
                              </p:par>
                            </p:childTnLst>
                          </p:cTn>
                        </p:par>
                        <p:par>
                          <p:cTn id="5512" fill="hold">
                            <p:stCondLst>
                              <p:cond delay="16000"/>
                            </p:stCondLst>
                            <p:childTnLst>
                              <p:par>
                                <p:cTn id="5513" nodeType="afterEffect" fill="hold" presetClass="exit" presetID="1">
                                  <p:stCondLst>
                                    <p:cond delay="1000"/>
                                  </p:stCondLst>
                                  <p:childTnLst>
                                    <p:set>
                                      <p:cBhvr>
                                        <p:cTn id="5514" dur="1" fill="hold">
                                          <p:stCondLst>
                                            <p:cond delay="0"/>
                                          </p:stCondLst>
                                        </p:cTn>
                                        <p:tgtEl>
                                          <p:spTgt spid="2526"/>
                                        </p:tgtEl>
                                        <p:attrNameLst>
                                          <p:attrName>style.visibility</p:attrName>
                                        </p:attrNameLst>
                                      </p:cBhvr>
                                      <p:to>
                                        <p:strVal val="hidden"/>
                                      </p:to>
                                    </p:set>
                                  </p:childTnLst>
                                </p:cTn>
                              </p:par>
                            </p:childTnLst>
                          </p:cTn>
                        </p:par>
                        <p:par>
                          <p:cTn id="5515" fill="hold">
                            <p:stCondLst>
                              <p:cond delay="17000"/>
                            </p:stCondLst>
                            <p:childTnLst>
                              <p:par>
                                <p:cTn id="5516" nodeType="afterEffect" fill="hold" presetClass="exit" presetID="1">
                                  <p:stCondLst>
                                    <p:cond delay="1000"/>
                                  </p:stCondLst>
                                  <p:childTnLst>
                                    <p:set>
                                      <p:cBhvr>
                                        <p:cTn id="5517" dur="1" fill="hold">
                                          <p:stCondLst>
                                            <p:cond delay="0"/>
                                          </p:stCondLst>
                                        </p:cTn>
                                        <p:tgtEl>
                                          <p:spTgt spid="2525"/>
                                        </p:tgtEl>
                                        <p:attrNameLst>
                                          <p:attrName>style.visibility</p:attrName>
                                        </p:attrNameLst>
                                      </p:cBhvr>
                                      <p:to>
                                        <p:strVal val="hidden"/>
                                      </p:to>
                                    </p:set>
                                  </p:childTnLst>
                                </p:cTn>
                              </p:par>
                            </p:childTnLst>
                          </p:cTn>
                        </p:par>
                        <p:par>
                          <p:cTn id="5518" fill="hold">
                            <p:stCondLst>
                              <p:cond delay="18000"/>
                            </p:stCondLst>
                            <p:childTnLst>
                              <p:par>
                                <p:cTn id="5519" nodeType="afterEffect" fill="hold" presetClass="exit" presetID="1">
                                  <p:stCondLst>
                                    <p:cond delay="1000"/>
                                  </p:stCondLst>
                                  <p:childTnLst>
                                    <p:set>
                                      <p:cBhvr>
                                        <p:cTn id="5520" dur="1" fill="hold">
                                          <p:stCondLst>
                                            <p:cond delay="0"/>
                                          </p:stCondLst>
                                        </p:cTn>
                                        <p:tgtEl>
                                          <p:spTgt spid="2524"/>
                                        </p:tgtEl>
                                        <p:attrNameLst>
                                          <p:attrName>style.visibility</p:attrName>
                                        </p:attrNameLst>
                                      </p:cBhvr>
                                      <p:to>
                                        <p:strVal val="hidden"/>
                                      </p:to>
                                    </p:set>
                                  </p:childTnLst>
                                </p:cTn>
                              </p:par>
                            </p:childTnLst>
                          </p:cTn>
                        </p:par>
                        <p:par>
                          <p:cTn id="5521" fill="hold">
                            <p:stCondLst>
                              <p:cond delay="19000"/>
                            </p:stCondLst>
                            <p:childTnLst>
                              <p:par>
                                <p:cTn id="5522" nodeType="afterEffect" fill="hold" presetClass="exit" presetID="1">
                                  <p:stCondLst>
                                    <p:cond delay="1000"/>
                                  </p:stCondLst>
                                  <p:childTnLst>
                                    <p:set>
                                      <p:cBhvr>
                                        <p:cTn id="5523" dur="1" fill="hold">
                                          <p:stCondLst>
                                            <p:cond delay="0"/>
                                          </p:stCondLst>
                                        </p:cTn>
                                        <p:tgtEl>
                                          <p:spTgt spid="2523"/>
                                        </p:tgtEl>
                                        <p:attrNameLst>
                                          <p:attrName>style.visibility</p:attrName>
                                        </p:attrNameLst>
                                      </p:cBhvr>
                                      <p:to>
                                        <p:strVal val="hidden"/>
                                      </p:to>
                                    </p:set>
                                  </p:childTnLst>
                                </p:cTn>
                              </p:par>
                            </p:childTnLst>
                          </p:cTn>
                        </p:par>
                        <p:par>
                          <p:cTn id="5524" fill="hold">
                            <p:stCondLst>
                              <p:cond delay="20000"/>
                            </p:stCondLst>
                            <p:childTnLst>
                              <p:par>
                                <p:cTn id="5525" nodeType="afterEffect" fill="hold" presetClass="exit" presetID="1">
                                  <p:stCondLst>
                                    <p:cond delay="1000"/>
                                  </p:stCondLst>
                                  <p:childTnLst>
                                    <p:set>
                                      <p:cBhvr>
                                        <p:cTn id="5526" dur="1" fill="hold">
                                          <p:stCondLst>
                                            <p:cond delay="0"/>
                                          </p:stCondLst>
                                        </p:cTn>
                                        <p:tgtEl>
                                          <p:spTgt spid="2522"/>
                                        </p:tgtEl>
                                        <p:attrNameLst>
                                          <p:attrName>style.visibility</p:attrName>
                                        </p:attrNameLst>
                                      </p:cBhvr>
                                      <p:to>
                                        <p:strVal val="hidden"/>
                                      </p:to>
                                    </p:set>
                                  </p:childTnLst>
                                </p:cTn>
                              </p:par>
                            </p:childTnLst>
                          </p:cTn>
                        </p:par>
                        <p:par>
                          <p:cTn id="5527" fill="hold">
                            <p:stCondLst>
                              <p:cond delay="21000"/>
                            </p:stCondLst>
                            <p:childTnLst>
                              <p:par>
                                <p:cTn id="5528" nodeType="afterEffect" fill="hold" presetClass="exit" presetID="1">
                                  <p:stCondLst>
                                    <p:cond delay="1000"/>
                                  </p:stCondLst>
                                  <p:childTnLst>
                                    <p:set>
                                      <p:cBhvr>
                                        <p:cTn id="5529" dur="1" fill="hold">
                                          <p:stCondLst>
                                            <p:cond delay="0"/>
                                          </p:stCondLst>
                                        </p:cTn>
                                        <p:tgtEl>
                                          <p:spTgt spid="2521"/>
                                        </p:tgtEl>
                                        <p:attrNameLst>
                                          <p:attrName>style.visibility</p:attrName>
                                        </p:attrNameLst>
                                      </p:cBhvr>
                                      <p:to>
                                        <p:strVal val="hidden"/>
                                      </p:to>
                                    </p:set>
                                  </p:childTnLst>
                                </p:cTn>
                              </p:par>
                            </p:childTnLst>
                          </p:cTn>
                        </p:par>
                        <p:par>
                          <p:cTn id="5530" fill="hold">
                            <p:stCondLst>
                              <p:cond delay="22000"/>
                            </p:stCondLst>
                            <p:childTnLst>
                              <p:par>
                                <p:cTn id="5531" nodeType="afterEffect" fill="hold" presetClass="exit" presetID="1">
                                  <p:stCondLst>
                                    <p:cond delay="1000"/>
                                  </p:stCondLst>
                                  <p:childTnLst>
                                    <p:set>
                                      <p:cBhvr>
                                        <p:cTn id="5532" dur="1" fill="hold">
                                          <p:stCondLst>
                                            <p:cond delay="0"/>
                                          </p:stCondLst>
                                        </p:cTn>
                                        <p:tgtEl>
                                          <p:spTgt spid="2520"/>
                                        </p:tgtEl>
                                        <p:attrNameLst>
                                          <p:attrName>style.visibility</p:attrName>
                                        </p:attrNameLst>
                                      </p:cBhvr>
                                      <p:to>
                                        <p:strVal val="hidden"/>
                                      </p:to>
                                    </p:set>
                                  </p:childTnLst>
                                </p:cTn>
                              </p:par>
                            </p:childTnLst>
                          </p:cTn>
                        </p:par>
                        <p:par>
                          <p:cTn id="5533" fill="hold">
                            <p:stCondLst>
                              <p:cond delay="23000"/>
                            </p:stCondLst>
                            <p:childTnLst>
                              <p:par>
                                <p:cTn id="5534" nodeType="afterEffect" fill="hold" presetClass="exit" presetID="1">
                                  <p:stCondLst>
                                    <p:cond delay="1000"/>
                                  </p:stCondLst>
                                  <p:childTnLst>
                                    <p:set>
                                      <p:cBhvr>
                                        <p:cTn id="5535" dur="1" fill="hold">
                                          <p:stCondLst>
                                            <p:cond delay="0"/>
                                          </p:stCondLst>
                                        </p:cTn>
                                        <p:tgtEl>
                                          <p:spTgt spid="2519"/>
                                        </p:tgtEl>
                                        <p:attrNameLst>
                                          <p:attrName>style.visibility</p:attrName>
                                        </p:attrNameLst>
                                      </p:cBhvr>
                                      <p:to>
                                        <p:strVal val="hidden"/>
                                      </p:to>
                                    </p:set>
                                  </p:childTnLst>
                                </p:cTn>
                              </p:par>
                            </p:childTnLst>
                          </p:cTn>
                        </p:par>
                        <p:par>
                          <p:cTn id="5536" fill="hold">
                            <p:stCondLst>
                              <p:cond delay="24000"/>
                            </p:stCondLst>
                            <p:childTnLst>
                              <p:par>
                                <p:cTn id="5537" nodeType="afterEffect" fill="hold" presetClass="exit" presetID="1">
                                  <p:stCondLst>
                                    <p:cond delay="1000"/>
                                  </p:stCondLst>
                                  <p:childTnLst>
                                    <p:set>
                                      <p:cBhvr>
                                        <p:cTn id="5538" dur="1" fill="hold">
                                          <p:stCondLst>
                                            <p:cond delay="9"/>
                                          </p:stCondLst>
                                        </p:cTn>
                                        <p:tgtEl>
                                          <p:spTgt spid="251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וָאֶרְאֶ֧ה אֶת־אֲדֹנָ֛י יֹשֵׁ֥ב עַל־כִּסֵּ֖א</a:t>
            </a:r>
            <a:endParaRPr b="0" lang="en-US" sz="3200" strike="noStrike" u="none">
              <a:solidFill>
                <a:srgbClr val="ffffff"/>
              </a:solidFill>
              <a:effectLst/>
              <a:uFillTx/>
              <a:latin typeface="Arial"/>
            </a:endParaRPr>
          </a:p>
        </p:txBody>
      </p:sp>
      <p:sp>
        <p:nvSpPr>
          <p:cNvPr id="254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vis le Seigneur assis sur un trône</a:t>
            </a:r>
            <a:endParaRPr b="0" lang="en-US" sz="3200" strike="noStrike" u="none">
              <a:solidFill>
                <a:srgbClr val="ffffff"/>
              </a:solidFill>
              <a:effectLst/>
              <a:uFillTx/>
              <a:latin typeface="Arial"/>
            </a:endParaRPr>
          </a:p>
        </p:txBody>
      </p:sp>
      <p:sp>
        <p:nvSpPr>
          <p:cNvPr id="254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vi yo al Señor sentado sobre un trono </a:t>
            </a:r>
            <a:endParaRPr b="0" lang="en-US" sz="3200" strike="noStrike" u="none">
              <a:solidFill>
                <a:srgbClr val="ffffff"/>
              </a:solidFill>
              <a:effectLst/>
              <a:uFillTx/>
              <a:latin typeface="Arial"/>
            </a:endParaRPr>
          </a:p>
        </p:txBody>
      </p:sp>
      <p:sp>
        <p:nvSpPr>
          <p:cNvPr id="254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 saw the Lord sitting on a throne,  </a:t>
            </a:r>
            <a:endParaRPr b="0" lang="en-US" sz="3200" strike="noStrike" u="none">
              <a:solidFill>
                <a:srgbClr val="ffffff"/>
              </a:solidFill>
              <a:effectLst/>
              <a:uFillTx/>
              <a:latin typeface="Arial"/>
            </a:endParaRPr>
          </a:p>
        </p:txBody>
      </p:sp>
      <p:sp>
        <p:nvSpPr>
          <p:cNvPr id="254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#72</a:t>
            </a:r>
            <a:endParaRPr b="0" lang="en-US" sz="4400" strike="noStrike" u="none">
              <a:solidFill>
                <a:srgbClr val="ffffff"/>
              </a:solidFill>
              <a:effectLst/>
              <a:uFillTx/>
              <a:latin typeface="Arial"/>
            </a:endParaRPr>
          </a:p>
        </p:txBody>
      </p:sp>
      <p:sp>
        <p:nvSpPr>
          <p:cNvPr id="254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6:2, how many wings did each seraphim have?  </a:t>
            </a:r>
            <a:endParaRPr b="0" lang="en-US" sz="3200" strike="noStrike" u="none">
              <a:solidFill>
                <a:srgbClr val="ffffff"/>
              </a:solidFill>
              <a:effectLst/>
              <a:uFillTx/>
              <a:latin typeface="Arial"/>
            </a:endParaRPr>
          </a:p>
        </p:txBody>
      </p:sp>
      <p:sp>
        <p:nvSpPr>
          <p:cNvPr id="2550" name="PlaceHolder 62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6:2, ¿cuántas alas tenía cada serafín? </a:t>
            </a:r>
            <a:endParaRPr b="0" lang="en-US" sz="3200" strike="noStrike" u="none">
              <a:solidFill>
                <a:srgbClr val="ffffff"/>
              </a:solidFill>
              <a:effectLst/>
              <a:uFillTx/>
              <a:latin typeface="Arial"/>
            </a:endParaRPr>
          </a:p>
        </p:txBody>
      </p:sp>
      <p:sp>
        <p:nvSpPr>
          <p:cNvPr id="2551" name="PlaceHolder 62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6:2, combien d’ailes possédait chaque séraphin ?</a:t>
            </a:r>
            <a:endParaRPr b="0" lang="en-US" sz="3200" strike="noStrike" u="none">
              <a:solidFill>
                <a:srgbClr val="ffffff"/>
              </a:solidFill>
              <a:effectLst/>
              <a:uFillTx/>
              <a:latin typeface="Arial"/>
            </a:endParaRPr>
          </a:p>
        </p:txBody>
      </p:sp>
      <p:sp>
        <p:nvSpPr>
          <p:cNvPr id="2552" name="TextBox 18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53" name="TextBox 1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54" name="TextBox 1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55" name="TextBox 1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56" name="TextBox 1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57" name="TextBox 1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58" name="TextBox 1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59" name="TextBox 1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60" name="TextBox 1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61" name="TextBox 1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62" name="TextBox 1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63" name="TextBox 1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64" name="TextBox 18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65" name="TextBox 1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66" name="TextBox 1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67" name="TextBox 1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68" name="TextBox 1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69" name="TextBox 1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70" name="TextBox 1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71" name="TextBox 1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72" name="TextBox 1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73" name="TextBox 1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74" name="TextBox 1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75" name="TextBox 1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76" name="TextBox 1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77" name="TextBox 1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539" dur="indefinite" restart="never" nodeType="tmRoot">
          <p:childTnLst>
            <p:seq>
              <p:cTn id="5540" dur="indefinite" nodeType="mainSeq">
                <p:childTnLst>
                  <p:par>
                    <p:cTn id="5541" fill="hold">
                      <p:stCondLst>
                        <p:cond delay="indefinite"/>
                      </p:stCondLst>
                      <p:childTnLst>
                        <p:par>
                          <p:cTn id="5542" fill="hold">
                            <p:stCondLst>
                              <p:cond delay="0"/>
                            </p:stCondLst>
                            <p:childTnLst>
                              <p:par>
                                <p:cTn id="5543" nodeType="clickEffect" fill="hold" presetClass="exit" presetID="1">
                                  <p:stCondLst>
                                    <p:cond delay="1000"/>
                                  </p:stCondLst>
                                  <p:childTnLst>
                                    <p:set>
                                      <p:cBhvr>
                                        <p:cTn id="5544" dur="1" fill="hold">
                                          <p:stCondLst>
                                            <p:cond delay="0"/>
                                          </p:stCondLst>
                                        </p:cTn>
                                        <p:tgtEl>
                                          <p:spTgt spid="2577"/>
                                        </p:tgtEl>
                                        <p:attrNameLst>
                                          <p:attrName>style.visibility</p:attrName>
                                        </p:attrNameLst>
                                      </p:cBhvr>
                                      <p:to>
                                        <p:strVal val="hidden"/>
                                      </p:to>
                                    </p:set>
                                  </p:childTnLst>
                                </p:cTn>
                              </p:par>
                            </p:childTnLst>
                          </p:cTn>
                        </p:par>
                        <p:par>
                          <p:cTn id="5545" fill="hold">
                            <p:stCondLst>
                              <p:cond delay="1000"/>
                            </p:stCondLst>
                            <p:childTnLst>
                              <p:par>
                                <p:cTn id="5546" nodeType="afterEffect" fill="hold" presetClass="exit" presetID="1">
                                  <p:stCondLst>
                                    <p:cond delay="1000"/>
                                  </p:stCondLst>
                                  <p:childTnLst>
                                    <p:set>
                                      <p:cBhvr>
                                        <p:cTn id="5547" dur="1" fill="hold">
                                          <p:stCondLst>
                                            <p:cond delay="0"/>
                                          </p:stCondLst>
                                        </p:cTn>
                                        <p:tgtEl>
                                          <p:spTgt spid="2576"/>
                                        </p:tgtEl>
                                        <p:attrNameLst>
                                          <p:attrName>style.visibility</p:attrName>
                                        </p:attrNameLst>
                                      </p:cBhvr>
                                      <p:to>
                                        <p:strVal val="hidden"/>
                                      </p:to>
                                    </p:set>
                                  </p:childTnLst>
                                </p:cTn>
                              </p:par>
                            </p:childTnLst>
                          </p:cTn>
                        </p:par>
                        <p:par>
                          <p:cTn id="5548" fill="hold">
                            <p:stCondLst>
                              <p:cond delay="2000"/>
                            </p:stCondLst>
                            <p:childTnLst>
                              <p:par>
                                <p:cTn id="5549" nodeType="afterEffect" fill="hold" presetClass="exit" presetID="1">
                                  <p:stCondLst>
                                    <p:cond delay="1000"/>
                                  </p:stCondLst>
                                  <p:childTnLst>
                                    <p:set>
                                      <p:cBhvr>
                                        <p:cTn id="5550" dur="1" fill="hold">
                                          <p:stCondLst>
                                            <p:cond delay="0"/>
                                          </p:stCondLst>
                                        </p:cTn>
                                        <p:tgtEl>
                                          <p:spTgt spid="2575"/>
                                        </p:tgtEl>
                                        <p:attrNameLst>
                                          <p:attrName>style.visibility</p:attrName>
                                        </p:attrNameLst>
                                      </p:cBhvr>
                                      <p:to>
                                        <p:strVal val="hidden"/>
                                      </p:to>
                                    </p:set>
                                  </p:childTnLst>
                                </p:cTn>
                              </p:par>
                            </p:childTnLst>
                          </p:cTn>
                        </p:par>
                        <p:par>
                          <p:cTn id="5551" fill="hold">
                            <p:stCondLst>
                              <p:cond delay="3000"/>
                            </p:stCondLst>
                            <p:childTnLst>
                              <p:par>
                                <p:cTn id="5552" nodeType="afterEffect" fill="hold" presetClass="exit" presetID="1">
                                  <p:stCondLst>
                                    <p:cond delay="1000"/>
                                  </p:stCondLst>
                                  <p:childTnLst>
                                    <p:set>
                                      <p:cBhvr>
                                        <p:cTn id="5553" dur="1" fill="hold">
                                          <p:stCondLst>
                                            <p:cond delay="0"/>
                                          </p:stCondLst>
                                        </p:cTn>
                                        <p:tgtEl>
                                          <p:spTgt spid="2574"/>
                                        </p:tgtEl>
                                        <p:attrNameLst>
                                          <p:attrName>style.visibility</p:attrName>
                                        </p:attrNameLst>
                                      </p:cBhvr>
                                      <p:to>
                                        <p:strVal val="hidden"/>
                                      </p:to>
                                    </p:set>
                                  </p:childTnLst>
                                </p:cTn>
                              </p:par>
                            </p:childTnLst>
                          </p:cTn>
                        </p:par>
                        <p:par>
                          <p:cTn id="5554" fill="hold">
                            <p:stCondLst>
                              <p:cond delay="4000"/>
                            </p:stCondLst>
                            <p:childTnLst>
                              <p:par>
                                <p:cTn id="5555" nodeType="afterEffect" fill="hold" presetClass="exit" presetID="1">
                                  <p:stCondLst>
                                    <p:cond delay="1000"/>
                                  </p:stCondLst>
                                  <p:childTnLst>
                                    <p:set>
                                      <p:cBhvr>
                                        <p:cTn id="5556" dur="1" fill="hold">
                                          <p:stCondLst>
                                            <p:cond delay="0"/>
                                          </p:stCondLst>
                                        </p:cTn>
                                        <p:tgtEl>
                                          <p:spTgt spid="2573"/>
                                        </p:tgtEl>
                                        <p:attrNameLst>
                                          <p:attrName>style.visibility</p:attrName>
                                        </p:attrNameLst>
                                      </p:cBhvr>
                                      <p:to>
                                        <p:strVal val="hidden"/>
                                      </p:to>
                                    </p:set>
                                  </p:childTnLst>
                                </p:cTn>
                              </p:par>
                            </p:childTnLst>
                          </p:cTn>
                        </p:par>
                        <p:par>
                          <p:cTn id="5557" fill="hold">
                            <p:stCondLst>
                              <p:cond delay="5000"/>
                            </p:stCondLst>
                            <p:childTnLst>
                              <p:par>
                                <p:cTn id="5558" nodeType="afterEffect" fill="hold" presetClass="exit" presetID="1">
                                  <p:stCondLst>
                                    <p:cond delay="1000"/>
                                  </p:stCondLst>
                                  <p:childTnLst>
                                    <p:set>
                                      <p:cBhvr>
                                        <p:cTn id="5559" dur="1" fill="hold">
                                          <p:stCondLst>
                                            <p:cond delay="0"/>
                                          </p:stCondLst>
                                        </p:cTn>
                                        <p:tgtEl>
                                          <p:spTgt spid="2572"/>
                                        </p:tgtEl>
                                        <p:attrNameLst>
                                          <p:attrName>style.visibility</p:attrName>
                                        </p:attrNameLst>
                                      </p:cBhvr>
                                      <p:to>
                                        <p:strVal val="hidden"/>
                                      </p:to>
                                    </p:set>
                                  </p:childTnLst>
                                </p:cTn>
                              </p:par>
                            </p:childTnLst>
                          </p:cTn>
                        </p:par>
                        <p:par>
                          <p:cTn id="5560" fill="hold">
                            <p:stCondLst>
                              <p:cond delay="6000"/>
                            </p:stCondLst>
                            <p:childTnLst>
                              <p:par>
                                <p:cTn id="5561" nodeType="afterEffect" fill="hold" presetClass="exit" presetID="1">
                                  <p:stCondLst>
                                    <p:cond delay="1000"/>
                                  </p:stCondLst>
                                  <p:childTnLst>
                                    <p:set>
                                      <p:cBhvr>
                                        <p:cTn id="5562" dur="1" fill="hold">
                                          <p:stCondLst>
                                            <p:cond delay="0"/>
                                          </p:stCondLst>
                                        </p:cTn>
                                        <p:tgtEl>
                                          <p:spTgt spid="2571"/>
                                        </p:tgtEl>
                                        <p:attrNameLst>
                                          <p:attrName>style.visibility</p:attrName>
                                        </p:attrNameLst>
                                      </p:cBhvr>
                                      <p:to>
                                        <p:strVal val="hidden"/>
                                      </p:to>
                                    </p:set>
                                  </p:childTnLst>
                                </p:cTn>
                              </p:par>
                            </p:childTnLst>
                          </p:cTn>
                        </p:par>
                        <p:par>
                          <p:cTn id="5563" fill="hold">
                            <p:stCondLst>
                              <p:cond delay="7000"/>
                            </p:stCondLst>
                            <p:childTnLst>
                              <p:par>
                                <p:cTn id="5564" nodeType="afterEffect" fill="hold" presetClass="exit" presetID="1">
                                  <p:stCondLst>
                                    <p:cond delay="1000"/>
                                  </p:stCondLst>
                                  <p:childTnLst>
                                    <p:set>
                                      <p:cBhvr>
                                        <p:cTn id="5565" dur="1" fill="hold">
                                          <p:stCondLst>
                                            <p:cond delay="0"/>
                                          </p:stCondLst>
                                        </p:cTn>
                                        <p:tgtEl>
                                          <p:spTgt spid="2570"/>
                                        </p:tgtEl>
                                        <p:attrNameLst>
                                          <p:attrName>style.visibility</p:attrName>
                                        </p:attrNameLst>
                                      </p:cBhvr>
                                      <p:to>
                                        <p:strVal val="hidden"/>
                                      </p:to>
                                    </p:set>
                                  </p:childTnLst>
                                </p:cTn>
                              </p:par>
                            </p:childTnLst>
                          </p:cTn>
                        </p:par>
                        <p:par>
                          <p:cTn id="5566" fill="hold">
                            <p:stCondLst>
                              <p:cond delay="8000"/>
                            </p:stCondLst>
                            <p:childTnLst>
                              <p:par>
                                <p:cTn id="5567" nodeType="afterEffect" fill="hold" presetClass="exit" presetID="1">
                                  <p:stCondLst>
                                    <p:cond delay="1000"/>
                                  </p:stCondLst>
                                  <p:childTnLst>
                                    <p:set>
                                      <p:cBhvr>
                                        <p:cTn id="5568" dur="1" fill="hold">
                                          <p:stCondLst>
                                            <p:cond delay="0"/>
                                          </p:stCondLst>
                                        </p:cTn>
                                        <p:tgtEl>
                                          <p:spTgt spid="2569"/>
                                        </p:tgtEl>
                                        <p:attrNameLst>
                                          <p:attrName>style.visibility</p:attrName>
                                        </p:attrNameLst>
                                      </p:cBhvr>
                                      <p:to>
                                        <p:strVal val="hidden"/>
                                      </p:to>
                                    </p:set>
                                  </p:childTnLst>
                                </p:cTn>
                              </p:par>
                            </p:childTnLst>
                          </p:cTn>
                        </p:par>
                        <p:par>
                          <p:cTn id="5569" fill="hold">
                            <p:stCondLst>
                              <p:cond delay="9000"/>
                            </p:stCondLst>
                            <p:childTnLst>
                              <p:par>
                                <p:cTn id="5570" nodeType="afterEffect" fill="hold" presetClass="exit" presetID="1">
                                  <p:stCondLst>
                                    <p:cond delay="1000"/>
                                  </p:stCondLst>
                                  <p:childTnLst>
                                    <p:set>
                                      <p:cBhvr>
                                        <p:cTn id="5571" dur="1" fill="hold">
                                          <p:stCondLst>
                                            <p:cond delay="0"/>
                                          </p:stCondLst>
                                        </p:cTn>
                                        <p:tgtEl>
                                          <p:spTgt spid="2568"/>
                                        </p:tgtEl>
                                        <p:attrNameLst>
                                          <p:attrName>style.visibility</p:attrName>
                                        </p:attrNameLst>
                                      </p:cBhvr>
                                      <p:to>
                                        <p:strVal val="hidden"/>
                                      </p:to>
                                    </p:set>
                                  </p:childTnLst>
                                </p:cTn>
                              </p:par>
                            </p:childTnLst>
                          </p:cTn>
                        </p:par>
                        <p:par>
                          <p:cTn id="5572" fill="hold">
                            <p:stCondLst>
                              <p:cond delay="10000"/>
                            </p:stCondLst>
                            <p:childTnLst>
                              <p:par>
                                <p:cTn id="5573" nodeType="afterEffect" fill="hold" presetClass="exit" presetID="1">
                                  <p:stCondLst>
                                    <p:cond delay="1000"/>
                                  </p:stCondLst>
                                  <p:childTnLst>
                                    <p:set>
                                      <p:cBhvr>
                                        <p:cTn id="5574" dur="1" fill="hold">
                                          <p:stCondLst>
                                            <p:cond delay="0"/>
                                          </p:stCondLst>
                                        </p:cTn>
                                        <p:tgtEl>
                                          <p:spTgt spid="2567"/>
                                        </p:tgtEl>
                                        <p:attrNameLst>
                                          <p:attrName>style.visibility</p:attrName>
                                        </p:attrNameLst>
                                      </p:cBhvr>
                                      <p:to>
                                        <p:strVal val="hidden"/>
                                      </p:to>
                                    </p:set>
                                  </p:childTnLst>
                                </p:cTn>
                              </p:par>
                            </p:childTnLst>
                          </p:cTn>
                        </p:par>
                        <p:par>
                          <p:cTn id="5575" fill="hold">
                            <p:stCondLst>
                              <p:cond delay="11000"/>
                            </p:stCondLst>
                            <p:childTnLst>
                              <p:par>
                                <p:cTn id="5576" nodeType="afterEffect" fill="hold" presetClass="exit" presetID="1">
                                  <p:stCondLst>
                                    <p:cond delay="1000"/>
                                  </p:stCondLst>
                                  <p:childTnLst>
                                    <p:set>
                                      <p:cBhvr>
                                        <p:cTn id="5577" dur="1" fill="hold">
                                          <p:stCondLst>
                                            <p:cond delay="0"/>
                                          </p:stCondLst>
                                        </p:cTn>
                                        <p:tgtEl>
                                          <p:spTgt spid="2566"/>
                                        </p:tgtEl>
                                        <p:attrNameLst>
                                          <p:attrName>style.visibility</p:attrName>
                                        </p:attrNameLst>
                                      </p:cBhvr>
                                      <p:to>
                                        <p:strVal val="hidden"/>
                                      </p:to>
                                    </p:set>
                                  </p:childTnLst>
                                </p:cTn>
                              </p:par>
                            </p:childTnLst>
                          </p:cTn>
                        </p:par>
                        <p:par>
                          <p:cTn id="5578" fill="hold">
                            <p:stCondLst>
                              <p:cond delay="12000"/>
                            </p:stCondLst>
                            <p:childTnLst>
                              <p:par>
                                <p:cTn id="5579" nodeType="afterEffect" fill="hold" presetClass="exit" presetID="1">
                                  <p:stCondLst>
                                    <p:cond delay="1000"/>
                                  </p:stCondLst>
                                  <p:childTnLst>
                                    <p:set>
                                      <p:cBhvr>
                                        <p:cTn id="5580" dur="1" fill="hold">
                                          <p:stCondLst>
                                            <p:cond delay="0"/>
                                          </p:stCondLst>
                                        </p:cTn>
                                        <p:tgtEl>
                                          <p:spTgt spid="2565"/>
                                        </p:tgtEl>
                                        <p:attrNameLst>
                                          <p:attrName>style.visibility</p:attrName>
                                        </p:attrNameLst>
                                      </p:cBhvr>
                                      <p:to>
                                        <p:strVal val="hidden"/>
                                      </p:to>
                                    </p:set>
                                  </p:childTnLst>
                                </p:cTn>
                              </p:par>
                            </p:childTnLst>
                          </p:cTn>
                        </p:par>
                        <p:par>
                          <p:cTn id="5581" fill="hold">
                            <p:stCondLst>
                              <p:cond delay="13000"/>
                            </p:stCondLst>
                            <p:childTnLst>
                              <p:par>
                                <p:cTn id="5582" nodeType="afterEffect" fill="hold" presetClass="exit" presetID="1">
                                  <p:stCondLst>
                                    <p:cond delay="1000"/>
                                  </p:stCondLst>
                                  <p:childTnLst>
                                    <p:set>
                                      <p:cBhvr>
                                        <p:cTn id="5583" dur="1" fill="hold">
                                          <p:stCondLst>
                                            <p:cond delay="0"/>
                                          </p:stCondLst>
                                        </p:cTn>
                                        <p:tgtEl>
                                          <p:spTgt spid="2564"/>
                                        </p:tgtEl>
                                        <p:attrNameLst>
                                          <p:attrName>style.visibility</p:attrName>
                                        </p:attrNameLst>
                                      </p:cBhvr>
                                      <p:to>
                                        <p:strVal val="hidden"/>
                                      </p:to>
                                    </p:set>
                                  </p:childTnLst>
                                </p:cTn>
                              </p:par>
                            </p:childTnLst>
                          </p:cTn>
                        </p:par>
                        <p:par>
                          <p:cTn id="5584" fill="hold">
                            <p:stCondLst>
                              <p:cond delay="14000"/>
                            </p:stCondLst>
                            <p:childTnLst>
                              <p:par>
                                <p:cTn id="5585" nodeType="afterEffect" fill="hold" presetClass="exit" presetID="1">
                                  <p:stCondLst>
                                    <p:cond delay="1000"/>
                                  </p:stCondLst>
                                  <p:childTnLst>
                                    <p:set>
                                      <p:cBhvr>
                                        <p:cTn id="5586" dur="1" fill="hold">
                                          <p:stCondLst>
                                            <p:cond delay="0"/>
                                          </p:stCondLst>
                                        </p:cTn>
                                        <p:tgtEl>
                                          <p:spTgt spid="2563"/>
                                        </p:tgtEl>
                                        <p:attrNameLst>
                                          <p:attrName>style.visibility</p:attrName>
                                        </p:attrNameLst>
                                      </p:cBhvr>
                                      <p:to>
                                        <p:strVal val="hidden"/>
                                      </p:to>
                                    </p:set>
                                  </p:childTnLst>
                                </p:cTn>
                              </p:par>
                            </p:childTnLst>
                          </p:cTn>
                        </p:par>
                        <p:par>
                          <p:cTn id="5587" fill="hold">
                            <p:stCondLst>
                              <p:cond delay="15000"/>
                            </p:stCondLst>
                            <p:childTnLst>
                              <p:par>
                                <p:cTn id="5588" nodeType="afterEffect" fill="hold" presetClass="exit" presetID="1">
                                  <p:stCondLst>
                                    <p:cond delay="1000"/>
                                  </p:stCondLst>
                                  <p:childTnLst>
                                    <p:set>
                                      <p:cBhvr>
                                        <p:cTn id="5589" dur="1" fill="hold">
                                          <p:stCondLst>
                                            <p:cond delay="0"/>
                                          </p:stCondLst>
                                        </p:cTn>
                                        <p:tgtEl>
                                          <p:spTgt spid="2562"/>
                                        </p:tgtEl>
                                        <p:attrNameLst>
                                          <p:attrName>style.visibility</p:attrName>
                                        </p:attrNameLst>
                                      </p:cBhvr>
                                      <p:to>
                                        <p:strVal val="hidden"/>
                                      </p:to>
                                    </p:set>
                                  </p:childTnLst>
                                </p:cTn>
                              </p:par>
                            </p:childTnLst>
                          </p:cTn>
                        </p:par>
                        <p:par>
                          <p:cTn id="5590" fill="hold">
                            <p:stCondLst>
                              <p:cond delay="16000"/>
                            </p:stCondLst>
                            <p:childTnLst>
                              <p:par>
                                <p:cTn id="5591" nodeType="afterEffect" fill="hold" presetClass="exit" presetID="1">
                                  <p:stCondLst>
                                    <p:cond delay="1000"/>
                                  </p:stCondLst>
                                  <p:childTnLst>
                                    <p:set>
                                      <p:cBhvr>
                                        <p:cTn id="5592" dur="1" fill="hold">
                                          <p:stCondLst>
                                            <p:cond delay="0"/>
                                          </p:stCondLst>
                                        </p:cTn>
                                        <p:tgtEl>
                                          <p:spTgt spid="2561"/>
                                        </p:tgtEl>
                                        <p:attrNameLst>
                                          <p:attrName>style.visibility</p:attrName>
                                        </p:attrNameLst>
                                      </p:cBhvr>
                                      <p:to>
                                        <p:strVal val="hidden"/>
                                      </p:to>
                                    </p:set>
                                  </p:childTnLst>
                                </p:cTn>
                              </p:par>
                            </p:childTnLst>
                          </p:cTn>
                        </p:par>
                        <p:par>
                          <p:cTn id="5593" fill="hold">
                            <p:stCondLst>
                              <p:cond delay="17000"/>
                            </p:stCondLst>
                            <p:childTnLst>
                              <p:par>
                                <p:cTn id="5594" nodeType="afterEffect" fill="hold" presetClass="exit" presetID="1">
                                  <p:stCondLst>
                                    <p:cond delay="1000"/>
                                  </p:stCondLst>
                                  <p:childTnLst>
                                    <p:set>
                                      <p:cBhvr>
                                        <p:cTn id="5595" dur="1" fill="hold">
                                          <p:stCondLst>
                                            <p:cond delay="0"/>
                                          </p:stCondLst>
                                        </p:cTn>
                                        <p:tgtEl>
                                          <p:spTgt spid="2560"/>
                                        </p:tgtEl>
                                        <p:attrNameLst>
                                          <p:attrName>style.visibility</p:attrName>
                                        </p:attrNameLst>
                                      </p:cBhvr>
                                      <p:to>
                                        <p:strVal val="hidden"/>
                                      </p:to>
                                    </p:set>
                                  </p:childTnLst>
                                </p:cTn>
                              </p:par>
                            </p:childTnLst>
                          </p:cTn>
                        </p:par>
                        <p:par>
                          <p:cTn id="5596" fill="hold">
                            <p:stCondLst>
                              <p:cond delay="18000"/>
                            </p:stCondLst>
                            <p:childTnLst>
                              <p:par>
                                <p:cTn id="5597" nodeType="afterEffect" fill="hold" presetClass="exit" presetID="1">
                                  <p:stCondLst>
                                    <p:cond delay="1000"/>
                                  </p:stCondLst>
                                  <p:childTnLst>
                                    <p:set>
                                      <p:cBhvr>
                                        <p:cTn id="5598" dur="1" fill="hold">
                                          <p:stCondLst>
                                            <p:cond delay="0"/>
                                          </p:stCondLst>
                                        </p:cTn>
                                        <p:tgtEl>
                                          <p:spTgt spid="2559"/>
                                        </p:tgtEl>
                                        <p:attrNameLst>
                                          <p:attrName>style.visibility</p:attrName>
                                        </p:attrNameLst>
                                      </p:cBhvr>
                                      <p:to>
                                        <p:strVal val="hidden"/>
                                      </p:to>
                                    </p:set>
                                  </p:childTnLst>
                                </p:cTn>
                              </p:par>
                            </p:childTnLst>
                          </p:cTn>
                        </p:par>
                        <p:par>
                          <p:cTn id="5599" fill="hold">
                            <p:stCondLst>
                              <p:cond delay="19000"/>
                            </p:stCondLst>
                            <p:childTnLst>
                              <p:par>
                                <p:cTn id="5600" nodeType="afterEffect" fill="hold" presetClass="exit" presetID="1">
                                  <p:stCondLst>
                                    <p:cond delay="1000"/>
                                  </p:stCondLst>
                                  <p:childTnLst>
                                    <p:set>
                                      <p:cBhvr>
                                        <p:cTn id="5601" dur="1" fill="hold">
                                          <p:stCondLst>
                                            <p:cond delay="0"/>
                                          </p:stCondLst>
                                        </p:cTn>
                                        <p:tgtEl>
                                          <p:spTgt spid="2558"/>
                                        </p:tgtEl>
                                        <p:attrNameLst>
                                          <p:attrName>style.visibility</p:attrName>
                                        </p:attrNameLst>
                                      </p:cBhvr>
                                      <p:to>
                                        <p:strVal val="hidden"/>
                                      </p:to>
                                    </p:set>
                                  </p:childTnLst>
                                </p:cTn>
                              </p:par>
                            </p:childTnLst>
                          </p:cTn>
                        </p:par>
                        <p:par>
                          <p:cTn id="5602" fill="hold">
                            <p:stCondLst>
                              <p:cond delay="20000"/>
                            </p:stCondLst>
                            <p:childTnLst>
                              <p:par>
                                <p:cTn id="5603" nodeType="afterEffect" fill="hold" presetClass="exit" presetID="1">
                                  <p:stCondLst>
                                    <p:cond delay="1000"/>
                                  </p:stCondLst>
                                  <p:childTnLst>
                                    <p:set>
                                      <p:cBhvr>
                                        <p:cTn id="5604" dur="1" fill="hold">
                                          <p:stCondLst>
                                            <p:cond delay="0"/>
                                          </p:stCondLst>
                                        </p:cTn>
                                        <p:tgtEl>
                                          <p:spTgt spid="2557"/>
                                        </p:tgtEl>
                                        <p:attrNameLst>
                                          <p:attrName>style.visibility</p:attrName>
                                        </p:attrNameLst>
                                      </p:cBhvr>
                                      <p:to>
                                        <p:strVal val="hidden"/>
                                      </p:to>
                                    </p:set>
                                  </p:childTnLst>
                                </p:cTn>
                              </p:par>
                            </p:childTnLst>
                          </p:cTn>
                        </p:par>
                        <p:par>
                          <p:cTn id="5605" fill="hold">
                            <p:stCondLst>
                              <p:cond delay="21000"/>
                            </p:stCondLst>
                            <p:childTnLst>
                              <p:par>
                                <p:cTn id="5606" nodeType="afterEffect" fill="hold" presetClass="exit" presetID="1">
                                  <p:stCondLst>
                                    <p:cond delay="1000"/>
                                  </p:stCondLst>
                                  <p:childTnLst>
                                    <p:set>
                                      <p:cBhvr>
                                        <p:cTn id="5607" dur="1" fill="hold">
                                          <p:stCondLst>
                                            <p:cond delay="0"/>
                                          </p:stCondLst>
                                        </p:cTn>
                                        <p:tgtEl>
                                          <p:spTgt spid="2556"/>
                                        </p:tgtEl>
                                        <p:attrNameLst>
                                          <p:attrName>style.visibility</p:attrName>
                                        </p:attrNameLst>
                                      </p:cBhvr>
                                      <p:to>
                                        <p:strVal val="hidden"/>
                                      </p:to>
                                    </p:set>
                                  </p:childTnLst>
                                </p:cTn>
                              </p:par>
                            </p:childTnLst>
                          </p:cTn>
                        </p:par>
                        <p:par>
                          <p:cTn id="5608" fill="hold">
                            <p:stCondLst>
                              <p:cond delay="22000"/>
                            </p:stCondLst>
                            <p:childTnLst>
                              <p:par>
                                <p:cTn id="5609" nodeType="afterEffect" fill="hold" presetClass="exit" presetID="1">
                                  <p:stCondLst>
                                    <p:cond delay="1000"/>
                                  </p:stCondLst>
                                  <p:childTnLst>
                                    <p:set>
                                      <p:cBhvr>
                                        <p:cTn id="5610" dur="1" fill="hold">
                                          <p:stCondLst>
                                            <p:cond delay="0"/>
                                          </p:stCondLst>
                                        </p:cTn>
                                        <p:tgtEl>
                                          <p:spTgt spid="2555"/>
                                        </p:tgtEl>
                                        <p:attrNameLst>
                                          <p:attrName>style.visibility</p:attrName>
                                        </p:attrNameLst>
                                      </p:cBhvr>
                                      <p:to>
                                        <p:strVal val="hidden"/>
                                      </p:to>
                                    </p:set>
                                  </p:childTnLst>
                                </p:cTn>
                              </p:par>
                            </p:childTnLst>
                          </p:cTn>
                        </p:par>
                        <p:par>
                          <p:cTn id="5611" fill="hold">
                            <p:stCondLst>
                              <p:cond delay="23000"/>
                            </p:stCondLst>
                            <p:childTnLst>
                              <p:par>
                                <p:cTn id="5612" nodeType="afterEffect" fill="hold" presetClass="exit" presetID="1">
                                  <p:stCondLst>
                                    <p:cond delay="1000"/>
                                  </p:stCondLst>
                                  <p:childTnLst>
                                    <p:set>
                                      <p:cBhvr>
                                        <p:cTn id="5613" dur="1" fill="hold">
                                          <p:stCondLst>
                                            <p:cond delay="0"/>
                                          </p:stCondLst>
                                        </p:cTn>
                                        <p:tgtEl>
                                          <p:spTgt spid="2554"/>
                                        </p:tgtEl>
                                        <p:attrNameLst>
                                          <p:attrName>style.visibility</p:attrName>
                                        </p:attrNameLst>
                                      </p:cBhvr>
                                      <p:to>
                                        <p:strVal val="hidden"/>
                                      </p:to>
                                    </p:set>
                                  </p:childTnLst>
                                </p:cTn>
                              </p:par>
                            </p:childTnLst>
                          </p:cTn>
                        </p:par>
                        <p:par>
                          <p:cTn id="5614" fill="hold">
                            <p:stCondLst>
                              <p:cond delay="24000"/>
                            </p:stCondLst>
                            <p:childTnLst>
                              <p:par>
                                <p:cTn id="5615" nodeType="afterEffect" fill="hold" presetClass="exit" presetID="1">
                                  <p:stCondLst>
                                    <p:cond delay="1000"/>
                                  </p:stCondLst>
                                  <p:childTnLst>
                                    <p:set>
                                      <p:cBhvr>
                                        <p:cTn id="5616" dur="1" fill="hold">
                                          <p:stCondLst>
                                            <p:cond delay="9"/>
                                          </p:stCondLst>
                                        </p:cTn>
                                        <p:tgtEl>
                                          <p:spTgt spid="255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7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שֵׁ֧שׁ כְּנָפַ֛יִם שֵׁ֥שׁ כְּנָפַ֖יִם לְאֶחָ֑ד</a:t>
            </a:r>
            <a:endParaRPr b="0" lang="en-US" sz="3200" strike="noStrike" u="none">
              <a:solidFill>
                <a:srgbClr val="ffffff"/>
              </a:solidFill>
              <a:effectLst/>
              <a:uFillTx/>
              <a:latin typeface="Arial"/>
            </a:endParaRPr>
          </a:p>
        </p:txBody>
      </p:sp>
      <p:sp>
        <p:nvSpPr>
          <p:cNvPr id="257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ils avaient chacun six ailes;</a:t>
            </a:r>
            <a:endParaRPr b="0" lang="en-US" sz="3200" strike="noStrike" u="none">
              <a:solidFill>
                <a:srgbClr val="ffffff"/>
              </a:solidFill>
              <a:effectLst/>
              <a:uFillTx/>
              <a:latin typeface="Arial"/>
            </a:endParaRPr>
          </a:p>
        </p:txBody>
      </p:sp>
      <p:sp>
        <p:nvSpPr>
          <p:cNvPr id="258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Cada uno tenía seis alas: </a:t>
            </a:r>
            <a:endParaRPr b="0" lang="en-US" sz="3200" strike="noStrike" u="none">
              <a:solidFill>
                <a:srgbClr val="ffffff"/>
              </a:solidFill>
              <a:effectLst/>
              <a:uFillTx/>
              <a:latin typeface="Arial"/>
            </a:endParaRPr>
          </a:p>
        </p:txBody>
      </p:sp>
      <p:sp>
        <p:nvSpPr>
          <p:cNvPr id="258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each one had six wings:  </a:t>
            </a:r>
            <a:endParaRPr b="0" lang="en-US" sz="3200" strike="noStrike" u="none">
              <a:solidFill>
                <a:srgbClr val="ffffff"/>
              </a:solidFill>
              <a:effectLst/>
              <a:uFillTx/>
              <a:latin typeface="Arial"/>
            </a:endParaRPr>
          </a:p>
        </p:txBody>
      </p:sp>
      <p:sp>
        <p:nvSpPr>
          <p:cNvPr id="258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#73</a:t>
            </a:r>
            <a:endParaRPr b="0" lang="en-US" sz="4400" strike="noStrike" u="none">
              <a:solidFill>
                <a:srgbClr val="ffffff"/>
              </a:solidFill>
              <a:effectLst/>
              <a:uFillTx/>
              <a:latin typeface="Arial"/>
            </a:endParaRPr>
          </a:p>
        </p:txBody>
      </p:sp>
      <p:sp>
        <p:nvSpPr>
          <p:cNvPr id="258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7:23, what words describe the length of time between when a young cow and two sheep will give an abundance of milk and when briers and thorns will be abundant?  </a:t>
            </a:r>
            <a:endParaRPr b="0" lang="en-US" sz="3200" strike="noStrike" u="none">
              <a:solidFill>
                <a:srgbClr val="ffffff"/>
              </a:solidFill>
              <a:effectLst/>
              <a:uFillTx/>
              <a:latin typeface="Arial"/>
            </a:endParaRPr>
          </a:p>
        </p:txBody>
      </p:sp>
      <p:sp>
        <p:nvSpPr>
          <p:cNvPr id="2585" name="PlaceHolder 63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7:23, ¿qué palabras describen el tiempo entre la abundancia de leche y la abundancia de espinos y cardos? </a:t>
            </a:r>
            <a:endParaRPr b="0" lang="en-US" sz="3200" strike="noStrike" u="none">
              <a:solidFill>
                <a:srgbClr val="ffffff"/>
              </a:solidFill>
              <a:effectLst/>
              <a:uFillTx/>
              <a:latin typeface="Arial"/>
            </a:endParaRPr>
          </a:p>
        </p:txBody>
      </p:sp>
      <p:sp>
        <p:nvSpPr>
          <p:cNvPr id="2586" name="PlaceHolder 63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7:23, quels mots décrivent le temps écoulé entre le moment où une jeune vache et deux brebis donneront une abondance de lait et le moment où les ronces et les épines seront abondantes ?</a:t>
            </a:r>
            <a:endParaRPr b="0" lang="en-US" sz="3200" strike="noStrike" u="none">
              <a:solidFill>
                <a:srgbClr val="ffffff"/>
              </a:solidFill>
              <a:effectLst/>
              <a:uFillTx/>
              <a:latin typeface="Arial"/>
            </a:endParaRPr>
          </a:p>
        </p:txBody>
      </p:sp>
      <p:sp>
        <p:nvSpPr>
          <p:cNvPr id="2587" name="TextBox 18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88" name="TextBox 1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89" name="TextBox 1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90" name="TextBox 1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91" name="TextBox 1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92" name="TextBox 1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93" name="TextBox 1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94" name="TextBox 1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95" name="TextBox 1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96" name="TextBox 1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97" name="TextBox 1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98" name="TextBox 1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99" name="TextBox 18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00" name="TextBox 1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01" name="TextBox 1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02" name="TextBox 1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03" name="TextBox 1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04" name="TextBox 1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05" name="TextBox 1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06" name="TextBox 1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07" name="TextBox 1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08" name="TextBox 1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09" name="TextBox 1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10" name="TextBox 1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11" name="TextBox 1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12" name="TextBox 1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617" dur="indefinite" restart="never" nodeType="tmRoot">
          <p:childTnLst>
            <p:seq>
              <p:cTn id="5618" dur="indefinite" nodeType="mainSeq">
                <p:childTnLst>
                  <p:par>
                    <p:cTn id="5619" fill="hold">
                      <p:stCondLst>
                        <p:cond delay="indefinite"/>
                      </p:stCondLst>
                      <p:childTnLst>
                        <p:par>
                          <p:cTn id="5620" fill="hold">
                            <p:stCondLst>
                              <p:cond delay="0"/>
                            </p:stCondLst>
                            <p:childTnLst>
                              <p:par>
                                <p:cTn id="5621" nodeType="clickEffect" fill="hold" presetClass="exit" presetID="1">
                                  <p:stCondLst>
                                    <p:cond delay="1000"/>
                                  </p:stCondLst>
                                  <p:childTnLst>
                                    <p:set>
                                      <p:cBhvr>
                                        <p:cTn id="5622" dur="1" fill="hold">
                                          <p:stCondLst>
                                            <p:cond delay="0"/>
                                          </p:stCondLst>
                                        </p:cTn>
                                        <p:tgtEl>
                                          <p:spTgt spid="2612"/>
                                        </p:tgtEl>
                                        <p:attrNameLst>
                                          <p:attrName>style.visibility</p:attrName>
                                        </p:attrNameLst>
                                      </p:cBhvr>
                                      <p:to>
                                        <p:strVal val="hidden"/>
                                      </p:to>
                                    </p:set>
                                  </p:childTnLst>
                                </p:cTn>
                              </p:par>
                            </p:childTnLst>
                          </p:cTn>
                        </p:par>
                        <p:par>
                          <p:cTn id="5623" fill="hold">
                            <p:stCondLst>
                              <p:cond delay="1000"/>
                            </p:stCondLst>
                            <p:childTnLst>
                              <p:par>
                                <p:cTn id="5624" nodeType="afterEffect" fill="hold" presetClass="exit" presetID="1">
                                  <p:stCondLst>
                                    <p:cond delay="1000"/>
                                  </p:stCondLst>
                                  <p:childTnLst>
                                    <p:set>
                                      <p:cBhvr>
                                        <p:cTn id="5625" dur="1" fill="hold">
                                          <p:stCondLst>
                                            <p:cond delay="0"/>
                                          </p:stCondLst>
                                        </p:cTn>
                                        <p:tgtEl>
                                          <p:spTgt spid="2611"/>
                                        </p:tgtEl>
                                        <p:attrNameLst>
                                          <p:attrName>style.visibility</p:attrName>
                                        </p:attrNameLst>
                                      </p:cBhvr>
                                      <p:to>
                                        <p:strVal val="hidden"/>
                                      </p:to>
                                    </p:set>
                                  </p:childTnLst>
                                </p:cTn>
                              </p:par>
                            </p:childTnLst>
                          </p:cTn>
                        </p:par>
                        <p:par>
                          <p:cTn id="5626" fill="hold">
                            <p:stCondLst>
                              <p:cond delay="2000"/>
                            </p:stCondLst>
                            <p:childTnLst>
                              <p:par>
                                <p:cTn id="5627" nodeType="afterEffect" fill="hold" presetClass="exit" presetID="1">
                                  <p:stCondLst>
                                    <p:cond delay="1000"/>
                                  </p:stCondLst>
                                  <p:childTnLst>
                                    <p:set>
                                      <p:cBhvr>
                                        <p:cTn id="5628" dur="1" fill="hold">
                                          <p:stCondLst>
                                            <p:cond delay="0"/>
                                          </p:stCondLst>
                                        </p:cTn>
                                        <p:tgtEl>
                                          <p:spTgt spid="2610"/>
                                        </p:tgtEl>
                                        <p:attrNameLst>
                                          <p:attrName>style.visibility</p:attrName>
                                        </p:attrNameLst>
                                      </p:cBhvr>
                                      <p:to>
                                        <p:strVal val="hidden"/>
                                      </p:to>
                                    </p:set>
                                  </p:childTnLst>
                                </p:cTn>
                              </p:par>
                            </p:childTnLst>
                          </p:cTn>
                        </p:par>
                        <p:par>
                          <p:cTn id="5629" fill="hold">
                            <p:stCondLst>
                              <p:cond delay="3000"/>
                            </p:stCondLst>
                            <p:childTnLst>
                              <p:par>
                                <p:cTn id="5630" nodeType="afterEffect" fill="hold" presetClass="exit" presetID="1">
                                  <p:stCondLst>
                                    <p:cond delay="1000"/>
                                  </p:stCondLst>
                                  <p:childTnLst>
                                    <p:set>
                                      <p:cBhvr>
                                        <p:cTn id="5631" dur="1" fill="hold">
                                          <p:stCondLst>
                                            <p:cond delay="0"/>
                                          </p:stCondLst>
                                        </p:cTn>
                                        <p:tgtEl>
                                          <p:spTgt spid="2609"/>
                                        </p:tgtEl>
                                        <p:attrNameLst>
                                          <p:attrName>style.visibility</p:attrName>
                                        </p:attrNameLst>
                                      </p:cBhvr>
                                      <p:to>
                                        <p:strVal val="hidden"/>
                                      </p:to>
                                    </p:set>
                                  </p:childTnLst>
                                </p:cTn>
                              </p:par>
                            </p:childTnLst>
                          </p:cTn>
                        </p:par>
                        <p:par>
                          <p:cTn id="5632" fill="hold">
                            <p:stCondLst>
                              <p:cond delay="4000"/>
                            </p:stCondLst>
                            <p:childTnLst>
                              <p:par>
                                <p:cTn id="5633" nodeType="afterEffect" fill="hold" presetClass="exit" presetID="1">
                                  <p:stCondLst>
                                    <p:cond delay="1000"/>
                                  </p:stCondLst>
                                  <p:childTnLst>
                                    <p:set>
                                      <p:cBhvr>
                                        <p:cTn id="5634" dur="1" fill="hold">
                                          <p:stCondLst>
                                            <p:cond delay="0"/>
                                          </p:stCondLst>
                                        </p:cTn>
                                        <p:tgtEl>
                                          <p:spTgt spid="2608"/>
                                        </p:tgtEl>
                                        <p:attrNameLst>
                                          <p:attrName>style.visibility</p:attrName>
                                        </p:attrNameLst>
                                      </p:cBhvr>
                                      <p:to>
                                        <p:strVal val="hidden"/>
                                      </p:to>
                                    </p:set>
                                  </p:childTnLst>
                                </p:cTn>
                              </p:par>
                            </p:childTnLst>
                          </p:cTn>
                        </p:par>
                        <p:par>
                          <p:cTn id="5635" fill="hold">
                            <p:stCondLst>
                              <p:cond delay="5000"/>
                            </p:stCondLst>
                            <p:childTnLst>
                              <p:par>
                                <p:cTn id="5636" nodeType="afterEffect" fill="hold" presetClass="exit" presetID="1">
                                  <p:stCondLst>
                                    <p:cond delay="1000"/>
                                  </p:stCondLst>
                                  <p:childTnLst>
                                    <p:set>
                                      <p:cBhvr>
                                        <p:cTn id="5637" dur="1" fill="hold">
                                          <p:stCondLst>
                                            <p:cond delay="0"/>
                                          </p:stCondLst>
                                        </p:cTn>
                                        <p:tgtEl>
                                          <p:spTgt spid="2607"/>
                                        </p:tgtEl>
                                        <p:attrNameLst>
                                          <p:attrName>style.visibility</p:attrName>
                                        </p:attrNameLst>
                                      </p:cBhvr>
                                      <p:to>
                                        <p:strVal val="hidden"/>
                                      </p:to>
                                    </p:set>
                                  </p:childTnLst>
                                </p:cTn>
                              </p:par>
                            </p:childTnLst>
                          </p:cTn>
                        </p:par>
                        <p:par>
                          <p:cTn id="5638" fill="hold">
                            <p:stCondLst>
                              <p:cond delay="6000"/>
                            </p:stCondLst>
                            <p:childTnLst>
                              <p:par>
                                <p:cTn id="5639" nodeType="afterEffect" fill="hold" presetClass="exit" presetID="1">
                                  <p:stCondLst>
                                    <p:cond delay="1000"/>
                                  </p:stCondLst>
                                  <p:childTnLst>
                                    <p:set>
                                      <p:cBhvr>
                                        <p:cTn id="5640" dur="1" fill="hold">
                                          <p:stCondLst>
                                            <p:cond delay="0"/>
                                          </p:stCondLst>
                                        </p:cTn>
                                        <p:tgtEl>
                                          <p:spTgt spid="2606"/>
                                        </p:tgtEl>
                                        <p:attrNameLst>
                                          <p:attrName>style.visibility</p:attrName>
                                        </p:attrNameLst>
                                      </p:cBhvr>
                                      <p:to>
                                        <p:strVal val="hidden"/>
                                      </p:to>
                                    </p:set>
                                  </p:childTnLst>
                                </p:cTn>
                              </p:par>
                            </p:childTnLst>
                          </p:cTn>
                        </p:par>
                        <p:par>
                          <p:cTn id="5641" fill="hold">
                            <p:stCondLst>
                              <p:cond delay="7000"/>
                            </p:stCondLst>
                            <p:childTnLst>
                              <p:par>
                                <p:cTn id="5642" nodeType="afterEffect" fill="hold" presetClass="exit" presetID="1">
                                  <p:stCondLst>
                                    <p:cond delay="1000"/>
                                  </p:stCondLst>
                                  <p:childTnLst>
                                    <p:set>
                                      <p:cBhvr>
                                        <p:cTn id="5643" dur="1" fill="hold">
                                          <p:stCondLst>
                                            <p:cond delay="0"/>
                                          </p:stCondLst>
                                        </p:cTn>
                                        <p:tgtEl>
                                          <p:spTgt spid="2605"/>
                                        </p:tgtEl>
                                        <p:attrNameLst>
                                          <p:attrName>style.visibility</p:attrName>
                                        </p:attrNameLst>
                                      </p:cBhvr>
                                      <p:to>
                                        <p:strVal val="hidden"/>
                                      </p:to>
                                    </p:set>
                                  </p:childTnLst>
                                </p:cTn>
                              </p:par>
                            </p:childTnLst>
                          </p:cTn>
                        </p:par>
                        <p:par>
                          <p:cTn id="5644" fill="hold">
                            <p:stCondLst>
                              <p:cond delay="8000"/>
                            </p:stCondLst>
                            <p:childTnLst>
                              <p:par>
                                <p:cTn id="5645" nodeType="afterEffect" fill="hold" presetClass="exit" presetID="1">
                                  <p:stCondLst>
                                    <p:cond delay="1000"/>
                                  </p:stCondLst>
                                  <p:childTnLst>
                                    <p:set>
                                      <p:cBhvr>
                                        <p:cTn id="5646" dur="1" fill="hold">
                                          <p:stCondLst>
                                            <p:cond delay="0"/>
                                          </p:stCondLst>
                                        </p:cTn>
                                        <p:tgtEl>
                                          <p:spTgt spid="2604"/>
                                        </p:tgtEl>
                                        <p:attrNameLst>
                                          <p:attrName>style.visibility</p:attrName>
                                        </p:attrNameLst>
                                      </p:cBhvr>
                                      <p:to>
                                        <p:strVal val="hidden"/>
                                      </p:to>
                                    </p:set>
                                  </p:childTnLst>
                                </p:cTn>
                              </p:par>
                            </p:childTnLst>
                          </p:cTn>
                        </p:par>
                        <p:par>
                          <p:cTn id="5647" fill="hold">
                            <p:stCondLst>
                              <p:cond delay="9000"/>
                            </p:stCondLst>
                            <p:childTnLst>
                              <p:par>
                                <p:cTn id="5648" nodeType="afterEffect" fill="hold" presetClass="exit" presetID="1">
                                  <p:stCondLst>
                                    <p:cond delay="1000"/>
                                  </p:stCondLst>
                                  <p:childTnLst>
                                    <p:set>
                                      <p:cBhvr>
                                        <p:cTn id="5649" dur="1" fill="hold">
                                          <p:stCondLst>
                                            <p:cond delay="0"/>
                                          </p:stCondLst>
                                        </p:cTn>
                                        <p:tgtEl>
                                          <p:spTgt spid="2603"/>
                                        </p:tgtEl>
                                        <p:attrNameLst>
                                          <p:attrName>style.visibility</p:attrName>
                                        </p:attrNameLst>
                                      </p:cBhvr>
                                      <p:to>
                                        <p:strVal val="hidden"/>
                                      </p:to>
                                    </p:set>
                                  </p:childTnLst>
                                </p:cTn>
                              </p:par>
                            </p:childTnLst>
                          </p:cTn>
                        </p:par>
                        <p:par>
                          <p:cTn id="5650" fill="hold">
                            <p:stCondLst>
                              <p:cond delay="10000"/>
                            </p:stCondLst>
                            <p:childTnLst>
                              <p:par>
                                <p:cTn id="5651" nodeType="afterEffect" fill="hold" presetClass="exit" presetID="1">
                                  <p:stCondLst>
                                    <p:cond delay="1000"/>
                                  </p:stCondLst>
                                  <p:childTnLst>
                                    <p:set>
                                      <p:cBhvr>
                                        <p:cTn id="5652" dur="1" fill="hold">
                                          <p:stCondLst>
                                            <p:cond delay="0"/>
                                          </p:stCondLst>
                                        </p:cTn>
                                        <p:tgtEl>
                                          <p:spTgt spid="2602"/>
                                        </p:tgtEl>
                                        <p:attrNameLst>
                                          <p:attrName>style.visibility</p:attrName>
                                        </p:attrNameLst>
                                      </p:cBhvr>
                                      <p:to>
                                        <p:strVal val="hidden"/>
                                      </p:to>
                                    </p:set>
                                  </p:childTnLst>
                                </p:cTn>
                              </p:par>
                            </p:childTnLst>
                          </p:cTn>
                        </p:par>
                        <p:par>
                          <p:cTn id="5653" fill="hold">
                            <p:stCondLst>
                              <p:cond delay="11000"/>
                            </p:stCondLst>
                            <p:childTnLst>
                              <p:par>
                                <p:cTn id="5654" nodeType="afterEffect" fill="hold" presetClass="exit" presetID="1">
                                  <p:stCondLst>
                                    <p:cond delay="1000"/>
                                  </p:stCondLst>
                                  <p:childTnLst>
                                    <p:set>
                                      <p:cBhvr>
                                        <p:cTn id="5655" dur="1" fill="hold">
                                          <p:stCondLst>
                                            <p:cond delay="0"/>
                                          </p:stCondLst>
                                        </p:cTn>
                                        <p:tgtEl>
                                          <p:spTgt spid="2601"/>
                                        </p:tgtEl>
                                        <p:attrNameLst>
                                          <p:attrName>style.visibility</p:attrName>
                                        </p:attrNameLst>
                                      </p:cBhvr>
                                      <p:to>
                                        <p:strVal val="hidden"/>
                                      </p:to>
                                    </p:set>
                                  </p:childTnLst>
                                </p:cTn>
                              </p:par>
                            </p:childTnLst>
                          </p:cTn>
                        </p:par>
                        <p:par>
                          <p:cTn id="5656" fill="hold">
                            <p:stCondLst>
                              <p:cond delay="12000"/>
                            </p:stCondLst>
                            <p:childTnLst>
                              <p:par>
                                <p:cTn id="5657" nodeType="afterEffect" fill="hold" presetClass="exit" presetID="1">
                                  <p:stCondLst>
                                    <p:cond delay="1000"/>
                                  </p:stCondLst>
                                  <p:childTnLst>
                                    <p:set>
                                      <p:cBhvr>
                                        <p:cTn id="5658" dur="1" fill="hold">
                                          <p:stCondLst>
                                            <p:cond delay="0"/>
                                          </p:stCondLst>
                                        </p:cTn>
                                        <p:tgtEl>
                                          <p:spTgt spid="2600"/>
                                        </p:tgtEl>
                                        <p:attrNameLst>
                                          <p:attrName>style.visibility</p:attrName>
                                        </p:attrNameLst>
                                      </p:cBhvr>
                                      <p:to>
                                        <p:strVal val="hidden"/>
                                      </p:to>
                                    </p:set>
                                  </p:childTnLst>
                                </p:cTn>
                              </p:par>
                            </p:childTnLst>
                          </p:cTn>
                        </p:par>
                        <p:par>
                          <p:cTn id="5659" fill="hold">
                            <p:stCondLst>
                              <p:cond delay="13000"/>
                            </p:stCondLst>
                            <p:childTnLst>
                              <p:par>
                                <p:cTn id="5660" nodeType="afterEffect" fill="hold" presetClass="exit" presetID="1">
                                  <p:stCondLst>
                                    <p:cond delay="1000"/>
                                  </p:stCondLst>
                                  <p:childTnLst>
                                    <p:set>
                                      <p:cBhvr>
                                        <p:cTn id="5661" dur="1" fill="hold">
                                          <p:stCondLst>
                                            <p:cond delay="0"/>
                                          </p:stCondLst>
                                        </p:cTn>
                                        <p:tgtEl>
                                          <p:spTgt spid="2599"/>
                                        </p:tgtEl>
                                        <p:attrNameLst>
                                          <p:attrName>style.visibility</p:attrName>
                                        </p:attrNameLst>
                                      </p:cBhvr>
                                      <p:to>
                                        <p:strVal val="hidden"/>
                                      </p:to>
                                    </p:set>
                                  </p:childTnLst>
                                </p:cTn>
                              </p:par>
                            </p:childTnLst>
                          </p:cTn>
                        </p:par>
                        <p:par>
                          <p:cTn id="5662" fill="hold">
                            <p:stCondLst>
                              <p:cond delay="14000"/>
                            </p:stCondLst>
                            <p:childTnLst>
                              <p:par>
                                <p:cTn id="5663" nodeType="afterEffect" fill="hold" presetClass="exit" presetID="1">
                                  <p:stCondLst>
                                    <p:cond delay="1000"/>
                                  </p:stCondLst>
                                  <p:childTnLst>
                                    <p:set>
                                      <p:cBhvr>
                                        <p:cTn id="5664" dur="1" fill="hold">
                                          <p:stCondLst>
                                            <p:cond delay="0"/>
                                          </p:stCondLst>
                                        </p:cTn>
                                        <p:tgtEl>
                                          <p:spTgt spid="2598"/>
                                        </p:tgtEl>
                                        <p:attrNameLst>
                                          <p:attrName>style.visibility</p:attrName>
                                        </p:attrNameLst>
                                      </p:cBhvr>
                                      <p:to>
                                        <p:strVal val="hidden"/>
                                      </p:to>
                                    </p:set>
                                  </p:childTnLst>
                                </p:cTn>
                              </p:par>
                            </p:childTnLst>
                          </p:cTn>
                        </p:par>
                        <p:par>
                          <p:cTn id="5665" fill="hold">
                            <p:stCondLst>
                              <p:cond delay="15000"/>
                            </p:stCondLst>
                            <p:childTnLst>
                              <p:par>
                                <p:cTn id="5666" nodeType="afterEffect" fill="hold" presetClass="exit" presetID="1">
                                  <p:stCondLst>
                                    <p:cond delay="1000"/>
                                  </p:stCondLst>
                                  <p:childTnLst>
                                    <p:set>
                                      <p:cBhvr>
                                        <p:cTn id="5667" dur="1" fill="hold">
                                          <p:stCondLst>
                                            <p:cond delay="0"/>
                                          </p:stCondLst>
                                        </p:cTn>
                                        <p:tgtEl>
                                          <p:spTgt spid="2597"/>
                                        </p:tgtEl>
                                        <p:attrNameLst>
                                          <p:attrName>style.visibility</p:attrName>
                                        </p:attrNameLst>
                                      </p:cBhvr>
                                      <p:to>
                                        <p:strVal val="hidden"/>
                                      </p:to>
                                    </p:set>
                                  </p:childTnLst>
                                </p:cTn>
                              </p:par>
                            </p:childTnLst>
                          </p:cTn>
                        </p:par>
                        <p:par>
                          <p:cTn id="5668" fill="hold">
                            <p:stCondLst>
                              <p:cond delay="16000"/>
                            </p:stCondLst>
                            <p:childTnLst>
                              <p:par>
                                <p:cTn id="5669" nodeType="afterEffect" fill="hold" presetClass="exit" presetID="1">
                                  <p:stCondLst>
                                    <p:cond delay="1000"/>
                                  </p:stCondLst>
                                  <p:childTnLst>
                                    <p:set>
                                      <p:cBhvr>
                                        <p:cTn id="5670" dur="1" fill="hold">
                                          <p:stCondLst>
                                            <p:cond delay="0"/>
                                          </p:stCondLst>
                                        </p:cTn>
                                        <p:tgtEl>
                                          <p:spTgt spid="2596"/>
                                        </p:tgtEl>
                                        <p:attrNameLst>
                                          <p:attrName>style.visibility</p:attrName>
                                        </p:attrNameLst>
                                      </p:cBhvr>
                                      <p:to>
                                        <p:strVal val="hidden"/>
                                      </p:to>
                                    </p:set>
                                  </p:childTnLst>
                                </p:cTn>
                              </p:par>
                            </p:childTnLst>
                          </p:cTn>
                        </p:par>
                        <p:par>
                          <p:cTn id="5671" fill="hold">
                            <p:stCondLst>
                              <p:cond delay="17000"/>
                            </p:stCondLst>
                            <p:childTnLst>
                              <p:par>
                                <p:cTn id="5672" nodeType="afterEffect" fill="hold" presetClass="exit" presetID="1">
                                  <p:stCondLst>
                                    <p:cond delay="1000"/>
                                  </p:stCondLst>
                                  <p:childTnLst>
                                    <p:set>
                                      <p:cBhvr>
                                        <p:cTn id="5673" dur="1" fill="hold">
                                          <p:stCondLst>
                                            <p:cond delay="0"/>
                                          </p:stCondLst>
                                        </p:cTn>
                                        <p:tgtEl>
                                          <p:spTgt spid="2595"/>
                                        </p:tgtEl>
                                        <p:attrNameLst>
                                          <p:attrName>style.visibility</p:attrName>
                                        </p:attrNameLst>
                                      </p:cBhvr>
                                      <p:to>
                                        <p:strVal val="hidden"/>
                                      </p:to>
                                    </p:set>
                                  </p:childTnLst>
                                </p:cTn>
                              </p:par>
                            </p:childTnLst>
                          </p:cTn>
                        </p:par>
                        <p:par>
                          <p:cTn id="5674" fill="hold">
                            <p:stCondLst>
                              <p:cond delay="18000"/>
                            </p:stCondLst>
                            <p:childTnLst>
                              <p:par>
                                <p:cTn id="5675" nodeType="afterEffect" fill="hold" presetClass="exit" presetID="1">
                                  <p:stCondLst>
                                    <p:cond delay="1000"/>
                                  </p:stCondLst>
                                  <p:childTnLst>
                                    <p:set>
                                      <p:cBhvr>
                                        <p:cTn id="5676" dur="1" fill="hold">
                                          <p:stCondLst>
                                            <p:cond delay="0"/>
                                          </p:stCondLst>
                                        </p:cTn>
                                        <p:tgtEl>
                                          <p:spTgt spid="2594"/>
                                        </p:tgtEl>
                                        <p:attrNameLst>
                                          <p:attrName>style.visibility</p:attrName>
                                        </p:attrNameLst>
                                      </p:cBhvr>
                                      <p:to>
                                        <p:strVal val="hidden"/>
                                      </p:to>
                                    </p:set>
                                  </p:childTnLst>
                                </p:cTn>
                              </p:par>
                            </p:childTnLst>
                          </p:cTn>
                        </p:par>
                        <p:par>
                          <p:cTn id="5677" fill="hold">
                            <p:stCondLst>
                              <p:cond delay="19000"/>
                            </p:stCondLst>
                            <p:childTnLst>
                              <p:par>
                                <p:cTn id="5678" nodeType="afterEffect" fill="hold" presetClass="exit" presetID="1">
                                  <p:stCondLst>
                                    <p:cond delay="1000"/>
                                  </p:stCondLst>
                                  <p:childTnLst>
                                    <p:set>
                                      <p:cBhvr>
                                        <p:cTn id="5679" dur="1" fill="hold">
                                          <p:stCondLst>
                                            <p:cond delay="0"/>
                                          </p:stCondLst>
                                        </p:cTn>
                                        <p:tgtEl>
                                          <p:spTgt spid="2593"/>
                                        </p:tgtEl>
                                        <p:attrNameLst>
                                          <p:attrName>style.visibility</p:attrName>
                                        </p:attrNameLst>
                                      </p:cBhvr>
                                      <p:to>
                                        <p:strVal val="hidden"/>
                                      </p:to>
                                    </p:set>
                                  </p:childTnLst>
                                </p:cTn>
                              </p:par>
                            </p:childTnLst>
                          </p:cTn>
                        </p:par>
                        <p:par>
                          <p:cTn id="5680" fill="hold">
                            <p:stCondLst>
                              <p:cond delay="20000"/>
                            </p:stCondLst>
                            <p:childTnLst>
                              <p:par>
                                <p:cTn id="5681" nodeType="afterEffect" fill="hold" presetClass="exit" presetID="1">
                                  <p:stCondLst>
                                    <p:cond delay="1000"/>
                                  </p:stCondLst>
                                  <p:childTnLst>
                                    <p:set>
                                      <p:cBhvr>
                                        <p:cTn id="5682" dur="1" fill="hold">
                                          <p:stCondLst>
                                            <p:cond delay="0"/>
                                          </p:stCondLst>
                                        </p:cTn>
                                        <p:tgtEl>
                                          <p:spTgt spid="2592"/>
                                        </p:tgtEl>
                                        <p:attrNameLst>
                                          <p:attrName>style.visibility</p:attrName>
                                        </p:attrNameLst>
                                      </p:cBhvr>
                                      <p:to>
                                        <p:strVal val="hidden"/>
                                      </p:to>
                                    </p:set>
                                  </p:childTnLst>
                                </p:cTn>
                              </p:par>
                            </p:childTnLst>
                          </p:cTn>
                        </p:par>
                        <p:par>
                          <p:cTn id="5683" fill="hold">
                            <p:stCondLst>
                              <p:cond delay="21000"/>
                            </p:stCondLst>
                            <p:childTnLst>
                              <p:par>
                                <p:cTn id="5684" nodeType="afterEffect" fill="hold" presetClass="exit" presetID="1">
                                  <p:stCondLst>
                                    <p:cond delay="1000"/>
                                  </p:stCondLst>
                                  <p:childTnLst>
                                    <p:set>
                                      <p:cBhvr>
                                        <p:cTn id="5685" dur="1" fill="hold">
                                          <p:stCondLst>
                                            <p:cond delay="0"/>
                                          </p:stCondLst>
                                        </p:cTn>
                                        <p:tgtEl>
                                          <p:spTgt spid="2591"/>
                                        </p:tgtEl>
                                        <p:attrNameLst>
                                          <p:attrName>style.visibility</p:attrName>
                                        </p:attrNameLst>
                                      </p:cBhvr>
                                      <p:to>
                                        <p:strVal val="hidden"/>
                                      </p:to>
                                    </p:set>
                                  </p:childTnLst>
                                </p:cTn>
                              </p:par>
                            </p:childTnLst>
                          </p:cTn>
                        </p:par>
                        <p:par>
                          <p:cTn id="5686" fill="hold">
                            <p:stCondLst>
                              <p:cond delay="22000"/>
                            </p:stCondLst>
                            <p:childTnLst>
                              <p:par>
                                <p:cTn id="5687" nodeType="afterEffect" fill="hold" presetClass="exit" presetID="1">
                                  <p:stCondLst>
                                    <p:cond delay="1000"/>
                                  </p:stCondLst>
                                  <p:childTnLst>
                                    <p:set>
                                      <p:cBhvr>
                                        <p:cTn id="5688" dur="1" fill="hold">
                                          <p:stCondLst>
                                            <p:cond delay="0"/>
                                          </p:stCondLst>
                                        </p:cTn>
                                        <p:tgtEl>
                                          <p:spTgt spid="2590"/>
                                        </p:tgtEl>
                                        <p:attrNameLst>
                                          <p:attrName>style.visibility</p:attrName>
                                        </p:attrNameLst>
                                      </p:cBhvr>
                                      <p:to>
                                        <p:strVal val="hidden"/>
                                      </p:to>
                                    </p:set>
                                  </p:childTnLst>
                                </p:cTn>
                              </p:par>
                            </p:childTnLst>
                          </p:cTn>
                        </p:par>
                        <p:par>
                          <p:cTn id="5689" fill="hold">
                            <p:stCondLst>
                              <p:cond delay="23000"/>
                            </p:stCondLst>
                            <p:childTnLst>
                              <p:par>
                                <p:cTn id="5690" nodeType="afterEffect" fill="hold" presetClass="exit" presetID="1">
                                  <p:stCondLst>
                                    <p:cond delay="1000"/>
                                  </p:stCondLst>
                                  <p:childTnLst>
                                    <p:set>
                                      <p:cBhvr>
                                        <p:cTn id="5691" dur="1" fill="hold">
                                          <p:stCondLst>
                                            <p:cond delay="0"/>
                                          </p:stCondLst>
                                        </p:cTn>
                                        <p:tgtEl>
                                          <p:spTgt spid="2589"/>
                                        </p:tgtEl>
                                        <p:attrNameLst>
                                          <p:attrName>style.visibility</p:attrName>
                                        </p:attrNameLst>
                                      </p:cBhvr>
                                      <p:to>
                                        <p:strVal val="hidden"/>
                                      </p:to>
                                    </p:set>
                                  </p:childTnLst>
                                </p:cTn>
                              </p:par>
                            </p:childTnLst>
                          </p:cTn>
                        </p:par>
                        <p:par>
                          <p:cTn id="5692" fill="hold">
                            <p:stCondLst>
                              <p:cond delay="24000"/>
                            </p:stCondLst>
                            <p:childTnLst>
                              <p:par>
                                <p:cTn id="5693" nodeType="afterEffect" fill="hold" presetClass="exit" presetID="1">
                                  <p:stCondLst>
                                    <p:cond delay="1000"/>
                                  </p:stCondLst>
                                  <p:childTnLst>
                                    <p:set>
                                      <p:cBhvr>
                                        <p:cTn id="5694" dur="1" fill="hold">
                                          <p:stCondLst>
                                            <p:cond delay="9"/>
                                          </p:stCondLst>
                                        </p:cTn>
                                        <p:tgtEl>
                                          <p:spTgt spid="258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וּבָ֨אוּ</a:t>
            </a:r>
            <a:endParaRPr b="0" lang="en-US" sz="3200" strike="noStrike" u="none">
              <a:solidFill>
                <a:srgbClr val="ffffff"/>
              </a:solidFill>
              <a:effectLst/>
              <a:uFillTx/>
              <a:latin typeface="Arial"/>
            </a:endParaRPr>
          </a:p>
        </p:txBody>
      </p:sp>
      <p:sp>
        <p:nvSpPr>
          <p:cNvPr id="26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Elles viendront,</a:t>
            </a:r>
            <a:endParaRPr b="0" lang="en-US" sz="3200" strike="noStrike" u="none">
              <a:solidFill>
                <a:srgbClr val="ffffff"/>
              </a:solidFill>
              <a:effectLst/>
              <a:uFillTx/>
              <a:latin typeface="Arial"/>
            </a:endParaRPr>
          </a:p>
        </p:txBody>
      </p:sp>
      <p:sp>
        <p:nvSpPr>
          <p:cNvPr id="26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Ellos vendrán </a:t>
            </a:r>
            <a:endParaRPr b="0" lang="en-US" sz="3200" strike="noStrike" u="none">
              <a:solidFill>
                <a:srgbClr val="ffffff"/>
              </a:solidFill>
              <a:effectLst/>
              <a:uFillTx/>
              <a:latin typeface="Arial"/>
            </a:endParaRPr>
          </a:p>
        </p:txBody>
      </p:sp>
      <p:sp>
        <p:nvSpPr>
          <p:cNvPr id="26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will come,  </a:t>
            </a:r>
            <a:endParaRPr b="0" lang="en-US" sz="3200" strike="noStrike" u="none">
              <a:solidFill>
                <a:srgbClr val="ffffff"/>
              </a:solidFill>
              <a:effectLst/>
              <a:uFillTx/>
              <a:latin typeface="Arial"/>
            </a:endParaRPr>
          </a:p>
        </p:txBody>
      </p:sp>
      <p:sp>
        <p:nvSpPr>
          <p:cNvPr id="27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בַּיּ֣וֹם הַה֔וּא יִֽהְיֶ֣ה</a:t>
            </a:r>
            <a:endParaRPr b="0" lang="en-US" sz="3200" strike="noStrike" u="none">
              <a:solidFill>
                <a:srgbClr val="ffffff"/>
              </a:solidFill>
              <a:effectLst/>
              <a:uFillTx/>
              <a:latin typeface="Arial"/>
            </a:endParaRPr>
          </a:p>
        </p:txBody>
      </p:sp>
      <p:sp>
        <p:nvSpPr>
          <p:cNvPr id="261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 ce jour-là,</a:t>
            </a:r>
            <a:endParaRPr b="0" lang="en-US" sz="3200" strike="noStrike" u="none">
              <a:solidFill>
                <a:srgbClr val="ffffff"/>
              </a:solidFill>
              <a:effectLst/>
              <a:uFillTx/>
              <a:latin typeface="Arial"/>
            </a:endParaRPr>
          </a:p>
        </p:txBody>
      </p:sp>
      <p:sp>
        <p:nvSpPr>
          <p:cNvPr id="261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»Acontecerá también en aquel tiempo </a:t>
            </a:r>
            <a:endParaRPr b="0" lang="en-US" sz="3200" strike="noStrike" u="none">
              <a:solidFill>
                <a:srgbClr val="ffffff"/>
              </a:solidFill>
              <a:effectLst/>
              <a:uFillTx/>
              <a:latin typeface="Arial"/>
            </a:endParaRPr>
          </a:p>
        </p:txBody>
      </p:sp>
      <p:sp>
        <p:nvSpPr>
          <p:cNvPr id="261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It shall happen in that day,  </a:t>
            </a:r>
            <a:endParaRPr b="0" lang="en-US" sz="3200" strike="noStrike" u="none">
              <a:solidFill>
                <a:srgbClr val="ffffff"/>
              </a:solidFill>
              <a:effectLst/>
              <a:uFillTx/>
              <a:latin typeface="Arial"/>
            </a:endParaRPr>
          </a:p>
        </p:txBody>
      </p:sp>
      <p:sp>
        <p:nvSpPr>
          <p:cNvPr id="261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#74</a:t>
            </a:r>
            <a:endParaRPr b="0" lang="en-US" sz="4400" strike="noStrike" u="none">
              <a:solidFill>
                <a:srgbClr val="ffffff"/>
              </a:solidFill>
              <a:effectLst/>
              <a:uFillTx/>
              <a:latin typeface="Arial"/>
            </a:endParaRPr>
          </a:p>
        </p:txBody>
      </p:sp>
      <p:sp>
        <p:nvSpPr>
          <p:cNvPr id="261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7:12, When told to ask for a sign, what did Ahaz say he would not do ?  </a:t>
            </a:r>
            <a:endParaRPr b="0" lang="en-US" sz="3200" strike="noStrike" u="none">
              <a:solidFill>
                <a:srgbClr val="ffffff"/>
              </a:solidFill>
              <a:effectLst/>
              <a:uFillTx/>
              <a:latin typeface="Arial"/>
            </a:endParaRPr>
          </a:p>
        </p:txBody>
      </p:sp>
      <p:sp>
        <p:nvSpPr>
          <p:cNvPr id="2620" name="PlaceHolder 64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7:12, cuando se le dijo a Acaz que pidiera una señal, ¿qué dijo que no haría? </a:t>
            </a:r>
            <a:endParaRPr b="0" lang="en-US" sz="3200" strike="noStrike" u="none">
              <a:solidFill>
                <a:srgbClr val="ffffff"/>
              </a:solidFill>
              <a:effectLst/>
              <a:uFillTx/>
              <a:latin typeface="Arial"/>
            </a:endParaRPr>
          </a:p>
        </p:txBody>
      </p:sp>
      <p:sp>
        <p:nvSpPr>
          <p:cNvPr id="2621" name="PlaceHolder 64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7:12, Lorsqu'on lui a dit de demander un signe, qu'est-ce qu'Achaz a dit qu'il ne ferait pas ?</a:t>
            </a:r>
            <a:endParaRPr b="0" lang="en-US" sz="3200" strike="noStrike" u="none">
              <a:solidFill>
                <a:srgbClr val="ffffff"/>
              </a:solidFill>
              <a:effectLst/>
              <a:uFillTx/>
              <a:latin typeface="Arial"/>
            </a:endParaRPr>
          </a:p>
        </p:txBody>
      </p:sp>
      <p:sp>
        <p:nvSpPr>
          <p:cNvPr id="2622" name="TextBox 18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23" name="TextBox 1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24" name="TextBox 1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25" name="TextBox 1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26" name="TextBox 1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27" name="TextBox 1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28" name="TextBox 1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29" name="TextBox 1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630" name="TextBox 1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631" name="TextBox 1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632" name="TextBox 1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633" name="TextBox 1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634" name="TextBox 18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35" name="TextBox 1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36" name="TextBox 1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37" name="TextBox 1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38" name="TextBox 1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39" name="TextBox 1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40" name="TextBox 1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41" name="TextBox 1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42" name="TextBox 1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43" name="TextBox 1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44" name="TextBox 1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45" name="TextBox 1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46" name="TextBox 1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47" name="TextBox 1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695" dur="indefinite" restart="never" nodeType="tmRoot">
          <p:childTnLst>
            <p:seq>
              <p:cTn id="5696" dur="indefinite" nodeType="mainSeq">
                <p:childTnLst>
                  <p:par>
                    <p:cTn id="5697" fill="hold">
                      <p:stCondLst>
                        <p:cond delay="indefinite"/>
                      </p:stCondLst>
                      <p:childTnLst>
                        <p:par>
                          <p:cTn id="5698" fill="hold">
                            <p:stCondLst>
                              <p:cond delay="0"/>
                            </p:stCondLst>
                            <p:childTnLst>
                              <p:par>
                                <p:cTn id="5699" nodeType="clickEffect" fill="hold" presetClass="exit" presetID="1">
                                  <p:stCondLst>
                                    <p:cond delay="1000"/>
                                  </p:stCondLst>
                                  <p:childTnLst>
                                    <p:set>
                                      <p:cBhvr>
                                        <p:cTn id="5700" dur="1" fill="hold">
                                          <p:stCondLst>
                                            <p:cond delay="0"/>
                                          </p:stCondLst>
                                        </p:cTn>
                                        <p:tgtEl>
                                          <p:spTgt spid="2647"/>
                                        </p:tgtEl>
                                        <p:attrNameLst>
                                          <p:attrName>style.visibility</p:attrName>
                                        </p:attrNameLst>
                                      </p:cBhvr>
                                      <p:to>
                                        <p:strVal val="hidden"/>
                                      </p:to>
                                    </p:set>
                                  </p:childTnLst>
                                </p:cTn>
                              </p:par>
                            </p:childTnLst>
                          </p:cTn>
                        </p:par>
                        <p:par>
                          <p:cTn id="5701" fill="hold">
                            <p:stCondLst>
                              <p:cond delay="1000"/>
                            </p:stCondLst>
                            <p:childTnLst>
                              <p:par>
                                <p:cTn id="5702" nodeType="afterEffect" fill="hold" presetClass="exit" presetID="1">
                                  <p:stCondLst>
                                    <p:cond delay="1000"/>
                                  </p:stCondLst>
                                  <p:childTnLst>
                                    <p:set>
                                      <p:cBhvr>
                                        <p:cTn id="5703" dur="1" fill="hold">
                                          <p:stCondLst>
                                            <p:cond delay="0"/>
                                          </p:stCondLst>
                                        </p:cTn>
                                        <p:tgtEl>
                                          <p:spTgt spid="2646"/>
                                        </p:tgtEl>
                                        <p:attrNameLst>
                                          <p:attrName>style.visibility</p:attrName>
                                        </p:attrNameLst>
                                      </p:cBhvr>
                                      <p:to>
                                        <p:strVal val="hidden"/>
                                      </p:to>
                                    </p:set>
                                  </p:childTnLst>
                                </p:cTn>
                              </p:par>
                            </p:childTnLst>
                          </p:cTn>
                        </p:par>
                        <p:par>
                          <p:cTn id="5704" fill="hold">
                            <p:stCondLst>
                              <p:cond delay="2000"/>
                            </p:stCondLst>
                            <p:childTnLst>
                              <p:par>
                                <p:cTn id="5705" nodeType="afterEffect" fill="hold" presetClass="exit" presetID="1">
                                  <p:stCondLst>
                                    <p:cond delay="1000"/>
                                  </p:stCondLst>
                                  <p:childTnLst>
                                    <p:set>
                                      <p:cBhvr>
                                        <p:cTn id="5706" dur="1" fill="hold">
                                          <p:stCondLst>
                                            <p:cond delay="0"/>
                                          </p:stCondLst>
                                        </p:cTn>
                                        <p:tgtEl>
                                          <p:spTgt spid="2645"/>
                                        </p:tgtEl>
                                        <p:attrNameLst>
                                          <p:attrName>style.visibility</p:attrName>
                                        </p:attrNameLst>
                                      </p:cBhvr>
                                      <p:to>
                                        <p:strVal val="hidden"/>
                                      </p:to>
                                    </p:set>
                                  </p:childTnLst>
                                </p:cTn>
                              </p:par>
                            </p:childTnLst>
                          </p:cTn>
                        </p:par>
                        <p:par>
                          <p:cTn id="5707" fill="hold">
                            <p:stCondLst>
                              <p:cond delay="3000"/>
                            </p:stCondLst>
                            <p:childTnLst>
                              <p:par>
                                <p:cTn id="5708" nodeType="afterEffect" fill="hold" presetClass="exit" presetID="1">
                                  <p:stCondLst>
                                    <p:cond delay="1000"/>
                                  </p:stCondLst>
                                  <p:childTnLst>
                                    <p:set>
                                      <p:cBhvr>
                                        <p:cTn id="5709" dur="1" fill="hold">
                                          <p:stCondLst>
                                            <p:cond delay="0"/>
                                          </p:stCondLst>
                                        </p:cTn>
                                        <p:tgtEl>
                                          <p:spTgt spid="2644"/>
                                        </p:tgtEl>
                                        <p:attrNameLst>
                                          <p:attrName>style.visibility</p:attrName>
                                        </p:attrNameLst>
                                      </p:cBhvr>
                                      <p:to>
                                        <p:strVal val="hidden"/>
                                      </p:to>
                                    </p:set>
                                  </p:childTnLst>
                                </p:cTn>
                              </p:par>
                            </p:childTnLst>
                          </p:cTn>
                        </p:par>
                        <p:par>
                          <p:cTn id="5710" fill="hold">
                            <p:stCondLst>
                              <p:cond delay="4000"/>
                            </p:stCondLst>
                            <p:childTnLst>
                              <p:par>
                                <p:cTn id="5711" nodeType="afterEffect" fill="hold" presetClass="exit" presetID="1">
                                  <p:stCondLst>
                                    <p:cond delay="1000"/>
                                  </p:stCondLst>
                                  <p:childTnLst>
                                    <p:set>
                                      <p:cBhvr>
                                        <p:cTn id="5712" dur="1" fill="hold">
                                          <p:stCondLst>
                                            <p:cond delay="0"/>
                                          </p:stCondLst>
                                        </p:cTn>
                                        <p:tgtEl>
                                          <p:spTgt spid="2643"/>
                                        </p:tgtEl>
                                        <p:attrNameLst>
                                          <p:attrName>style.visibility</p:attrName>
                                        </p:attrNameLst>
                                      </p:cBhvr>
                                      <p:to>
                                        <p:strVal val="hidden"/>
                                      </p:to>
                                    </p:set>
                                  </p:childTnLst>
                                </p:cTn>
                              </p:par>
                            </p:childTnLst>
                          </p:cTn>
                        </p:par>
                        <p:par>
                          <p:cTn id="5713" fill="hold">
                            <p:stCondLst>
                              <p:cond delay="5000"/>
                            </p:stCondLst>
                            <p:childTnLst>
                              <p:par>
                                <p:cTn id="5714" nodeType="afterEffect" fill="hold" presetClass="exit" presetID="1">
                                  <p:stCondLst>
                                    <p:cond delay="1000"/>
                                  </p:stCondLst>
                                  <p:childTnLst>
                                    <p:set>
                                      <p:cBhvr>
                                        <p:cTn id="5715" dur="1" fill="hold">
                                          <p:stCondLst>
                                            <p:cond delay="0"/>
                                          </p:stCondLst>
                                        </p:cTn>
                                        <p:tgtEl>
                                          <p:spTgt spid="2642"/>
                                        </p:tgtEl>
                                        <p:attrNameLst>
                                          <p:attrName>style.visibility</p:attrName>
                                        </p:attrNameLst>
                                      </p:cBhvr>
                                      <p:to>
                                        <p:strVal val="hidden"/>
                                      </p:to>
                                    </p:set>
                                  </p:childTnLst>
                                </p:cTn>
                              </p:par>
                            </p:childTnLst>
                          </p:cTn>
                        </p:par>
                        <p:par>
                          <p:cTn id="5716" fill="hold">
                            <p:stCondLst>
                              <p:cond delay="6000"/>
                            </p:stCondLst>
                            <p:childTnLst>
                              <p:par>
                                <p:cTn id="5717" nodeType="afterEffect" fill="hold" presetClass="exit" presetID="1">
                                  <p:stCondLst>
                                    <p:cond delay="1000"/>
                                  </p:stCondLst>
                                  <p:childTnLst>
                                    <p:set>
                                      <p:cBhvr>
                                        <p:cTn id="5718" dur="1" fill="hold">
                                          <p:stCondLst>
                                            <p:cond delay="0"/>
                                          </p:stCondLst>
                                        </p:cTn>
                                        <p:tgtEl>
                                          <p:spTgt spid="2641"/>
                                        </p:tgtEl>
                                        <p:attrNameLst>
                                          <p:attrName>style.visibility</p:attrName>
                                        </p:attrNameLst>
                                      </p:cBhvr>
                                      <p:to>
                                        <p:strVal val="hidden"/>
                                      </p:to>
                                    </p:set>
                                  </p:childTnLst>
                                </p:cTn>
                              </p:par>
                            </p:childTnLst>
                          </p:cTn>
                        </p:par>
                        <p:par>
                          <p:cTn id="5719" fill="hold">
                            <p:stCondLst>
                              <p:cond delay="7000"/>
                            </p:stCondLst>
                            <p:childTnLst>
                              <p:par>
                                <p:cTn id="5720" nodeType="afterEffect" fill="hold" presetClass="exit" presetID="1">
                                  <p:stCondLst>
                                    <p:cond delay="1000"/>
                                  </p:stCondLst>
                                  <p:childTnLst>
                                    <p:set>
                                      <p:cBhvr>
                                        <p:cTn id="5721" dur="1" fill="hold">
                                          <p:stCondLst>
                                            <p:cond delay="0"/>
                                          </p:stCondLst>
                                        </p:cTn>
                                        <p:tgtEl>
                                          <p:spTgt spid="2640"/>
                                        </p:tgtEl>
                                        <p:attrNameLst>
                                          <p:attrName>style.visibility</p:attrName>
                                        </p:attrNameLst>
                                      </p:cBhvr>
                                      <p:to>
                                        <p:strVal val="hidden"/>
                                      </p:to>
                                    </p:set>
                                  </p:childTnLst>
                                </p:cTn>
                              </p:par>
                            </p:childTnLst>
                          </p:cTn>
                        </p:par>
                        <p:par>
                          <p:cTn id="5722" fill="hold">
                            <p:stCondLst>
                              <p:cond delay="8000"/>
                            </p:stCondLst>
                            <p:childTnLst>
                              <p:par>
                                <p:cTn id="5723" nodeType="afterEffect" fill="hold" presetClass="exit" presetID="1">
                                  <p:stCondLst>
                                    <p:cond delay="1000"/>
                                  </p:stCondLst>
                                  <p:childTnLst>
                                    <p:set>
                                      <p:cBhvr>
                                        <p:cTn id="5724" dur="1" fill="hold">
                                          <p:stCondLst>
                                            <p:cond delay="0"/>
                                          </p:stCondLst>
                                        </p:cTn>
                                        <p:tgtEl>
                                          <p:spTgt spid="2639"/>
                                        </p:tgtEl>
                                        <p:attrNameLst>
                                          <p:attrName>style.visibility</p:attrName>
                                        </p:attrNameLst>
                                      </p:cBhvr>
                                      <p:to>
                                        <p:strVal val="hidden"/>
                                      </p:to>
                                    </p:set>
                                  </p:childTnLst>
                                </p:cTn>
                              </p:par>
                            </p:childTnLst>
                          </p:cTn>
                        </p:par>
                        <p:par>
                          <p:cTn id="5725" fill="hold">
                            <p:stCondLst>
                              <p:cond delay="9000"/>
                            </p:stCondLst>
                            <p:childTnLst>
                              <p:par>
                                <p:cTn id="5726" nodeType="afterEffect" fill="hold" presetClass="exit" presetID="1">
                                  <p:stCondLst>
                                    <p:cond delay="1000"/>
                                  </p:stCondLst>
                                  <p:childTnLst>
                                    <p:set>
                                      <p:cBhvr>
                                        <p:cTn id="5727" dur="1" fill="hold">
                                          <p:stCondLst>
                                            <p:cond delay="0"/>
                                          </p:stCondLst>
                                        </p:cTn>
                                        <p:tgtEl>
                                          <p:spTgt spid="2638"/>
                                        </p:tgtEl>
                                        <p:attrNameLst>
                                          <p:attrName>style.visibility</p:attrName>
                                        </p:attrNameLst>
                                      </p:cBhvr>
                                      <p:to>
                                        <p:strVal val="hidden"/>
                                      </p:to>
                                    </p:set>
                                  </p:childTnLst>
                                </p:cTn>
                              </p:par>
                            </p:childTnLst>
                          </p:cTn>
                        </p:par>
                        <p:par>
                          <p:cTn id="5728" fill="hold">
                            <p:stCondLst>
                              <p:cond delay="10000"/>
                            </p:stCondLst>
                            <p:childTnLst>
                              <p:par>
                                <p:cTn id="5729" nodeType="afterEffect" fill="hold" presetClass="exit" presetID="1">
                                  <p:stCondLst>
                                    <p:cond delay="1000"/>
                                  </p:stCondLst>
                                  <p:childTnLst>
                                    <p:set>
                                      <p:cBhvr>
                                        <p:cTn id="5730" dur="1" fill="hold">
                                          <p:stCondLst>
                                            <p:cond delay="0"/>
                                          </p:stCondLst>
                                        </p:cTn>
                                        <p:tgtEl>
                                          <p:spTgt spid="2637"/>
                                        </p:tgtEl>
                                        <p:attrNameLst>
                                          <p:attrName>style.visibility</p:attrName>
                                        </p:attrNameLst>
                                      </p:cBhvr>
                                      <p:to>
                                        <p:strVal val="hidden"/>
                                      </p:to>
                                    </p:set>
                                  </p:childTnLst>
                                </p:cTn>
                              </p:par>
                            </p:childTnLst>
                          </p:cTn>
                        </p:par>
                        <p:par>
                          <p:cTn id="5731" fill="hold">
                            <p:stCondLst>
                              <p:cond delay="11000"/>
                            </p:stCondLst>
                            <p:childTnLst>
                              <p:par>
                                <p:cTn id="5732" nodeType="afterEffect" fill="hold" presetClass="exit" presetID="1">
                                  <p:stCondLst>
                                    <p:cond delay="1000"/>
                                  </p:stCondLst>
                                  <p:childTnLst>
                                    <p:set>
                                      <p:cBhvr>
                                        <p:cTn id="5733" dur="1" fill="hold">
                                          <p:stCondLst>
                                            <p:cond delay="0"/>
                                          </p:stCondLst>
                                        </p:cTn>
                                        <p:tgtEl>
                                          <p:spTgt spid="2636"/>
                                        </p:tgtEl>
                                        <p:attrNameLst>
                                          <p:attrName>style.visibility</p:attrName>
                                        </p:attrNameLst>
                                      </p:cBhvr>
                                      <p:to>
                                        <p:strVal val="hidden"/>
                                      </p:to>
                                    </p:set>
                                  </p:childTnLst>
                                </p:cTn>
                              </p:par>
                            </p:childTnLst>
                          </p:cTn>
                        </p:par>
                        <p:par>
                          <p:cTn id="5734" fill="hold">
                            <p:stCondLst>
                              <p:cond delay="12000"/>
                            </p:stCondLst>
                            <p:childTnLst>
                              <p:par>
                                <p:cTn id="5735" nodeType="afterEffect" fill="hold" presetClass="exit" presetID="1">
                                  <p:stCondLst>
                                    <p:cond delay="1000"/>
                                  </p:stCondLst>
                                  <p:childTnLst>
                                    <p:set>
                                      <p:cBhvr>
                                        <p:cTn id="5736" dur="1" fill="hold">
                                          <p:stCondLst>
                                            <p:cond delay="0"/>
                                          </p:stCondLst>
                                        </p:cTn>
                                        <p:tgtEl>
                                          <p:spTgt spid="2635"/>
                                        </p:tgtEl>
                                        <p:attrNameLst>
                                          <p:attrName>style.visibility</p:attrName>
                                        </p:attrNameLst>
                                      </p:cBhvr>
                                      <p:to>
                                        <p:strVal val="hidden"/>
                                      </p:to>
                                    </p:set>
                                  </p:childTnLst>
                                </p:cTn>
                              </p:par>
                            </p:childTnLst>
                          </p:cTn>
                        </p:par>
                        <p:par>
                          <p:cTn id="5737" fill="hold">
                            <p:stCondLst>
                              <p:cond delay="13000"/>
                            </p:stCondLst>
                            <p:childTnLst>
                              <p:par>
                                <p:cTn id="5738" nodeType="afterEffect" fill="hold" presetClass="exit" presetID="1">
                                  <p:stCondLst>
                                    <p:cond delay="1000"/>
                                  </p:stCondLst>
                                  <p:childTnLst>
                                    <p:set>
                                      <p:cBhvr>
                                        <p:cTn id="5739" dur="1" fill="hold">
                                          <p:stCondLst>
                                            <p:cond delay="0"/>
                                          </p:stCondLst>
                                        </p:cTn>
                                        <p:tgtEl>
                                          <p:spTgt spid="2634"/>
                                        </p:tgtEl>
                                        <p:attrNameLst>
                                          <p:attrName>style.visibility</p:attrName>
                                        </p:attrNameLst>
                                      </p:cBhvr>
                                      <p:to>
                                        <p:strVal val="hidden"/>
                                      </p:to>
                                    </p:set>
                                  </p:childTnLst>
                                </p:cTn>
                              </p:par>
                            </p:childTnLst>
                          </p:cTn>
                        </p:par>
                        <p:par>
                          <p:cTn id="5740" fill="hold">
                            <p:stCondLst>
                              <p:cond delay="14000"/>
                            </p:stCondLst>
                            <p:childTnLst>
                              <p:par>
                                <p:cTn id="5741" nodeType="afterEffect" fill="hold" presetClass="exit" presetID="1">
                                  <p:stCondLst>
                                    <p:cond delay="1000"/>
                                  </p:stCondLst>
                                  <p:childTnLst>
                                    <p:set>
                                      <p:cBhvr>
                                        <p:cTn id="5742" dur="1" fill="hold">
                                          <p:stCondLst>
                                            <p:cond delay="0"/>
                                          </p:stCondLst>
                                        </p:cTn>
                                        <p:tgtEl>
                                          <p:spTgt spid="2633"/>
                                        </p:tgtEl>
                                        <p:attrNameLst>
                                          <p:attrName>style.visibility</p:attrName>
                                        </p:attrNameLst>
                                      </p:cBhvr>
                                      <p:to>
                                        <p:strVal val="hidden"/>
                                      </p:to>
                                    </p:set>
                                  </p:childTnLst>
                                </p:cTn>
                              </p:par>
                            </p:childTnLst>
                          </p:cTn>
                        </p:par>
                        <p:par>
                          <p:cTn id="5743" fill="hold">
                            <p:stCondLst>
                              <p:cond delay="15000"/>
                            </p:stCondLst>
                            <p:childTnLst>
                              <p:par>
                                <p:cTn id="5744" nodeType="afterEffect" fill="hold" presetClass="exit" presetID="1">
                                  <p:stCondLst>
                                    <p:cond delay="1000"/>
                                  </p:stCondLst>
                                  <p:childTnLst>
                                    <p:set>
                                      <p:cBhvr>
                                        <p:cTn id="5745" dur="1" fill="hold">
                                          <p:stCondLst>
                                            <p:cond delay="0"/>
                                          </p:stCondLst>
                                        </p:cTn>
                                        <p:tgtEl>
                                          <p:spTgt spid="2632"/>
                                        </p:tgtEl>
                                        <p:attrNameLst>
                                          <p:attrName>style.visibility</p:attrName>
                                        </p:attrNameLst>
                                      </p:cBhvr>
                                      <p:to>
                                        <p:strVal val="hidden"/>
                                      </p:to>
                                    </p:set>
                                  </p:childTnLst>
                                </p:cTn>
                              </p:par>
                            </p:childTnLst>
                          </p:cTn>
                        </p:par>
                        <p:par>
                          <p:cTn id="5746" fill="hold">
                            <p:stCondLst>
                              <p:cond delay="16000"/>
                            </p:stCondLst>
                            <p:childTnLst>
                              <p:par>
                                <p:cTn id="5747" nodeType="afterEffect" fill="hold" presetClass="exit" presetID="1">
                                  <p:stCondLst>
                                    <p:cond delay="1000"/>
                                  </p:stCondLst>
                                  <p:childTnLst>
                                    <p:set>
                                      <p:cBhvr>
                                        <p:cTn id="5748" dur="1" fill="hold">
                                          <p:stCondLst>
                                            <p:cond delay="0"/>
                                          </p:stCondLst>
                                        </p:cTn>
                                        <p:tgtEl>
                                          <p:spTgt spid="2631"/>
                                        </p:tgtEl>
                                        <p:attrNameLst>
                                          <p:attrName>style.visibility</p:attrName>
                                        </p:attrNameLst>
                                      </p:cBhvr>
                                      <p:to>
                                        <p:strVal val="hidden"/>
                                      </p:to>
                                    </p:set>
                                  </p:childTnLst>
                                </p:cTn>
                              </p:par>
                            </p:childTnLst>
                          </p:cTn>
                        </p:par>
                        <p:par>
                          <p:cTn id="5749" fill="hold">
                            <p:stCondLst>
                              <p:cond delay="17000"/>
                            </p:stCondLst>
                            <p:childTnLst>
                              <p:par>
                                <p:cTn id="5750" nodeType="afterEffect" fill="hold" presetClass="exit" presetID="1">
                                  <p:stCondLst>
                                    <p:cond delay="1000"/>
                                  </p:stCondLst>
                                  <p:childTnLst>
                                    <p:set>
                                      <p:cBhvr>
                                        <p:cTn id="5751" dur="1" fill="hold">
                                          <p:stCondLst>
                                            <p:cond delay="0"/>
                                          </p:stCondLst>
                                        </p:cTn>
                                        <p:tgtEl>
                                          <p:spTgt spid="2630"/>
                                        </p:tgtEl>
                                        <p:attrNameLst>
                                          <p:attrName>style.visibility</p:attrName>
                                        </p:attrNameLst>
                                      </p:cBhvr>
                                      <p:to>
                                        <p:strVal val="hidden"/>
                                      </p:to>
                                    </p:set>
                                  </p:childTnLst>
                                </p:cTn>
                              </p:par>
                            </p:childTnLst>
                          </p:cTn>
                        </p:par>
                        <p:par>
                          <p:cTn id="5752" fill="hold">
                            <p:stCondLst>
                              <p:cond delay="18000"/>
                            </p:stCondLst>
                            <p:childTnLst>
                              <p:par>
                                <p:cTn id="5753" nodeType="afterEffect" fill="hold" presetClass="exit" presetID="1">
                                  <p:stCondLst>
                                    <p:cond delay="1000"/>
                                  </p:stCondLst>
                                  <p:childTnLst>
                                    <p:set>
                                      <p:cBhvr>
                                        <p:cTn id="5754" dur="1" fill="hold">
                                          <p:stCondLst>
                                            <p:cond delay="0"/>
                                          </p:stCondLst>
                                        </p:cTn>
                                        <p:tgtEl>
                                          <p:spTgt spid="2629"/>
                                        </p:tgtEl>
                                        <p:attrNameLst>
                                          <p:attrName>style.visibility</p:attrName>
                                        </p:attrNameLst>
                                      </p:cBhvr>
                                      <p:to>
                                        <p:strVal val="hidden"/>
                                      </p:to>
                                    </p:set>
                                  </p:childTnLst>
                                </p:cTn>
                              </p:par>
                            </p:childTnLst>
                          </p:cTn>
                        </p:par>
                        <p:par>
                          <p:cTn id="5755" fill="hold">
                            <p:stCondLst>
                              <p:cond delay="19000"/>
                            </p:stCondLst>
                            <p:childTnLst>
                              <p:par>
                                <p:cTn id="5756" nodeType="afterEffect" fill="hold" presetClass="exit" presetID="1">
                                  <p:stCondLst>
                                    <p:cond delay="1000"/>
                                  </p:stCondLst>
                                  <p:childTnLst>
                                    <p:set>
                                      <p:cBhvr>
                                        <p:cTn id="5757" dur="1" fill="hold">
                                          <p:stCondLst>
                                            <p:cond delay="0"/>
                                          </p:stCondLst>
                                        </p:cTn>
                                        <p:tgtEl>
                                          <p:spTgt spid="2628"/>
                                        </p:tgtEl>
                                        <p:attrNameLst>
                                          <p:attrName>style.visibility</p:attrName>
                                        </p:attrNameLst>
                                      </p:cBhvr>
                                      <p:to>
                                        <p:strVal val="hidden"/>
                                      </p:to>
                                    </p:set>
                                  </p:childTnLst>
                                </p:cTn>
                              </p:par>
                            </p:childTnLst>
                          </p:cTn>
                        </p:par>
                        <p:par>
                          <p:cTn id="5758" fill="hold">
                            <p:stCondLst>
                              <p:cond delay="20000"/>
                            </p:stCondLst>
                            <p:childTnLst>
                              <p:par>
                                <p:cTn id="5759" nodeType="afterEffect" fill="hold" presetClass="exit" presetID="1">
                                  <p:stCondLst>
                                    <p:cond delay="1000"/>
                                  </p:stCondLst>
                                  <p:childTnLst>
                                    <p:set>
                                      <p:cBhvr>
                                        <p:cTn id="5760" dur="1" fill="hold">
                                          <p:stCondLst>
                                            <p:cond delay="0"/>
                                          </p:stCondLst>
                                        </p:cTn>
                                        <p:tgtEl>
                                          <p:spTgt spid="2627"/>
                                        </p:tgtEl>
                                        <p:attrNameLst>
                                          <p:attrName>style.visibility</p:attrName>
                                        </p:attrNameLst>
                                      </p:cBhvr>
                                      <p:to>
                                        <p:strVal val="hidden"/>
                                      </p:to>
                                    </p:set>
                                  </p:childTnLst>
                                </p:cTn>
                              </p:par>
                            </p:childTnLst>
                          </p:cTn>
                        </p:par>
                        <p:par>
                          <p:cTn id="5761" fill="hold">
                            <p:stCondLst>
                              <p:cond delay="21000"/>
                            </p:stCondLst>
                            <p:childTnLst>
                              <p:par>
                                <p:cTn id="5762" nodeType="afterEffect" fill="hold" presetClass="exit" presetID="1">
                                  <p:stCondLst>
                                    <p:cond delay="1000"/>
                                  </p:stCondLst>
                                  <p:childTnLst>
                                    <p:set>
                                      <p:cBhvr>
                                        <p:cTn id="5763" dur="1" fill="hold">
                                          <p:stCondLst>
                                            <p:cond delay="0"/>
                                          </p:stCondLst>
                                        </p:cTn>
                                        <p:tgtEl>
                                          <p:spTgt spid="2626"/>
                                        </p:tgtEl>
                                        <p:attrNameLst>
                                          <p:attrName>style.visibility</p:attrName>
                                        </p:attrNameLst>
                                      </p:cBhvr>
                                      <p:to>
                                        <p:strVal val="hidden"/>
                                      </p:to>
                                    </p:set>
                                  </p:childTnLst>
                                </p:cTn>
                              </p:par>
                            </p:childTnLst>
                          </p:cTn>
                        </p:par>
                        <p:par>
                          <p:cTn id="5764" fill="hold">
                            <p:stCondLst>
                              <p:cond delay="22000"/>
                            </p:stCondLst>
                            <p:childTnLst>
                              <p:par>
                                <p:cTn id="5765" nodeType="afterEffect" fill="hold" presetClass="exit" presetID="1">
                                  <p:stCondLst>
                                    <p:cond delay="1000"/>
                                  </p:stCondLst>
                                  <p:childTnLst>
                                    <p:set>
                                      <p:cBhvr>
                                        <p:cTn id="5766" dur="1" fill="hold">
                                          <p:stCondLst>
                                            <p:cond delay="0"/>
                                          </p:stCondLst>
                                        </p:cTn>
                                        <p:tgtEl>
                                          <p:spTgt spid="2625"/>
                                        </p:tgtEl>
                                        <p:attrNameLst>
                                          <p:attrName>style.visibility</p:attrName>
                                        </p:attrNameLst>
                                      </p:cBhvr>
                                      <p:to>
                                        <p:strVal val="hidden"/>
                                      </p:to>
                                    </p:set>
                                  </p:childTnLst>
                                </p:cTn>
                              </p:par>
                            </p:childTnLst>
                          </p:cTn>
                        </p:par>
                        <p:par>
                          <p:cTn id="5767" fill="hold">
                            <p:stCondLst>
                              <p:cond delay="23000"/>
                            </p:stCondLst>
                            <p:childTnLst>
                              <p:par>
                                <p:cTn id="5768" nodeType="afterEffect" fill="hold" presetClass="exit" presetID="1">
                                  <p:stCondLst>
                                    <p:cond delay="1000"/>
                                  </p:stCondLst>
                                  <p:childTnLst>
                                    <p:set>
                                      <p:cBhvr>
                                        <p:cTn id="5769" dur="1" fill="hold">
                                          <p:stCondLst>
                                            <p:cond delay="0"/>
                                          </p:stCondLst>
                                        </p:cTn>
                                        <p:tgtEl>
                                          <p:spTgt spid="2624"/>
                                        </p:tgtEl>
                                        <p:attrNameLst>
                                          <p:attrName>style.visibility</p:attrName>
                                        </p:attrNameLst>
                                      </p:cBhvr>
                                      <p:to>
                                        <p:strVal val="hidden"/>
                                      </p:to>
                                    </p:set>
                                  </p:childTnLst>
                                </p:cTn>
                              </p:par>
                            </p:childTnLst>
                          </p:cTn>
                        </p:par>
                        <p:par>
                          <p:cTn id="5770" fill="hold">
                            <p:stCondLst>
                              <p:cond delay="24000"/>
                            </p:stCondLst>
                            <p:childTnLst>
                              <p:par>
                                <p:cTn id="5771" nodeType="afterEffect" fill="hold" presetClass="exit" presetID="1">
                                  <p:stCondLst>
                                    <p:cond delay="1000"/>
                                  </p:stCondLst>
                                  <p:childTnLst>
                                    <p:set>
                                      <p:cBhvr>
                                        <p:cTn id="5772" dur="1" fill="hold">
                                          <p:stCondLst>
                                            <p:cond delay="9"/>
                                          </p:stCondLst>
                                        </p:cTn>
                                        <p:tgtEl>
                                          <p:spTgt spid="262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4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וַיֹּ֖אמֶר אָחָ֑ז לֹא־אֶשְׁאַ֥ל וְלֹֽא־אֲנַסֶּ֖ה אֶת־יְהוָֽה׃</a:t>
            </a:r>
            <a:endParaRPr b="0" lang="en-US" sz="3200" strike="noStrike" u="none">
              <a:solidFill>
                <a:srgbClr val="ffffff"/>
              </a:solidFill>
              <a:effectLst/>
              <a:uFillTx/>
              <a:latin typeface="Arial"/>
            </a:endParaRPr>
          </a:p>
        </p:txBody>
      </p:sp>
      <p:sp>
        <p:nvSpPr>
          <p:cNvPr id="264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Achaz répondit: Je ne demanderai rien, je ne tenterai pas l'Éternel.</a:t>
            </a:r>
            <a:endParaRPr b="0" lang="en-US" sz="3200" strike="noStrike" u="none">
              <a:solidFill>
                <a:srgbClr val="ffffff"/>
              </a:solidFill>
              <a:effectLst/>
              <a:uFillTx/>
              <a:latin typeface="Arial"/>
            </a:endParaRPr>
          </a:p>
        </p:txBody>
      </p:sp>
      <p:sp>
        <p:nvSpPr>
          <p:cNvPr id="265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respondió Acaz: —No pediré ni tentaré a Jehová. </a:t>
            </a:r>
            <a:endParaRPr b="0" lang="en-US" sz="3200" strike="noStrike" u="none">
              <a:solidFill>
                <a:srgbClr val="ffffff"/>
              </a:solidFill>
              <a:effectLst/>
              <a:uFillTx/>
              <a:latin typeface="Arial"/>
            </a:endParaRPr>
          </a:p>
        </p:txBody>
      </p:sp>
      <p:sp>
        <p:nvSpPr>
          <p:cNvPr id="265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But Ahaz said, "I will not ask, nor will I test the Lord!"  </a:t>
            </a:r>
            <a:endParaRPr b="0" lang="en-US" sz="3200" strike="noStrike" u="none">
              <a:solidFill>
                <a:srgbClr val="ffffff"/>
              </a:solidFill>
              <a:effectLst/>
              <a:uFillTx/>
              <a:latin typeface="Arial"/>
            </a:endParaRPr>
          </a:p>
        </p:txBody>
      </p:sp>
      <p:sp>
        <p:nvSpPr>
          <p:cNvPr id="265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#75</a:t>
            </a:r>
            <a:endParaRPr b="0" lang="en-US" sz="4400" strike="noStrike" u="none">
              <a:solidFill>
                <a:srgbClr val="ffffff"/>
              </a:solidFill>
              <a:effectLst/>
              <a:uFillTx/>
              <a:latin typeface="Arial"/>
            </a:endParaRPr>
          </a:p>
        </p:txBody>
      </p:sp>
      <p:sp>
        <p:nvSpPr>
          <p:cNvPr id="265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7:2, How did Ahaz knew that Syria's forces were deployed in Ephraim?  </a:t>
            </a:r>
            <a:endParaRPr b="0" lang="en-US" sz="3200" strike="noStrike" u="none">
              <a:solidFill>
                <a:srgbClr val="ffffff"/>
              </a:solidFill>
              <a:effectLst/>
              <a:uFillTx/>
              <a:latin typeface="Arial"/>
            </a:endParaRPr>
          </a:p>
        </p:txBody>
      </p:sp>
      <p:sp>
        <p:nvSpPr>
          <p:cNvPr id="2655" name="PlaceHolder 65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7:2, ¿Cómo supo Acaz que Siria se había confederado con Efraín? </a:t>
            </a:r>
            <a:endParaRPr b="0" lang="en-US" sz="3200" strike="noStrike" u="none">
              <a:solidFill>
                <a:srgbClr val="ffffff"/>
              </a:solidFill>
              <a:effectLst/>
              <a:uFillTx/>
              <a:latin typeface="Arial"/>
            </a:endParaRPr>
          </a:p>
        </p:txBody>
      </p:sp>
      <p:sp>
        <p:nvSpPr>
          <p:cNvPr id="2656" name="PlaceHolder 65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7:2, comment Achaz savait-il que les forces syriennes étaient déployées à Éphraïm ?</a:t>
            </a:r>
            <a:endParaRPr b="0" lang="en-US" sz="3200" strike="noStrike" u="none">
              <a:solidFill>
                <a:srgbClr val="ffffff"/>
              </a:solidFill>
              <a:effectLst/>
              <a:uFillTx/>
              <a:latin typeface="Arial"/>
            </a:endParaRPr>
          </a:p>
        </p:txBody>
      </p:sp>
      <p:sp>
        <p:nvSpPr>
          <p:cNvPr id="2657" name="TextBox 19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58" name="TextBox 1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59" name="TextBox 1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60" name="TextBox 1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61" name="TextBox 1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62" name="TextBox 1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63" name="TextBox 1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64" name="TextBox 1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665" name="TextBox 1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666" name="TextBox 1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667" name="TextBox 1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668" name="TextBox 1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669" name="TextBox 19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70" name="TextBox 1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71" name="TextBox 1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72" name="TextBox 1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73" name="TextBox 1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74" name="TextBox 1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75" name="TextBox 1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76" name="TextBox 1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77" name="TextBox 1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78" name="TextBox 1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79" name="TextBox 1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80" name="TextBox 1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81" name="TextBox 1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82" name="TextBox 1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773" dur="indefinite" restart="never" nodeType="tmRoot">
          <p:childTnLst>
            <p:seq>
              <p:cTn id="5774" dur="indefinite" nodeType="mainSeq">
                <p:childTnLst>
                  <p:par>
                    <p:cTn id="5775" fill="hold">
                      <p:stCondLst>
                        <p:cond delay="indefinite"/>
                      </p:stCondLst>
                      <p:childTnLst>
                        <p:par>
                          <p:cTn id="5776" fill="hold">
                            <p:stCondLst>
                              <p:cond delay="0"/>
                            </p:stCondLst>
                            <p:childTnLst>
                              <p:par>
                                <p:cTn id="5777" nodeType="clickEffect" fill="hold" presetClass="exit" presetID="1">
                                  <p:stCondLst>
                                    <p:cond delay="1000"/>
                                  </p:stCondLst>
                                  <p:childTnLst>
                                    <p:set>
                                      <p:cBhvr>
                                        <p:cTn id="5778" dur="1" fill="hold">
                                          <p:stCondLst>
                                            <p:cond delay="0"/>
                                          </p:stCondLst>
                                        </p:cTn>
                                        <p:tgtEl>
                                          <p:spTgt spid="2682"/>
                                        </p:tgtEl>
                                        <p:attrNameLst>
                                          <p:attrName>style.visibility</p:attrName>
                                        </p:attrNameLst>
                                      </p:cBhvr>
                                      <p:to>
                                        <p:strVal val="hidden"/>
                                      </p:to>
                                    </p:set>
                                  </p:childTnLst>
                                </p:cTn>
                              </p:par>
                            </p:childTnLst>
                          </p:cTn>
                        </p:par>
                        <p:par>
                          <p:cTn id="5779" fill="hold">
                            <p:stCondLst>
                              <p:cond delay="1000"/>
                            </p:stCondLst>
                            <p:childTnLst>
                              <p:par>
                                <p:cTn id="5780" nodeType="afterEffect" fill="hold" presetClass="exit" presetID="1">
                                  <p:stCondLst>
                                    <p:cond delay="1000"/>
                                  </p:stCondLst>
                                  <p:childTnLst>
                                    <p:set>
                                      <p:cBhvr>
                                        <p:cTn id="5781" dur="1" fill="hold">
                                          <p:stCondLst>
                                            <p:cond delay="0"/>
                                          </p:stCondLst>
                                        </p:cTn>
                                        <p:tgtEl>
                                          <p:spTgt spid="2681"/>
                                        </p:tgtEl>
                                        <p:attrNameLst>
                                          <p:attrName>style.visibility</p:attrName>
                                        </p:attrNameLst>
                                      </p:cBhvr>
                                      <p:to>
                                        <p:strVal val="hidden"/>
                                      </p:to>
                                    </p:set>
                                  </p:childTnLst>
                                </p:cTn>
                              </p:par>
                            </p:childTnLst>
                          </p:cTn>
                        </p:par>
                        <p:par>
                          <p:cTn id="5782" fill="hold">
                            <p:stCondLst>
                              <p:cond delay="2000"/>
                            </p:stCondLst>
                            <p:childTnLst>
                              <p:par>
                                <p:cTn id="5783" nodeType="afterEffect" fill="hold" presetClass="exit" presetID="1">
                                  <p:stCondLst>
                                    <p:cond delay="1000"/>
                                  </p:stCondLst>
                                  <p:childTnLst>
                                    <p:set>
                                      <p:cBhvr>
                                        <p:cTn id="5784" dur="1" fill="hold">
                                          <p:stCondLst>
                                            <p:cond delay="0"/>
                                          </p:stCondLst>
                                        </p:cTn>
                                        <p:tgtEl>
                                          <p:spTgt spid="2680"/>
                                        </p:tgtEl>
                                        <p:attrNameLst>
                                          <p:attrName>style.visibility</p:attrName>
                                        </p:attrNameLst>
                                      </p:cBhvr>
                                      <p:to>
                                        <p:strVal val="hidden"/>
                                      </p:to>
                                    </p:set>
                                  </p:childTnLst>
                                </p:cTn>
                              </p:par>
                            </p:childTnLst>
                          </p:cTn>
                        </p:par>
                        <p:par>
                          <p:cTn id="5785" fill="hold">
                            <p:stCondLst>
                              <p:cond delay="3000"/>
                            </p:stCondLst>
                            <p:childTnLst>
                              <p:par>
                                <p:cTn id="5786" nodeType="afterEffect" fill="hold" presetClass="exit" presetID="1">
                                  <p:stCondLst>
                                    <p:cond delay="1000"/>
                                  </p:stCondLst>
                                  <p:childTnLst>
                                    <p:set>
                                      <p:cBhvr>
                                        <p:cTn id="5787" dur="1" fill="hold">
                                          <p:stCondLst>
                                            <p:cond delay="0"/>
                                          </p:stCondLst>
                                        </p:cTn>
                                        <p:tgtEl>
                                          <p:spTgt spid="2679"/>
                                        </p:tgtEl>
                                        <p:attrNameLst>
                                          <p:attrName>style.visibility</p:attrName>
                                        </p:attrNameLst>
                                      </p:cBhvr>
                                      <p:to>
                                        <p:strVal val="hidden"/>
                                      </p:to>
                                    </p:set>
                                  </p:childTnLst>
                                </p:cTn>
                              </p:par>
                            </p:childTnLst>
                          </p:cTn>
                        </p:par>
                        <p:par>
                          <p:cTn id="5788" fill="hold">
                            <p:stCondLst>
                              <p:cond delay="4000"/>
                            </p:stCondLst>
                            <p:childTnLst>
                              <p:par>
                                <p:cTn id="5789" nodeType="afterEffect" fill="hold" presetClass="exit" presetID="1">
                                  <p:stCondLst>
                                    <p:cond delay="1000"/>
                                  </p:stCondLst>
                                  <p:childTnLst>
                                    <p:set>
                                      <p:cBhvr>
                                        <p:cTn id="5790" dur="1" fill="hold">
                                          <p:stCondLst>
                                            <p:cond delay="0"/>
                                          </p:stCondLst>
                                        </p:cTn>
                                        <p:tgtEl>
                                          <p:spTgt spid="2678"/>
                                        </p:tgtEl>
                                        <p:attrNameLst>
                                          <p:attrName>style.visibility</p:attrName>
                                        </p:attrNameLst>
                                      </p:cBhvr>
                                      <p:to>
                                        <p:strVal val="hidden"/>
                                      </p:to>
                                    </p:set>
                                  </p:childTnLst>
                                </p:cTn>
                              </p:par>
                            </p:childTnLst>
                          </p:cTn>
                        </p:par>
                        <p:par>
                          <p:cTn id="5791" fill="hold">
                            <p:stCondLst>
                              <p:cond delay="5000"/>
                            </p:stCondLst>
                            <p:childTnLst>
                              <p:par>
                                <p:cTn id="5792" nodeType="afterEffect" fill="hold" presetClass="exit" presetID="1">
                                  <p:stCondLst>
                                    <p:cond delay="1000"/>
                                  </p:stCondLst>
                                  <p:childTnLst>
                                    <p:set>
                                      <p:cBhvr>
                                        <p:cTn id="5793" dur="1" fill="hold">
                                          <p:stCondLst>
                                            <p:cond delay="0"/>
                                          </p:stCondLst>
                                        </p:cTn>
                                        <p:tgtEl>
                                          <p:spTgt spid="2677"/>
                                        </p:tgtEl>
                                        <p:attrNameLst>
                                          <p:attrName>style.visibility</p:attrName>
                                        </p:attrNameLst>
                                      </p:cBhvr>
                                      <p:to>
                                        <p:strVal val="hidden"/>
                                      </p:to>
                                    </p:set>
                                  </p:childTnLst>
                                </p:cTn>
                              </p:par>
                            </p:childTnLst>
                          </p:cTn>
                        </p:par>
                        <p:par>
                          <p:cTn id="5794" fill="hold">
                            <p:stCondLst>
                              <p:cond delay="6000"/>
                            </p:stCondLst>
                            <p:childTnLst>
                              <p:par>
                                <p:cTn id="5795" nodeType="afterEffect" fill="hold" presetClass="exit" presetID="1">
                                  <p:stCondLst>
                                    <p:cond delay="1000"/>
                                  </p:stCondLst>
                                  <p:childTnLst>
                                    <p:set>
                                      <p:cBhvr>
                                        <p:cTn id="5796" dur="1" fill="hold">
                                          <p:stCondLst>
                                            <p:cond delay="0"/>
                                          </p:stCondLst>
                                        </p:cTn>
                                        <p:tgtEl>
                                          <p:spTgt spid="2676"/>
                                        </p:tgtEl>
                                        <p:attrNameLst>
                                          <p:attrName>style.visibility</p:attrName>
                                        </p:attrNameLst>
                                      </p:cBhvr>
                                      <p:to>
                                        <p:strVal val="hidden"/>
                                      </p:to>
                                    </p:set>
                                  </p:childTnLst>
                                </p:cTn>
                              </p:par>
                            </p:childTnLst>
                          </p:cTn>
                        </p:par>
                        <p:par>
                          <p:cTn id="5797" fill="hold">
                            <p:stCondLst>
                              <p:cond delay="7000"/>
                            </p:stCondLst>
                            <p:childTnLst>
                              <p:par>
                                <p:cTn id="5798" nodeType="afterEffect" fill="hold" presetClass="exit" presetID="1">
                                  <p:stCondLst>
                                    <p:cond delay="1000"/>
                                  </p:stCondLst>
                                  <p:childTnLst>
                                    <p:set>
                                      <p:cBhvr>
                                        <p:cTn id="5799" dur="1" fill="hold">
                                          <p:stCondLst>
                                            <p:cond delay="0"/>
                                          </p:stCondLst>
                                        </p:cTn>
                                        <p:tgtEl>
                                          <p:spTgt spid="2675"/>
                                        </p:tgtEl>
                                        <p:attrNameLst>
                                          <p:attrName>style.visibility</p:attrName>
                                        </p:attrNameLst>
                                      </p:cBhvr>
                                      <p:to>
                                        <p:strVal val="hidden"/>
                                      </p:to>
                                    </p:set>
                                  </p:childTnLst>
                                </p:cTn>
                              </p:par>
                            </p:childTnLst>
                          </p:cTn>
                        </p:par>
                        <p:par>
                          <p:cTn id="5800" fill="hold">
                            <p:stCondLst>
                              <p:cond delay="8000"/>
                            </p:stCondLst>
                            <p:childTnLst>
                              <p:par>
                                <p:cTn id="5801" nodeType="afterEffect" fill="hold" presetClass="exit" presetID="1">
                                  <p:stCondLst>
                                    <p:cond delay="1000"/>
                                  </p:stCondLst>
                                  <p:childTnLst>
                                    <p:set>
                                      <p:cBhvr>
                                        <p:cTn id="5802" dur="1" fill="hold">
                                          <p:stCondLst>
                                            <p:cond delay="0"/>
                                          </p:stCondLst>
                                        </p:cTn>
                                        <p:tgtEl>
                                          <p:spTgt spid="2674"/>
                                        </p:tgtEl>
                                        <p:attrNameLst>
                                          <p:attrName>style.visibility</p:attrName>
                                        </p:attrNameLst>
                                      </p:cBhvr>
                                      <p:to>
                                        <p:strVal val="hidden"/>
                                      </p:to>
                                    </p:set>
                                  </p:childTnLst>
                                </p:cTn>
                              </p:par>
                            </p:childTnLst>
                          </p:cTn>
                        </p:par>
                        <p:par>
                          <p:cTn id="5803" fill="hold">
                            <p:stCondLst>
                              <p:cond delay="9000"/>
                            </p:stCondLst>
                            <p:childTnLst>
                              <p:par>
                                <p:cTn id="5804" nodeType="afterEffect" fill="hold" presetClass="exit" presetID="1">
                                  <p:stCondLst>
                                    <p:cond delay="1000"/>
                                  </p:stCondLst>
                                  <p:childTnLst>
                                    <p:set>
                                      <p:cBhvr>
                                        <p:cTn id="5805" dur="1" fill="hold">
                                          <p:stCondLst>
                                            <p:cond delay="0"/>
                                          </p:stCondLst>
                                        </p:cTn>
                                        <p:tgtEl>
                                          <p:spTgt spid="2673"/>
                                        </p:tgtEl>
                                        <p:attrNameLst>
                                          <p:attrName>style.visibility</p:attrName>
                                        </p:attrNameLst>
                                      </p:cBhvr>
                                      <p:to>
                                        <p:strVal val="hidden"/>
                                      </p:to>
                                    </p:set>
                                  </p:childTnLst>
                                </p:cTn>
                              </p:par>
                            </p:childTnLst>
                          </p:cTn>
                        </p:par>
                        <p:par>
                          <p:cTn id="5806" fill="hold">
                            <p:stCondLst>
                              <p:cond delay="10000"/>
                            </p:stCondLst>
                            <p:childTnLst>
                              <p:par>
                                <p:cTn id="5807" nodeType="afterEffect" fill="hold" presetClass="exit" presetID="1">
                                  <p:stCondLst>
                                    <p:cond delay="1000"/>
                                  </p:stCondLst>
                                  <p:childTnLst>
                                    <p:set>
                                      <p:cBhvr>
                                        <p:cTn id="5808" dur="1" fill="hold">
                                          <p:stCondLst>
                                            <p:cond delay="0"/>
                                          </p:stCondLst>
                                        </p:cTn>
                                        <p:tgtEl>
                                          <p:spTgt spid="2672"/>
                                        </p:tgtEl>
                                        <p:attrNameLst>
                                          <p:attrName>style.visibility</p:attrName>
                                        </p:attrNameLst>
                                      </p:cBhvr>
                                      <p:to>
                                        <p:strVal val="hidden"/>
                                      </p:to>
                                    </p:set>
                                  </p:childTnLst>
                                </p:cTn>
                              </p:par>
                            </p:childTnLst>
                          </p:cTn>
                        </p:par>
                        <p:par>
                          <p:cTn id="5809" fill="hold">
                            <p:stCondLst>
                              <p:cond delay="11000"/>
                            </p:stCondLst>
                            <p:childTnLst>
                              <p:par>
                                <p:cTn id="5810" nodeType="afterEffect" fill="hold" presetClass="exit" presetID="1">
                                  <p:stCondLst>
                                    <p:cond delay="1000"/>
                                  </p:stCondLst>
                                  <p:childTnLst>
                                    <p:set>
                                      <p:cBhvr>
                                        <p:cTn id="5811" dur="1" fill="hold">
                                          <p:stCondLst>
                                            <p:cond delay="0"/>
                                          </p:stCondLst>
                                        </p:cTn>
                                        <p:tgtEl>
                                          <p:spTgt spid="2671"/>
                                        </p:tgtEl>
                                        <p:attrNameLst>
                                          <p:attrName>style.visibility</p:attrName>
                                        </p:attrNameLst>
                                      </p:cBhvr>
                                      <p:to>
                                        <p:strVal val="hidden"/>
                                      </p:to>
                                    </p:set>
                                  </p:childTnLst>
                                </p:cTn>
                              </p:par>
                            </p:childTnLst>
                          </p:cTn>
                        </p:par>
                        <p:par>
                          <p:cTn id="5812" fill="hold">
                            <p:stCondLst>
                              <p:cond delay="12000"/>
                            </p:stCondLst>
                            <p:childTnLst>
                              <p:par>
                                <p:cTn id="5813" nodeType="afterEffect" fill="hold" presetClass="exit" presetID="1">
                                  <p:stCondLst>
                                    <p:cond delay="1000"/>
                                  </p:stCondLst>
                                  <p:childTnLst>
                                    <p:set>
                                      <p:cBhvr>
                                        <p:cTn id="5814" dur="1" fill="hold">
                                          <p:stCondLst>
                                            <p:cond delay="0"/>
                                          </p:stCondLst>
                                        </p:cTn>
                                        <p:tgtEl>
                                          <p:spTgt spid="2670"/>
                                        </p:tgtEl>
                                        <p:attrNameLst>
                                          <p:attrName>style.visibility</p:attrName>
                                        </p:attrNameLst>
                                      </p:cBhvr>
                                      <p:to>
                                        <p:strVal val="hidden"/>
                                      </p:to>
                                    </p:set>
                                  </p:childTnLst>
                                </p:cTn>
                              </p:par>
                            </p:childTnLst>
                          </p:cTn>
                        </p:par>
                        <p:par>
                          <p:cTn id="5815" fill="hold">
                            <p:stCondLst>
                              <p:cond delay="13000"/>
                            </p:stCondLst>
                            <p:childTnLst>
                              <p:par>
                                <p:cTn id="5816" nodeType="afterEffect" fill="hold" presetClass="exit" presetID="1">
                                  <p:stCondLst>
                                    <p:cond delay="1000"/>
                                  </p:stCondLst>
                                  <p:childTnLst>
                                    <p:set>
                                      <p:cBhvr>
                                        <p:cTn id="5817" dur="1" fill="hold">
                                          <p:stCondLst>
                                            <p:cond delay="0"/>
                                          </p:stCondLst>
                                        </p:cTn>
                                        <p:tgtEl>
                                          <p:spTgt spid="2669"/>
                                        </p:tgtEl>
                                        <p:attrNameLst>
                                          <p:attrName>style.visibility</p:attrName>
                                        </p:attrNameLst>
                                      </p:cBhvr>
                                      <p:to>
                                        <p:strVal val="hidden"/>
                                      </p:to>
                                    </p:set>
                                  </p:childTnLst>
                                </p:cTn>
                              </p:par>
                            </p:childTnLst>
                          </p:cTn>
                        </p:par>
                        <p:par>
                          <p:cTn id="5818" fill="hold">
                            <p:stCondLst>
                              <p:cond delay="14000"/>
                            </p:stCondLst>
                            <p:childTnLst>
                              <p:par>
                                <p:cTn id="5819" nodeType="afterEffect" fill="hold" presetClass="exit" presetID="1">
                                  <p:stCondLst>
                                    <p:cond delay="1000"/>
                                  </p:stCondLst>
                                  <p:childTnLst>
                                    <p:set>
                                      <p:cBhvr>
                                        <p:cTn id="5820" dur="1" fill="hold">
                                          <p:stCondLst>
                                            <p:cond delay="0"/>
                                          </p:stCondLst>
                                        </p:cTn>
                                        <p:tgtEl>
                                          <p:spTgt spid="2668"/>
                                        </p:tgtEl>
                                        <p:attrNameLst>
                                          <p:attrName>style.visibility</p:attrName>
                                        </p:attrNameLst>
                                      </p:cBhvr>
                                      <p:to>
                                        <p:strVal val="hidden"/>
                                      </p:to>
                                    </p:set>
                                  </p:childTnLst>
                                </p:cTn>
                              </p:par>
                            </p:childTnLst>
                          </p:cTn>
                        </p:par>
                        <p:par>
                          <p:cTn id="5821" fill="hold">
                            <p:stCondLst>
                              <p:cond delay="15000"/>
                            </p:stCondLst>
                            <p:childTnLst>
                              <p:par>
                                <p:cTn id="5822" nodeType="afterEffect" fill="hold" presetClass="exit" presetID="1">
                                  <p:stCondLst>
                                    <p:cond delay="1000"/>
                                  </p:stCondLst>
                                  <p:childTnLst>
                                    <p:set>
                                      <p:cBhvr>
                                        <p:cTn id="5823" dur="1" fill="hold">
                                          <p:stCondLst>
                                            <p:cond delay="0"/>
                                          </p:stCondLst>
                                        </p:cTn>
                                        <p:tgtEl>
                                          <p:spTgt spid="2667"/>
                                        </p:tgtEl>
                                        <p:attrNameLst>
                                          <p:attrName>style.visibility</p:attrName>
                                        </p:attrNameLst>
                                      </p:cBhvr>
                                      <p:to>
                                        <p:strVal val="hidden"/>
                                      </p:to>
                                    </p:set>
                                  </p:childTnLst>
                                </p:cTn>
                              </p:par>
                            </p:childTnLst>
                          </p:cTn>
                        </p:par>
                        <p:par>
                          <p:cTn id="5824" fill="hold">
                            <p:stCondLst>
                              <p:cond delay="16000"/>
                            </p:stCondLst>
                            <p:childTnLst>
                              <p:par>
                                <p:cTn id="5825" nodeType="afterEffect" fill="hold" presetClass="exit" presetID="1">
                                  <p:stCondLst>
                                    <p:cond delay="1000"/>
                                  </p:stCondLst>
                                  <p:childTnLst>
                                    <p:set>
                                      <p:cBhvr>
                                        <p:cTn id="5826" dur="1" fill="hold">
                                          <p:stCondLst>
                                            <p:cond delay="0"/>
                                          </p:stCondLst>
                                        </p:cTn>
                                        <p:tgtEl>
                                          <p:spTgt spid="2666"/>
                                        </p:tgtEl>
                                        <p:attrNameLst>
                                          <p:attrName>style.visibility</p:attrName>
                                        </p:attrNameLst>
                                      </p:cBhvr>
                                      <p:to>
                                        <p:strVal val="hidden"/>
                                      </p:to>
                                    </p:set>
                                  </p:childTnLst>
                                </p:cTn>
                              </p:par>
                            </p:childTnLst>
                          </p:cTn>
                        </p:par>
                        <p:par>
                          <p:cTn id="5827" fill="hold">
                            <p:stCondLst>
                              <p:cond delay="17000"/>
                            </p:stCondLst>
                            <p:childTnLst>
                              <p:par>
                                <p:cTn id="5828" nodeType="afterEffect" fill="hold" presetClass="exit" presetID="1">
                                  <p:stCondLst>
                                    <p:cond delay="1000"/>
                                  </p:stCondLst>
                                  <p:childTnLst>
                                    <p:set>
                                      <p:cBhvr>
                                        <p:cTn id="5829" dur="1" fill="hold">
                                          <p:stCondLst>
                                            <p:cond delay="0"/>
                                          </p:stCondLst>
                                        </p:cTn>
                                        <p:tgtEl>
                                          <p:spTgt spid="2665"/>
                                        </p:tgtEl>
                                        <p:attrNameLst>
                                          <p:attrName>style.visibility</p:attrName>
                                        </p:attrNameLst>
                                      </p:cBhvr>
                                      <p:to>
                                        <p:strVal val="hidden"/>
                                      </p:to>
                                    </p:set>
                                  </p:childTnLst>
                                </p:cTn>
                              </p:par>
                            </p:childTnLst>
                          </p:cTn>
                        </p:par>
                        <p:par>
                          <p:cTn id="5830" fill="hold">
                            <p:stCondLst>
                              <p:cond delay="18000"/>
                            </p:stCondLst>
                            <p:childTnLst>
                              <p:par>
                                <p:cTn id="5831" nodeType="afterEffect" fill="hold" presetClass="exit" presetID="1">
                                  <p:stCondLst>
                                    <p:cond delay="1000"/>
                                  </p:stCondLst>
                                  <p:childTnLst>
                                    <p:set>
                                      <p:cBhvr>
                                        <p:cTn id="5832" dur="1" fill="hold">
                                          <p:stCondLst>
                                            <p:cond delay="0"/>
                                          </p:stCondLst>
                                        </p:cTn>
                                        <p:tgtEl>
                                          <p:spTgt spid="2664"/>
                                        </p:tgtEl>
                                        <p:attrNameLst>
                                          <p:attrName>style.visibility</p:attrName>
                                        </p:attrNameLst>
                                      </p:cBhvr>
                                      <p:to>
                                        <p:strVal val="hidden"/>
                                      </p:to>
                                    </p:set>
                                  </p:childTnLst>
                                </p:cTn>
                              </p:par>
                            </p:childTnLst>
                          </p:cTn>
                        </p:par>
                        <p:par>
                          <p:cTn id="5833" fill="hold">
                            <p:stCondLst>
                              <p:cond delay="19000"/>
                            </p:stCondLst>
                            <p:childTnLst>
                              <p:par>
                                <p:cTn id="5834" nodeType="afterEffect" fill="hold" presetClass="exit" presetID="1">
                                  <p:stCondLst>
                                    <p:cond delay="1000"/>
                                  </p:stCondLst>
                                  <p:childTnLst>
                                    <p:set>
                                      <p:cBhvr>
                                        <p:cTn id="5835" dur="1" fill="hold">
                                          <p:stCondLst>
                                            <p:cond delay="0"/>
                                          </p:stCondLst>
                                        </p:cTn>
                                        <p:tgtEl>
                                          <p:spTgt spid="2663"/>
                                        </p:tgtEl>
                                        <p:attrNameLst>
                                          <p:attrName>style.visibility</p:attrName>
                                        </p:attrNameLst>
                                      </p:cBhvr>
                                      <p:to>
                                        <p:strVal val="hidden"/>
                                      </p:to>
                                    </p:set>
                                  </p:childTnLst>
                                </p:cTn>
                              </p:par>
                            </p:childTnLst>
                          </p:cTn>
                        </p:par>
                        <p:par>
                          <p:cTn id="5836" fill="hold">
                            <p:stCondLst>
                              <p:cond delay="20000"/>
                            </p:stCondLst>
                            <p:childTnLst>
                              <p:par>
                                <p:cTn id="5837" nodeType="afterEffect" fill="hold" presetClass="exit" presetID="1">
                                  <p:stCondLst>
                                    <p:cond delay="1000"/>
                                  </p:stCondLst>
                                  <p:childTnLst>
                                    <p:set>
                                      <p:cBhvr>
                                        <p:cTn id="5838" dur="1" fill="hold">
                                          <p:stCondLst>
                                            <p:cond delay="0"/>
                                          </p:stCondLst>
                                        </p:cTn>
                                        <p:tgtEl>
                                          <p:spTgt spid="2662"/>
                                        </p:tgtEl>
                                        <p:attrNameLst>
                                          <p:attrName>style.visibility</p:attrName>
                                        </p:attrNameLst>
                                      </p:cBhvr>
                                      <p:to>
                                        <p:strVal val="hidden"/>
                                      </p:to>
                                    </p:set>
                                  </p:childTnLst>
                                </p:cTn>
                              </p:par>
                            </p:childTnLst>
                          </p:cTn>
                        </p:par>
                        <p:par>
                          <p:cTn id="5839" fill="hold">
                            <p:stCondLst>
                              <p:cond delay="21000"/>
                            </p:stCondLst>
                            <p:childTnLst>
                              <p:par>
                                <p:cTn id="5840" nodeType="afterEffect" fill="hold" presetClass="exit" presetID="1">
                                  <p:stCondLst>
                                    <p:cond delay="1000"/>
                                  </p:stCondLst>
                                  <p:childTnLst>
                                    <p:set>
                                      <p:cBhvr>
                                        <p:cTn id="5841" dur="1" fill="hold">
                                          <p:stCondLst>
                                            <p:cond delay="0"/>
                                          </p:stCondLst>
                                        </p:cTn>
                                        <p:tgtEl>
                                          <p:spTgt spid="2661"/>
                                        </p:tgtEl>
                                        <p:attrNameLst>
                                          <p:attrName>style.visibility</p:attrName>
                                        </p:attrNameLst>
                                      </p:cBhvr>
                                      <p:to>
                                        <p:strVal val="hidden"/>
                                      </p:to>
                                    </p:set>
                                  </p:childTnLst>
                                </p:cTn>
                              </p:par>
                            </p:childTnLst>
                          </p:cTn>
                        </p:par>
                        <p:par>
                          <p:cTn id="5842" fill="hold">
                            <p:stCondLst>
                              <p:cond delay="22000"/>
                            </p:stCondLst>
                            <p:childTnLst>
                              <p:par>
                                <p:cTn id="5843" nodeType="afterEffect" fill="hold" presetClass="exit" presetID="1">
                                  <p:stCondLst>
                                    <p:cond delay="1000"/>
                                  </p:stCondLst>
                                  <p:childTnLst>
                                    <p:set>
                                      <p:cBhvr>
                                        <p:cTn id="5844" dur="1" fill="hold">
                                          <p:stCondLst>
                                            <p:cond delay="0"/>
                                          </p:stCondLst>
                                        </p:cTn>
                                        <p:tgtEl>
                                          <p:spTgt spid="2660"/>
                                        </p:tgtEl>
                                        <p:attrNameLst>
                                          <p:attrName>style.visibility</p:attrName>
                                        </p:attrNameLst>
                                      </p:cBhvr>
                                      <p:to>
                                        <p:strVal val="hidden"/>
                                      </p:to>
                                    </p:set>
                                  </p:childTnLst>
                                </p:cTn>
                              </p:par>
                            </p:childTnLst>
                          </p:cTn>
                        </p:par>
                        <p:par>
                          <p:cTn id="5845" fill="hold">
                            <p:stCondLst>
                              <p:cond delay="23000"/>
                            </p:stCondLst>
                            <p:childTnLst>
                              <p:par>
                                <p:cTn id="5846" nodeType="afterEffect" fill="hold" presetClass="exit" presetID="1">
                                  <p:stCondLst>
                                    <p:cond delay="1000"/>
                                  </p:stCondLst>
                                  <p:childTnLst>
                                    <p:set>
                                      <p:cBhvr>
                                        <p:cTn id="5847" dur="1" fill="hold">
                                          <p:stCondLst>
                                            <p:cond delay="0"/>
                                          </p:stCondLst>
                                        </p:cTn>
                                        <p:tgtEl>
                                          <p:spTgt spid="2659"/>
                                        </p:tgtEl>
                                        <p:attrNameLst>
                                          <p:attrName>style.visibility</p:attrName>
                                        </p:attrNameLst>
                                      </p:cBhvr>
                                      <p:to>
                                        <p:strVal val="hidden"/>
                                      </p:to>
                                    </p:set>
                                  </p:childTnLst>
                                </p:cTn>
                              </p:par>
                            </p:childTnLst>
                          </p:cTn>
                        </p:par>
                        <p:par>
                          <p:cTn id="5848" fill="hold">
                            <p:stCondLst>
                              <p:cond delay="24000"/>
                            </p:stCondLst>
                            <p:childTnLst>
                              <p:par>
                                <p:cTn id="5849" nodeType="afterEffect" fill="hold" presetClass="exit" presetID="1">
                                  <p:stCondLst>
                                    <p:cond delay="1000"/>
                                  </p:stCondLst>
                                  <p:childTnLst>
                                    <p:set>
                                      <p:cBhvr>
                                        <p:cTn id="5850" dur="1" fill="hold">
                                          <p:stCondLst>
                                            <p:cond delay="9"/>
                                          </p:stCondLst>
                                        </p:cTn>
                                        <p:tgtEl>
                                          <p:spTgt spid="265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וַיֻּגַּ֗ד לְבֵ֤ית דָּוִד֙ לֵאמֹ֔ר</a:t>
            </a:r>
            <a:endParaRPr b="0" lang="en-US" sz="3200" strike="noStrike" u="none">
              <a:solidFill>
                <a:srgbClr val="ffffff"/>
              </a:solidFill>
              <a:effectLst/>
              <a:uFillTx/>
              <a:latin typeface="Arial"/>
            </a:endParaRPr>
          </a:p>
        </p:txBody>
      </p:sp>
      <p:sp>
        <p:nvSpPr>
          <p:cNvPr id="268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On vint dire à la maison de David:</a:t>
            </a:r>
            <a:endParaRPr b="0" lang="en-US" sz="3200" strike="noStrike" u="none">
              <a:solidFill>
                <a:srgbClr val="ffffff"/>
              </a:solidFill>
              <a:effectLst/>
              <a:uFillTx/>
              <a:latin typeface="Arial"/>
            </a:endParaRPr>
          </a:p>
        </p:txBody>
      </p:sp>
      <p:sp>
        <p:nvSpPr>
          <p:cNvPr id="268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llegó la noticia a la casa de David, diciendo: </a:t>
            </a:r>
            <a:endParaRPr b="0" lang="en-US" sz="3200" strike="noStrike" u="none">
              <a:solidFill>
                <a:srgbClr val="ffffff"/>
              </a:solidFill>
              <a:effectLst/>
              <a:uFillTx/>
              <a:latin typeface="Arial"/>
            </a:endParaRPr>
          </a:p>
        </p:txBody>
      </p:sp>
      <p:sp>
        <p:nvSpPr>
          <p:cNvPr id="268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it was told to the house of David, saying,  </a:t>
            </a:r>
            <a:endParaRPr b="0" lang="en-US" sz="3200" strike="noStrike" u="none">
              <a:solidFill>
                <a:srgbClr val="ffffff"/>
              </a:solidFill>
              <a:effectLst/>
              <a:uFillTx/>
              <a:latin typeface="Arial"/>
            </a:endParaRPr>
          </a:p>
        </p:txBody>
      </p:sp>
      <p:sp>
        <p:nvSpPr>
          <p:cNvPr id="268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#76</a:t>
            </a:r>
            <a:endParaRPr b="0" lang="en-US" sz="4400" strike="noStrike" u="none">
              <a:solidFill>
                <a:srgbClr val="ffffff"/>
              </a:solidFill>
              <a:effectLst/>
              <a:uFillTx/>
              <a:latin typeface="Arial"/>
            </a:endParaRPr>
          </a:p>
        </p:txBody>
      </p:sp>
      <p:sp>
        <p:nvSpPr>
          <p:cNvPr id="268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7:20, what will the Lord use to shave with?  </a:t>
            </a:r>
            <a:endParaRPr b="0" lang="en-US" sz="3200" strike="noStrike" u="none">
              <a:solidFill>
                <a:srgbClr val="ffffff"/>
              </a:solidFill>
              <a:effectLst/>
              <a:uFillTx/>
              <a:latin typeface="Arial"/>
            </a:endParaRPr>
          </a:p>
        </p:txBody>
      </p:sp>
      <p:sp>
        <p:nvSpPr>
          <p:cNvPr id="2690" name="PlaceHolder 66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7:20 ¿Con qué rapará el Señor? </a:t>
            </a:r>
            <a:endParaRPr b="0" lang="en-US" sz="3200" strike="noStrike" u="none">
              <a:solidFill>
                <a:srgbClr val="ffffff"/>
              </a:solidFill>
              <a:effectLst/>
              <a:uFillTx/>
              <a:latin typeface="Arial"/>
            </a:endParaRPr>
          </a:p>
        </p:txBody>
      </p:sp>
      <p:sp>
        <p:nvSpPr>
          <p:cNvPr id="2691" name="PlaceHolder 66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7:20, avec quoi le Seigneur se rasera-t-il ?</a:t>
            </a:r>
            <a:endParaRPr b="0" lang="en-US" sz="3200" strike="noStrike" u="none">
              <a:solidFill>
                <a:srgbClr val="ffffff"/>
              </a:solidFill>
              <a:effectLst/>
              <a:uFillTx/>
              <a:latin typeface="Arial"/>
            </a:endParaRPr>
          </a:p>
        </p:txBody>
      </p:sp>
      <p:sp>
        <p:nvSpPr>
          <p:cNvPr id="2692" name="TextBox 19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93" name="TextBox 1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94" name="TextBox 1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95" name="TextBox 1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96" name="TextBox 1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97" name="TextBox 1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98" name="TextBox 1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99" name="TextBox 1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00" name="TextBox 1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01" name="TextBox 1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02" name="TextBox 1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03" name="TextBox 1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04" name="TextBox 19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05" name="TextBox 1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06" name="TextBox 1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07" name="TextBox 1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08" name="TextBox 1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09" name="TextBox 1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10" name="TextBox 1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11" name="TextBox 1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12" name="TextBox 1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13" name="TextBox 1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14" name="TextBox 1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15" name="TextBox 1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16" name="TextBox 1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17" name="TextBox 1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851" dur="indefinite" restart="never" nodeType="tmRoot">
          <p:childTnLst>
            <p:seq>
              <p:cTn id="5852" dur="indefinite" nodeType="mainSeq">
                <p:childTnLst>
                  <p:par>
                    <p:cTn id="5853" fill="hold">
                      <p:stCondLst>
                        <p:cond delay="indefinite"/>
                      </p:stCondLst>
                      <p:childTnLst>
                        <p:par>
                          <p:cTn id="5854" fill="hold">
                            <p:stCondLst>
                              <p:cond delay="0"/>
                            </p:stCondLst>
                            <p:childTnLst>
                              <p:par>
                                <p:cTn id="5855" nodeType="clickEffect" fill="hold" presetClass="exit" presetID="1">
                                  <p:stCondLst>
                                    <p:cond delay="1000"/>
                                  </p:stCondLst>
                                  <p:childTnLst>
                                    <p:set>
                                      <p:cBhvr>
                                        <p:cTn id="5856" dur="1" fill="hold">
                                          <p:stCondLst>
                                            <p:cond delay="0"/>
                                          </p:stCondLst>
                                        </p:cTn>
                                        <p:tgtEl>
                                          <p:spTgt spid="2717"/>
                                        </p:tgtEl>
                                        <p:attrNameLst>
                                          <p:attrName>style.visibility</p:attrName>
                                        </p:attrNameLst>
                                      </p:cBhvr>
                                      <p:to>
                                        <p:strVal val="hidden"/>
                                      </p:to>
                                    </p:set>
                                  </p:childTnLst>
                                </p:cTn>
                              </p:par>
                            </p:childTnLst>
                          </p:cTn>
                        </p:par>
                        <p:par>
                          <p:cTn id="5857" fill="hold">
                            <p:stCondLst>
                              <p:cond delay="1000"/>
                            </p:stCondLst>
                            <p:childTnLst>
                              <p:par>
                                <p:cTn id="5858" nodeType="afterEffect" fill="hold" presetClass="exit" presetID="1">
                                  <p:stCondLst>
                                    <p:cond delay="1000"/>
                                  </p:stCondLst>
                                  <p:childTnLst>
                                    <p:set>
                                      <p:cBhvr>
                                        <p:cTn id="5859" dur="1" fill="hold">
                                          <p:stCondLst>
                                            <p:cond delay="0"/>
                                          </p:stCondLst>
                                        </p:cTn>
                                        <p:tgtEl>
                                          <p:spTgt spid="2716"/>
                                        </p:tgtEl>
                                        <p:attrNameLst>
                                          <p:attrName>style.visibility</p:attrName>
                                        </p:attrNameLst>
                                      </p:cBhvr>
                                      <p:to>
                                        <p:strVal val="hidden"/>
                                      </p:to>
                                    </p:set>
                                  </p:childTnLst>
                                </p:cTn>
                              </p:par>
                            </p:childTnLst>
                          </p:cTn>
                        </p:par>
                        <p:par>
                          <p:cTn id="5860" fill="hold">
                            <p:stCondLst>
                              <p:cond delay="2000"/>
                            </p:stCondLst>
                            <p:childTnLst>
                              <p:par>
                                <p:cTn id="5861" nodeType="afterEffect" fill="hold" presetClass="exit" presetID="1">
                                  <p:stCondLst>
                                    <p:cond delay="1000"/>
                                  </p:stCondLst>
                                  <p:childTnLst>
                                    <p:set>
                                      <p:cBhvr>
                                        <p:cTn id="5862" dur="1" fill="hold">
                                          <p:stCondLst>
                                            <p:cond delay="0"/>
                                          </p:stCondLst>
                                        </p:cTn>
                                        <p:tgtEl>
                                          <p:spTgt spid="2715"/>
                                        </p:tgtEl>
                                        <p:attrNameLst>
                                          <p:attrName>style.visibility</p:attrName>
                                        </p:attrNameLst>
                                      </p:cBhvr>
                                      <p:to>
                                        <p:strVal val="hidden"/>
                                      </p:to>
                                    </p:set>
                                  </p:childTnLst>
                                </p:cTn>
                              </p:par>
                            </p:childTnLst>
                          </p:cTn>
                        </p:par>
                        <p:par>
                          <p:cTn id="5863" fill="hold">
                            <p:stCondLst>
                              <p:cond delay="3000"/>
                            </p:stCondLst>
                            <p:childTnLst>
                              <p:par>
                                <p:cTn id="5864" nodeType="afterEffect" fill="hold" presetClass="exit" presetID="1">
                                  <p:stCondLst>
                                    <p:cond delay="1000"/>
                                  </p:stCondLst>
                                  <p:childTnLst>
                                    <p:set>
                                      <p:cBhvr>
                                        <p:cTn id="5865" dur="1" fill="hold">
                                          <p:stCondLst>
                                            <p:cond delay="0"/>
                                          </p:stCondLst>
                                        </p:cTn>
                                        <p:tgtEl>
                                          <p:spTgt spid="2714"/>
                                        </p:tgtEl>
                                        <p:attrNameLst>
                                          <p:attrName>style.visibility</p:attrName>
                                        </p:attrNameLst>
                                      </p:cBhvr>
                                      <p:to>
                                        <p:strVal val="hidden"/>
                                      </p:to>
                                    </p:set>
                                  </p:childTnLst>
                                </p:cTn>
                              </p:par>
                            </p:childTnLst>
                          </p:cTn>
                        </p:par>
                        <p:par>
                          <p:cTn id="5866" fill="hold">
                            <p:stCondLst>
                              <p:cond delay="4000"/>
                            </p:stCondLst>
                            <p:childTnLst>
                              <p:par>
                                <p:cTn id="5867" nodeType="afterEffect" fill="hold" presetClass="exit" presetID="1">
                                  <p:stCondLst>
                                    <p:cond delay="1000"/>
                                  </p:stCondLst>
                                  <p:childTnLst>
                                    <p:set>
                                      <p:cBhvr>
                                        <p:cTn id="5868" dur="1" fill="hold">
                                          <p:stCondLst>
                                            <p:cond delay="0"/>
                                          </p:stCondLst>
                                        </p:cTn>
                                        <p:tgtEl>
                                          <p:spTgt spid="2713"/>
                                        </p:tgtEl>
                                        <p:attrNameLst>
                                          <p:attrName>style.visibility</p:attrName>
                                        </p:attrNameLst>
                                      </p:cBhvr>
                                      <p:to>
                                        <p:strVal val="hidden"/>
                                      </p:to>
                                    </p:set>
                                  </p:childTnLst>
                                </p:cTn>
                              </p:par>
                            </p:childTnLst>
                          </p:cTn>
                        </p:par>
                        <p:par>
                          <p:cTn id="5869" fill="hold">
                            <p:stCondLst>
                              <p:cond delay="5000"/>
                            </p:stCondLst>
                            <p:childTnLst>
                              <p:par>
                                <p:cTn id="5870" nodeType="afterEffect" fill="hold" presetClass="exit" presetID="1">
                                  <p:stCondLst>
                                    <p:cond delay="1000"/>
                                  </p:stCondLst>
                                  <p:childTnLst>
                                    <p:set>
                                      <p:cBhvr>
                                        <p:cTn id="5871" dur="1" fill="hold">
                                          <p:stCondLst>
                                            <p:cond delay="0"/>
                                          </p:stCondLst>
                                        </p:cTn>
                                        <p:tgtEl>
                                          <p:spTgt spid="2712"/>
                                        </p:tgtEl>
                                        <p:attrNameLst>
                                          <p:attrName>style.visibility</p:attrName>
                                        </p:attrNameLst>
                                      </p:cBhvr>
                                      <p:to>
                                        <p:strVal val="hidden"/>
                                      </p:to>
                                    </p:set>
                                  </p:childTnLst>
                                </p:cTn>
                              </p:par>
                            </p:childTnLst>
                          </p:cTn>
                        </p:par>
                        <p:par>
                          <p:cTn id="5872" fill="hold">
                            <p:stCondLst>
                              <p:cond delay="6000"/>
                            </p:stCondLst>
                            <p:childTnLst>
                              <p:par>
                                <p:cTn id="5873" nodeType="afterEffect" fill="hold" presetClass="exit" presetID="1">
                                  <p:stCondLst>
                                    <p:cond delay="1000"/>
                                  </p:stCondLst>
                                  <p:childTnLst>
                                    <p:set>
                                      <p:cBhvr>
                                        <p:cTn id="5874" dur="1" fill="hold">
                                          <p:stCondLst>
                                            <p:cond delay="0"/>
                                          </p:stCondLst>
                                        </p:cTn>
                                        <p:tgtEl>
                                          <p:spTgt spid="2711"/>
                                        </p:tgtEl>
                                        <p:attrNameLst>
                                          <p:attrName>style.visibility</p:attrName>
                                        </p:attrNameLst>
                                      </p:cBhvr>
                                      <p:to>
                                        <p:strVal val="hidden"/>
                                      </p:to>
                                    </p:set>
                                  </p:childTnLst>
                                </p:cTn>
                              </p:par>
                            </p:childTnLst>
                          </p:cTn>
                        </p:par>
                        <p:par>
                          <p:cTn id="5875" fill="hold">
                            <p:stCondLst>
                              <p:cond delay="7000"/>
                            </p:stCondLst>
                            <p:childTnLst>
                              <p:par>
                                <p:cTn id="5876" nodeType="afterEffect" fill="hold" presetClass="exit" presetID="1">
                                  <p:stCondLst>
                                    <p:cond delay="1000"/>
                                  </p:stCondLst>
                                  <p:childTnLst>
                                    <p:set>
                                      <p:cBhvr>
                                        <p:cTn id="5877" dur="1" fill="hold">
                                          <p:stCondLst>
                                            <p:cond delay="0"/>
                                          </p:stCondLst>
                                        </p:cTn>
                                        <p:tgtEl>
                                          <p:spTgt spid="2710"/>
                                        </p:tgtEl>
                                        <p:attrNameLst>
                                          <p:attrName>style.visibility</p:attrName>
                                        </p:attrNameLst>
                                      </p:cBhvr>
                                      <p:to>
                                        <p:strVal val="hidden"/>
                                      </p:to>
                                    </p:set>
                                  </p:childTnLst>
                                </p:cTn>
                              </p:par>
                            </p:childTnLst>
                          </p:cTn>
                        </p:par>
                        <p:par>
                          <p:cTn id="5878" fill="hold">
                            <p:stCondLst>
                              <p:cond delay="8000"/>
                            </p:stCondLst>
                            <p:childTnLst>
                              <p:par>
                                <p:cTn id="5879" nodeType="afterEffect" fill="hold" presetClass="exit" presetID="1">
                                  <p:stCondLst>
                                    <p:cond delay="1000"/>
                                  </p:stCondLst>
                                  <p:childTnLst>
                                    <p:set>
                                      <p:cBhvr>
                                        <p:cTn id="5880" dur="1" fill="hold">
                                          <p:stCondLst>
                                            <p:cond delay="0"/>
                                          </p:stCondLst>
                                        </p:cTn>
                                        <p:tgtEl>
                                          <p:spTgt spid="2709"/>
                                        </p:tgtEl>
                                        <p:attrNameLst>
                                          <p:attrName>style.visibility</p:attrName>
                                        </p:attrNameLst>
                                      </p:cBhvr>
                                      <p:to>
                                        <p:strVal val="hidden"/>
                                      </p:to>
                                    </p:set>
                                  </p:childTnLst>
                                </p:cTn>
                              </p:par>
                            </p:childTnLst>
                          </p:cTn>
                        </p:par>
                        <p:par>
                          <p:cTn id="5881" fill="hold">
                            <p:stCondLst>
                              <p:cond delay="9000"/>
                            </p:stCondLst>
                            <p:childTnLst>
                              <p:par>
                                <p:cTn id="5882" nodeType="afterEffect" fill="hold" presetClass="exit" presetID="1">
                                  <p:stCondLst>
                                    <p:cond delay="1000"/>
                                  </p:stCondLst>
                                  <p:childTnLst>
                                    <p:set>
                                      <p:cBhvr>
                                        <p:cTn id="5883" dur="1" fill="hold">
                                          <p:stCondLst>
                                            <p:cond delay="0"/>
                                          </p:stCondLst>
                                        </p:cTn>
                                        <p:tgtEl>
                                          <p:spTgt spid="2708"/>
                                        </p:tgtEl>
                                        <p:attrNameLst>
                                          <p:attrName>style.visibility</p:attrName>
                                        </p:attrNameLst>
                                      </p:cBhvr>
                                      <p:to>
                                        <p:strVal val="hidden"/>
                                      </p:to>
                                    </p:set>
                                  </p:childTnLst>
                                </p:cTn>
                              </p:par>
                            </p:childTnLst>
                          </p:cTn>
                        </p:par>
                        <p:par>
                          <p:cTn id="5884" fill="hold">
                            <p:stCondLst>
                              <p:cond delay="10000"/>
                            </p:stCondLst>
                            <p:childTnLst>
                              <p:par>
                                <p:cTn id="5885" nodeType="afterEffect" fill="hold" presetClass="exit" presetID="1">
                                  <p:stCondLst>
                                    <p:cond delay="1000"/>
                                  </p:stCondLst>
                                  <p:childTnLst>
                                    <p:set>
                                      <p:cBhvr>
                                        <p:cTn id="5886" dur="1" fill="hold">
                                          <p:stCondLst>
                                            <p:cond delay="0"/>
                                          </p:stCondLst>
                                        </p:cTn>
                                        <p:tgtEl>
                                          <p:spTgt spid="2707"/>
                                        </p:tgtEl>
                                        <p:attrNameLst>
                                          <p:attrName>style.visibility</p:attrName>
                                        </p:attrNameLst>
                                      </p:cBhvr>
                                      <p:to>
                                        <p:strVal val="hidden"/>
                                      </p:to>
                                    </p:set>
                                  </p:childTnLst>
                                </p:cTn>
                              </p:par>
                            </p:childTnLst>
                          </p:cTn>
                        </p:par>
                        <p:par>
                          <p:cTn id="5887" fill="hold">
                            <p:stCondLst>
                              <p:cond delay="11000"/>
                            </p:stCondLst>
                            <p:childTnLst>
                              <p:par>
                                <p:cTn id="5888" nodeType="afterEffect" fill="hold" presetClass="exit" presetID="1">
                                  <p:stCondLst>
                                    <p:cond delay="1000"/>
                                  </p:stCondLst>
                                  <p:childTnLst>
                                    <p:set>
                                      <p:cBhvr>
                                        <p:cTn id="5889" dur="1" fill="hold">
                                          <p:stCondLst>
                                            <p:cond delay="0"/>
                                          </p:stCondLst>
                                        </p:cTn>
                                        <p:tgtEl>
                                          <p:spTgt spid="2706"/>
                                        </p:tgtEl>
                                        <p:attrNameLst>
                                          <p:attrName>style.visibility</p:attrName>
                                        </p:attrNameLst>
                                      </p:cBhvr>
                                      <p:to>
                                        <p:strVal val="hidden"/>
                                      </p:to>
                                    </p:set>
                                  </p:childTnLst>
                                </p:cTn>
                              </p:par>
                            </p:childTnLst>
                          </p:cTn>
                        </p:par>
                        <p:par>
                          <p:cTn id="5890" fill="hold">
                            <p:stCondLst>
                              <p:cond delay="12000"/>
                            </p:stCondLst>
                            <p:childTnLst>
                              <p:par>
                                <p:cTn id="5891" nodeType="afterEffect" fill="hold" presetClass="exit" presetID="1">
                                  <p:stCondLst>
                                    <p:cond delay="1000"/>
                                  </p:stCondLst>
                                  <p:childTnLst>
                                    <p:set>
                                      <p:cBhvr>
                                        <p:cTn id="5892" dur="1" fill="hold">
                                          <p:stCondLst>
                                            <p:cond delay="0"/>
                                          </p:stCondLst>
                                        </p:cTn>
                                        <p:tgtEl>
                                          <p:spTgt spid="2705"/>
                                        </p:tgtEl>
                                        <p:attrNameLst>
                                          <p:attrName>style.visibility</p:attrName>
                                        </p:attrNameLst>
                                      </p:cBhvr>
                                      <p:to>
                                        <p:strVal val="hidden"/>
                                      </p:to>
                                    </p:set>
                                  </p:childTnLst>
                                </p:cTn>
                              </p:par>
                            </p:childTnLst>
                          </p:cTn>
                        </p:par>
                        <p:par>
                          <p:cTn id="5893" fill="hold">
                            <p:stCondLst>
                              <p:cond delay="13000"/>
                            </p:stCondLst>
                            <p:childTnLst>
                              <p:par>
                                <p:cTn id="5894" nodeType="afterEffect" fill="hold" presetClass="exit" presetID="1">
                                  <p:stCondLst>
                                    <p:cond delay="1000"/>
                                  </p:stCondLst>
                                  <p:childTnLst>
                                    <p:set>
                                      <p:cBhvr>
                                        <p:cTn id="5895" dur="1" fill="hold">
                                          <p:stCondLst>
                                            <p:cond delay="0"/>
                                          </p:stCondLst>
                                        </p:cTn>
                                        <p:tgtEl>
                                          <p:spTgt spid="2704"/>
                                        </p:tgtEl>
                                        <p:attrNameLst>
                                          <p:attrName>style.visibility</p:attrName>
                                        </p:attrNameLst>
                                      </p:cBhvr>
                                      <p:to>
                                        <p:strVal val="hidden"/>
                                      </p:to>
                                    </p:set>
                                  </p:childTnLst>
                                </p:cTn>
                              </p:par>
                            </p:childTnLst>
                          </p:cTn>
                        </p:par>
                        <p:par>
                          <p:cTn id="5896" fill="hold">
                            <p:stCondLst>
                              <p:cond delay="14000"/>
                            </p:stCondLst>
                            <p:childTnLst>
                              <p:par>
                                <p:cTn id="5897" nodeType="afterEffect" fill="hold" presetClass="exit" presetID="1">
                                  <p:stCondLst>
                                    <p:cond delay="1000"/>
                                  </p:stCondLst>
                                  <p:childTnLst>
                                    <p:set>
                                      <p:cBhvr>
                                        <p:cTn id="5898" dur="1" fill="hold">
                                          <p:stCondLst>
                                            <p:cond delay="0"/>
                                          </p:stCondLst>
                                        </p:cTn>
                                        <p:tgtEl>
                                          <p:spTgt spid="2703"/>
                                        </p:tgtEl>
                                        <p:attrNameLst>
                                          <p:attrName>style.visibility</p:attrName>
                                        </p:attrNameLst>
                                      </p:cBhvr>
                                      <p:to>
                                        <p:strVal val="hidden"/>
                                      </p:to>
                                    </p:set>
                                  </p:childTnLst>
                                </p:cTn>
                              </p:par>
                            </p:childTnLst>
                          </p:cTn>
                        </p:par>
                        <p:par>
                          <p:cTn id="5899" fill="hold">
                            <p:stCondLst>
                              <p:cond delay="15000"/>
                            </p:stCondLst>
                            <p:childTnLst>
                              <p:par>
                                <p:cTn id="5900" nodeType="afterEffect" fill="hold" presetClass="exit" presetID="1">
                                  <p:stCondLst>
                                    <p:cond delay="1000"/>
                                  </p:stCondLst>
                                  <p:childTnLst>
                                    <p:set>
                                      <p:cBhvr>
                                        <p:cTn id="5901" dur="1" fill="hold">
                                          <p:stCondLst>
                                            <p:cond delay="0"/>
                                          </p:stCondLst>
                                        </p:cTn>
                                        <p:tgtEl>
                                          <p:spTgt spid="2702"/>
                                        </p:tgtEl>
                                        <p:attrNameLst>
                                          <p:attrName>style.visibility</p:attrName>
                                        </p:attrNameLst>
                                      </p:cBhvr>
                                      <p:to>
                                        <p:strVal val="hidden"/>
                                      </p:to>
                                    </p:set>
                                  </p:childTnLst>
                                </p:cTn>
                              </p:par>
                            </p:childTnLst>
                          </p:cTn>
                        </p:par>
                        <p:par>
                          <p:cTn id="5902" fill="hold">
                            <p:stCondLst>
                              <p:cond delay="16000"/>
                            </p:stCondLst>
                            <p:childTnLst>
                              <p:par>
                                <p:cTn id="5903" nodeType="afterEffect" fill="hold" presetClass="exit" presetID="1">
                                  <p:stCondLst>
                                    <p:cond delay="1000"/>
                                  </p:stCondLst>
                                  <p:childTnLst>
                                    <p:set>
                                      <p:cBhvr>
                                        <p:cTn id="5904" dur="1" fill="hold">
                                          <p:stCondLst>
                                            <p:cond delay="0"/>
                                          </p:stCondLst>
                                        </p:cTn>
                                        <p:tgtEl>
                                          <p:spTgt spid="2701"/>
                                        </p:tgtEl>
                                        <p:attrNameLst>
                                          <p:attrName>style.visibility</p:attrName>
                                        </p:attrNameLst>
                                      </p:cBhvr>
                                      <p:to>
                                        <p:strVal val="hidden"/>
                                      </p:to>
                                    </p:set>
                                  </p:childTnLst>
                                </p:cTn>
                              </p:par>
                            </p:childTnLst>
                          </p:cTn>
                        </p:par>
                        <p:par>
                          <p:cTn id="5905" fill="hold">
                            <p:stCondLst>
                              <p:cond delay="17000"/>
                            </p:stCondLst>
                            <p:childTnLst>
                              <p:par>
                                <p:cTn id="5906" nodeType="afterEffect" fill="hold" presetClass="exit" presetID="1">
                                  <p:stCondLst>
                                    <p:cond delay="1000"/>
                                  </p:stCondLst>
                                  <p:childTnLst>
                                    <p:set>
                                      <p:cBhvr>
                                        <p:cTn id="5907" dur="1" fill="hold">
                                          <p:stCondLst>
                                            <p:cond delay="0"/>
                                          </p:stCondLst>
                                        </p:cTn>
                                        <p:tgtEl>
                                          <p:spTgt spid="2700"/>
                                        </p:tgtEl>
                                        <p:attrNameLst>
                                          <p:attrName>style.visibility</p:attrName>
                                        </p:attrNameLst>
                                      </p:cBhvr>
                                      <p:to>
                                        <p:strVal val="hidden"/>
                                      </p:to>
                                    </p:set>
                                  </p:childTnLst>
                                </p:cTn>
                              </p:par>
                            </p:childTnLst>
                          </p:cTn>
                        </p:par>
                        <p:par>
                          <p:cTn id="5908" fill="hold">
                            <p:stCondLst>
                              <p:cond delay="18000"/>
                            </p:stCondLst>
                            <p:childTnLst>
                              <p:par>
                                <p:cTn id="5909" nodeType="afterEffect" fill="hold" presetClass="exit" presetID="1">
                                  <p:stCondLst>
                                    <p:cond delay="1000"/>
                                  </p:stCondLst>
                                  <p:childTnLst>
                                    <p:set>
                                      <p:cBhvr>
                                        <p:cTn id="5910" dur="1" fill="hold">
                                          <p:stCondLst>
                                            <p:cond delay="0"/>
                                          </p:stCondLst>
                                        </p:cTn>
                                        <p:tgtEl>
                                          <p:spTgt spid="2699"/>
                                        </p:tgtEl>
                                        <p:attrNameLst>
                                          <p:attrName>style.visibility</p:attrName>
                                        </p:attrNameLst>
                                      </p:cBhvr>
                                      <p:to>
                                        <p:strVal val="hidden"/>
                                      </p:to>
                                    </p:set>
                                  </p:childTnLst>
                                </p:cTn>
                              </p:par>
                            </p:childTnLst>
                          </p:cTn>
                        </p:par>
                        <p:par>
                          <p:cTn id="5911" fill="hold">
                            <p:stCondLst>
                              <p:cond delay="19000"/>
                            </p:stCondLst>
                            <p:childTnLst>
                              <p:par>
                                <p:cTn id="5912" nodeType="afterEffect" fill="hold" presetClass="exit" presetID="1">
                                  <p:stCondLst>
                                    <p:cond delay="1000"/>
                                  </p:stCondLst>
                                  <p:childTnLst>
                                    <p:set>
                                      <p:cBhvr>
                                        <p:cTn id="5913" dur="1" fill="hold">
                                          <p:stCondLst>
                                            <p:cond delay="0"/>
                                          </p:stCondLst>
                                        </p:cTn>
                                        <p:tgtEl>
                                          <p:spTgt spid="2698"/>
                                        </p:tgtEl>
                                        <p:attrNameLst>
                                          <p:attrName>style.visibility</p:attrName>
                                        </p:attrNameLst>
                                      </p:cBhvr>
                                      <p:to>
                                        <p:strVal val="hidden"/>
                                      </p:to>
                                    </p:set>
                                  </p:childTnLst>
                                </p:cTn>
                              </p:par>
                            </p:childTnLst>
                          </p:cTn>
                        </p:par>
                        <p:par>
                          <p:cTn id="5914" fill="hold">
                            <p:stCondLst>
                              <p:cond delay="20000"/>
                            </p:stCondLst>
                            <p:childTnLst>
                              <p:par>
                                <p:cTn id="5915" nodeType="afterEffect" fill="hold" presetClass="exit" presetID="1">
                                  <p:stCondLst>
                                    <p:cond delay="1000"/>
                                  </p:stCondLst>
                                  <p:childTnLst>
                                    <p:set>
                                      <p:cBhvr>
                                        <p:cTn id="5916" dur="1" fill="hold">
                                          <p:stCondLst>
                                            <p:cond delay="0"/>
                                          </p:stCondLst>
                                        </p:cTn>
                                        <p:tgtEl>
                                          <p:spTgt spid="2697"/>
                                        </p:tgtEl>
                                        <p:attrNameLst>
                                          <p:attrName>style.visibility</p:attrName>
                                        </p:attrNameLst>
                                      </p:cBhvr>
                                      <p:to>
                                        <p:strVal val="hidden"/>
                                      </p:to>
                                    </p:set>
                                  </p:childTnLst>
                                </p:cTn>
                              </p:par>
                            </p:childTnLst>
                          </p:cTn>
                        </p:par>
                        <p:par>
                          <p:cTn id="5917" fill="hold">
                            <p:stCondLst>
                              <p:cond delay="21000"/>
                            </p:stCondLst>
                            <p:childTnLst>
                              <p:par>
                                <p:cTn id="5918" nodeType="afterEffect" fill="hold" presetClass="exit" presetID="1">
                                  <p:stCondLst>
                                    <p:cond delay="1000"/>
                                  </p:stCondLst>
                                  <p:childTnLst>
                                    <p:set>
                                      <p:cBhvr>
                                        <p:cTn id="5919" dur="1" fill="hold">
                                          <p:stCondLst>
                                            <p:cond delay="0"/>
                                          </p:stCondLst>
                                        </p:cTn>
                                        <p:tgtEl>
                                          <p:spTgt spid="2696"/>
                                        </p:tgtEl>
                                        <p:attrNameLst>
                                          <p:attrName>style.visibility</p:attrName>
                                        </p:attrNameLst>
                                      </p:cBhvr>
                                      <p:to>
                                        <p:strVal val="hidden"/>
                                      </p:to>
                                    </p:set>
                                  </p:childTnLst>
                                </p:cTn>
                              </p:par>
                            </p:childTnLst>
                          </p:cTn>
                        </p:par>
                        <p:par>
                          <p:cTn id="5920" fill="hold">
                            <p:stCondLst>
                              <p:cond delay="22000"/>
                            </p:stCondLst>
                            <p:childTnLst>
                              <p:par>
                                <p:cTn id="5921" nodeType="afterEffect" fill="hold" presetClass="exit" presetID="1">
                                  <p:stCondLst>
                                    <p:cond delay="1000"/>
                                  </p:stCondLst>
                                  <p:childTnLst>
                                    <p:set>
                                      <p:cBhvr>
                                        <p:cTn id="5922" dur="1" fill="hold">
                                          <p:stCondLst>
                                            <p:cond delay="0"/>
                                          </p:stCondLst>
                                        </p:cTn>
                                        <p:tgtEl>
                                          <p:spTgt spid="2695"/>
                                        </p:tgtEl>
                                        <p:attrNameLst>
                                          <p:attrName>style.visibility</p:attrName>
                                        </p:attrNameLst>
                                      </p:cBhvr>
                                      <p:to>
                                        <p:strVal val="hidden"/>
                                      </p:to>
                                    </p:set>
                                  </p:childTnLst>
                                </p:cTn>
                              </p:par>
                            </p:childTnLst>
                          </p:cTn>
                        </p:par>
                        <p:par>
                          <p:cTn id="5923" fill="hold">
                            <p:stCondLst>
                              <p:cond delay="23000"/>
                            </p:stCondLst>
                            <p:childTnLst>
                              <p:par>
                                <p:cTn id="5924" nodeType="afterEffect" fill="hold" presetClass="exit" presetID="1">
                                  <p:stCondLst>
                                    <p:cond delay="1000"/>
                                  </p:stCondLst>
                                  <p:childTnLst>
                                    <p:set>
                                      <p:cBhvr>
                                        <p:cTn id="5925" dur="1" fill="hold">
                                          <p:stCondLst>
                                            <p:cond delay="0"/>
                                          </p:stCondLst>
                                        </p:cTn>
                                        <p:tgtEl>
                                          <p:spTgt spid="2694"/>
                                        </p:tgtEl>
                                        <p:attrNameLst>
                                          <p:attrName>style.visibility</p:attrName>
                                        </p:attrNameLst>
                                      </p:cBhvr>
                                      <p:to>
                                        <p:strVal val="hidden"/>
                                      </p:to>
                                    </p:set>
                                  </p:childTnLst>
                                </p:cTn>
                              </p:par>
                            </p:childTnLst>
                          </p:cTn>
                        </p:par>
                        <p:par>
                          <p:cTn id="5926" fill="hold">
                            <p:stCondLst>
                              <p:cond delay="24000"/>
                            </p:stCondLst>
                            <p:childTnLst>
                              <p:par>
                                <p:cTn id="5927" nodeType="afterEffect" fill="hold" presetClass="exit" presetID="1">
                                  <p:stCondLst>
                                    <p:cond delay="1000"/>
                                  </p:stCondLst>
                                  <p:childTnLst>
                                    <p:set>
                                      <p:cBhvr>
                                        <p:cTn id="5928" dur="1" fill="hold">
                                          <p:stCondLst>
                                            <p:cond delay="9"/>
                                          </p:stCondLst>
                                        </p:cTn>
                                        <p:tgtEl>
                                          <p:spTgt spid="269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1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בְּתַ֨עַר הַשְּׂכִירָ֜ה בְּעֶבְרֵ֤י נָהָר֙ בְּמֶ֣לֶךְ אַשּׁ֔וּר</a:t>
            </a:r>
            <a:endParaRPr b="0" lang="en-US" sz="3200" strike="noStrike" u="none">
              <a:solidFill>
                <a:srgbClr val="ffffff"/>
              </a:solidFill>
              <a:effectLst/>
              <a:uFillTx/>
              <a:latin typeface="Arial"/>
            </a:endParaRPr>
          </a:p>
        </p:txBody>
      </p:sp>
      <p:sp>
        <p:nvSpPr>
          <p:cNvPr id="271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avec un rasoir pris à louage Au delà du fleuve, Avec le roi d'Assyrie,</a:t>
            </a:r>
            <a:endParaRPr b="0" lang="en-US" sz="3200" strike="noStrike" u="none">
              <a:solidFill>
                <a:srgbClr val="ffffff"/>
              </a:solidFill>
              <a:effectLst/>
              <a:uFillTx/>
              <a:latin typeface="Arial"/>
            </a:endParaRPr>
          </a:p>
        </p:txBody>
      </p:sp>
      <p:sp>
        <p:nvSpPr>
          <p:cNvPr id="272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con navaja alquilada, con los que habitan al otro lado del río (esto es, con el rey de Asiria), </a:t>
            </a:r>
            <a:endParaRPr b="0" lang="en-US" sz="3200" strike="noStrike" u="none">
              <a:solidFill>
                <a:srgbClr val="ffffff"/>
              </a:solidFill>
              <a:effectLst/>
              <a:uFillTx/>
              <a:latin typeface="Arial"/>
            </a:endParaRPr>
          </a:p>
        </p:txBody>
      </p:sp>
      <p:sp>
        <p:nvSpPr>
          <p:cNvPr id="272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with a hired razor, With those from beyond the River, with the king of Assyria,  </a:t>
            </a:r>
            <a:endParaRPr b="0" lang="en-US" sz="3200" strike="noStrike" u="none">
              <a:solidFill>
                <a:srgbClr val="ffffff"/>
              </a:solidFill>
              <a:effectLst/>
              <a:uFillTx/>
              <a:latin typeface="Arial"/>
            </a:endParaRPr>
          </a:p>
        </p:txBody>
      </p:sp>
      <p:sp>
        <p:nvSpPr>
          <p:cNvPr id="272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#77</a:t>
            </a:r>
            <a:endParaRPr b="0" lang="en-US" sz="4400" strike="noStrike" u="none">
              <a:solidFill>
                <a:srgbClr val="ffffff"/>
              </a:solidFill>
              <a:effectLst/>
              <a:uFillTx/>
              <a:latin typeface="Arial"/>
            </a:endParaRPr>
          </a:p>
        </p:txBody>
      </p:sp>
      <p:sp>
        <p:nvSpPr>
          <p:cNvPr id="272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7:15, what shall the child eat who is to be born?  </a:t>
            </a:r>
            <a:endParaRPr b="0" lang="en-US" sz="3200" strike="noStrike" u="none">
              <a:solidFill>
                <a:srgbClr val="ffffff"/>
              </a:solidFill>
              <a:effectLst/>
              <a:uFillTx/>
              <a:latin typeface="Arial"/>
            </a:endParaRPr>
          </a:p>
        </p:txBody>
      </p:sp>
      <p:sp>
        <p:nvSpPr>
          <p:cNvPr id="2725" name="PlaceHolder 67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7:15 ¿Qué deberá comer el niño que ha de nacer? </a:t>
            </a:r>
            <a:endParaRPr b="0" lang="en-US" sz="3200" strike="noStrike" u="none">
              <a:solidFill>
                <a:srgbClr val="ffffff"/>
              </a:solidFill>
              <a:effectLst/>
              <a:uFillTx/>
              <a:latin typeface="Arial"/>
            </a:endParaRPr>
          </a:p>
        </p:txBody>
      </p:sp>
      <p:sp>
        <p:nvSpPr>
          <p:cNvPr id="2726" name="PlaceHolder 67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7:15, que mangera l’enfant qui va naître ?</a:t>
            </a:r>
            <a:endParaRPr b="0" lang="en-US" sz="3200" strike="noStrike" u="none">
              <a:solidFill>
                <a:srgbClr val="ffffff"/>
              </a:solidFill>
              <a:effectLst/>
              <a:uFillTx/>
              <a:latin typeface="Arial"/>
            </a:endParaRPr>
          </a:p>
        </p:txBody>
      </p:sp>
      <p:sp>
        <p:nvSpPr>
          <p:cNvPr id="2727" name="TextBox 19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28" name="TextBox 1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29" name="TextBox 1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30" name="TextBox 1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31" name="TextBox 1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732" name="TextBox 1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733" name="TextBox 1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734" name="TextBox 1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35" name="TextBox 1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36" name="TextBox 1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37" name="TextBox 1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38" name="TextBox 1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39" name="TextBox 19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40" name="TextBox 1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41" name="TextBox 1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42" name="TextBox 1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43" name="TextBox 1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44" name="TextBox 1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45" name="TextBox 1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46" name="TextBox 1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47" name="TextBox 1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48" name="TextBox 1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49" name="TextBox 1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50" name="TextBox 1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51" name="TextBox 1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52" name="TextBox 1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929" dur="indefinite" restart="never" nodeType="tmRoot">
          <p:childTnLst>
            <p:seq>
              <p:cTn id="5930" dur="indefinite" nodeType="mainSeq">
                <p:childTnLst>
                  <p:par>
                    <p:cTn id="5931" fill="hold">
                      <p:stCondLst>
                        <p:cond delay="indefinite"/>
                      </p:stCondLst>
                      <p:childTnLst>
                        <p:par>
                          <p:cTn id="5932" fill="hold">
                            <p:stCondLst>
                              <p:cond delay="0"/>
                            </p:stCondLst>
                            <p:childTnLst>
                              <p:par>
                                <p:cTn id="5933" nodeType="clickEffect" fill="hold" presetClass="exit" presetID="1">
                                  <p:stCondLst>
                                    <p:cond delay="1000"/>
                                  </p:stCondLst>
                                  <p:childTnLst>
                                    <p:set>
                                      <p:cBhvr>
                                        <p:cTn id="5934" dur="1" fill="hold">
                                          <p:stCondLst>
                                            <p:cond delay="0"/>
                                          </p:stCondLst>
                                        </p:cTn>
                                        <p:tgtEl>
                                          <p:spTgt spid="2752"/>
                                        </p:tgtEl>
                                        <p:attrNameLst>
                                          <p:attrName>style.visibility</p:attrName>
                                        </p:attrNameLst>
                                      </p:cBhvr>
                                      <p:to>
                                        <p:strVal val="hidden"/>
                                      </p:to>
                                    </p:set>
                                  </p:childTnLst>
                                </p:cTn>
                              </p:par>
                            </p:childTnLst>
                          </p:cTn>
                        </p:par>
                        <p:par>
                          <p:cTn id="5935" fill="hold">
                            <p:stCondLst>
                              <p:cond delay="1000"/>
                            </p:stCondLst>
                            <p:childTnLst>
                              <p:par>
                                <p:cTn id="5936" nodeType="afterEffect" fill="hold" presetClass="exit" presetID="1">
                                  <p:stCondLst>
                                    <p:cond delay="1000"/>
                                  </p:stCondLst>
                                  <p:childTnLst>
                                    <p:set>
                                      <p:cBhvr>
                                        <p:cTn id="5937" dur="1" fill="hold">
                                          <p:stCondLst>
                                            <p:cond delay="0"/>
                                          </p:stCondLst>
                                        </p:cTn>
                                        <p:tgtEl>
                                          <p:spTgt spid="2751"/>
                                        </p:tgtEl>
                                        <p:attrNameLst>
                                          <p:attrName>style.visibility</p:attrName>
                                        </p:attrNameLst>
                                      </p:cBhvr>
                                      <p:to>
                                        <p:strVal val="hidden"/>
                                      </p:to>
                                    </p:set>
                                  </p:childTnLst>
                                </p:cTn>
                              </p:par>
                            </p:childTnLst>
                          </p:cTn>
                        </p:par>
                        <p:par>
                          <p:cTn id="5938" fill="hold">
                            <p:stCondLst>
                              <p:cond delay="2000"/>
                            </p:stCondLst>
                            <p:childTnLst>
                              <p:par>
                                <p:cTn id="5939" nodeType="afterEffect" fill="hold" presetClass="exit" presetID="1">
                                  <p:stCondLst>
                                    <p:cond delay="1000"/>
                                  </p:stCondLst>
                                  <p:childTnLst>
                                    <p:set>
                                      <p:cBhvr>
                                        <p:cTn id="5940" dur="1" fill="hold">
                                          <p:stCondLst>
                                            <p:cond delay="0"/>
                                          </p:stCondLst>
                                        </p:cTn>
                                        <p:tgtEl>
                                          <p:spTgt spid="2750"/>
                                        </p:tgtEl>
                                        <p:attrNameLst>
                                          <p:attrName>style.visibility</p:attrName>
                                        </p:attrNameLst>
                                      </p:cBhvr>
                                      <p:to>
                                        <p:strVal val="hidden"/>
                                      </p:to>
                                    </p:set>
                                  </p:childTnLst>
                                </p:cTn>
                              </p:par>
                            </p:childTnLst>
                          </p:cTn>
                        </p:par>
                        <p:par>
                          <p:cTn id="5941" fill="hold">
                            <p:stCondLst>
                              <p:cond delay="3000"/>
                            </p:stCondLst>
                            <p:childTnLst>
                              <p:par>
                                <p:cTn id="5942" nodeType="afterEffect" fill="hold" presetClass="exit" presetID="1">
                                  <p:stCondLst>
                                    <p:cond delay="1000"/>
                                  </p:stCondLst>
                                  <p:childTnLst>
                                    <p:set>
                                      <p:cBhvr>
                                        <p:cTn id="5943" dur="1" fill="hold">
                                          <p:stCondLst>
                                            <p:cond delay="0"/>
                                          </p:stCondLst>
                                        </p:cTn>
                                        <p:tgtEl>
                                          <p:spTgt spid="2749"/>
                                        </p:tgtEl>
                                        <p:attrNameLst>
                                          <p:attrName>style.visibility</p:attrName>
                                        </p:attrNameLst>
                                      </p:cBhvr>
                                      <p:to>
                                        <p:strVal val="hidden"/>
                                      </p:to>
                                    </p:set>
                                  </p:childTnLst>
                                </p:cTn>
                              </p:par>
                            </p:childTnLst>
                          </p:cTn>
                        </p:par>
                        <p:par>
                          <p:cTn id="5944" fill="hold">
                            <p:stCondLst>
                              <p:cond delay="4000"/>
                            </p:stCondLst>
                            <p:childTnLst>
                              <p:par>
                                <p:cTn id="5945" nodeType="afterEffect" fill="hold" presetClass="exit" presetID="1">
                                  <p:stCondLst>
                                    <p:cond delay="1000"/>
                                  </p:stCondLst>
                                  <p:childTnLst>
                                    <p:set>
                                      <p:cBhvr>
                                        <p:cTn id="5946" dur="1" fill="hold">
                                          <p:stCondLst>
                                            <p:cond delay="0"/>
                                          </p:stCondLst>
                                        </p:cTn>
                                        <p:tgtEl>
                                          <p:spTgt spid="2748"/>
                                        </p:tgtEl>
                                        <p:attrNameLst>
                                          <p:attrName>style.visibility</p:attrName>
                                        </p:attrNameLst>
                                      </p:cBhvr>
                                      <p:to>
                                        <p:strVal val="hidden"/>
                                      </p:to>
                                    </p:set>
                                  </p:childTnLst>
                                </p:cTn>
                              </p:par>
                            </p:childTnLst>
                          </p:cTn>
                        </p:par>
                        <p:par>
                          <p:cTn id="5947" fill="hold">
                            <p:stCondLst>
                              <p:cond delay="5000"/>
                            </p:stCondLst>
                            <p:childTnLst>
                              <p:par>
                                <p:cTn id="5948" nodeType="afterEffect" fill="hold" presetClass="exit" presetID="1">
                                  <p:stCondLst>
                                    <p:cond delay="1000"/>
                                  </p:stCondLst>
                                  <p:childTnLst>
                                    <p:set>
                                      <p:cBhvr>
                                        <p:cTn id="5949" dur="1" fill="hold">
                                          <p:stCondLst>
                                            <p:cond delay="0"/>
                                          </p:stCondLst>
                                        </p:cTn>
                                        <p:tgtEl>
                                          <p:spTgt spid="2747"/>
                                        </p:tgtEl>
                                        <p:attrNameLst>
                                          <p:attrName>style.visibility</p:attrName>
                                        </p:attrNameLst>
                                      </p:cBhvr>
                                      <p:to>
                                        <p:strVal val="hidden"/>
                                      </p:to>
                                    </p:set>
                                  </p:childTnLst>
                                </p:cTn>
                              </p:par>
                            </p:childTnLst>
                          </p:cTn>
                        </p:par>
                        <p:par>
                          <p:cTn id="5950" fill="hold">
                            <p:stCondLst>
                              <p:cond delay="6000"/>
                            </p:stCondLst>
                            <p:childTnLst>
                              <p:par>
                                <p:cTn id="5951" nodeType="afterEffect" fill="hold" presetClass="exit" presetID="1">
                                  <p:stCondLst>
                                    <p:cond delay="1000"/>
                                  </p:stCondLst>
                                  <p:childTnLst>
                                    <p:set>
                                      <p:cBhvr>
                                        <p:cTn id="5952" dur="1" fill="hold">
                                          <p:stCondLst>
                                            <p:cond delay="0"/>
                                          </p:stCondLst>
                                        </p:cTn>
                                        <p:tgtEl>
                                          <p:spTgt spid="2746"/>
                                        </p:tgtEl>
                                        <p:attrNameLst>
                                          <p:attrName>style.visibility</p:attrName>
                                        </p:attrNameLst>
                                      </p:cBhvr>
                                      <p:to>
                                        <p:strVal val="hidden"/>
                                      </p:to>
                                    </p:set>
                                  </p:childTnLst>
                                </p:cTn>
                              </p:par>
                            </p:childTnLst>
                          </p:cTn>
                        </p:par>
                        <p:par>
                          <p:cTn id="5953" fill="hold">
                            <p:stCondLst>
                              <p:cond delay="7000"/>
                            </p:stCondLst>
                            <p:childTnLst>
                              <p:par>
                                <p:cTn id="5954" nodeType="afterEffect" fill="hold" presetClass="exit" presetID="1">
                                  <p:stCondLst>
                                    <p:cond delay="1000"/>
                                  </p:stCondLst>
                                  <p:childTnLst>
                                    <p:set>
                                      <p:cBhvr>
                                        <p:cTn id="5955" dur="1" fill="hold">
                                          <p:stCondLst>
                                            <p:cond delay="0"/>
                                          </p:stCondLst>
                                        </p:cTn>
                                        <p:tgtEl>
                                          <p:spTgt spid="2745"/>
                                        </p:tgtEl>
                                        <p:attrNameLst>
                                          <p:attrName>style.visibility</p:attrName>
                                        </p:attrNameLst>
                                      </p:cBhvr>
                                      <p:to>
                                        <p:strVal val="hidden"/>
                                      </p:to>
                                    </p:set>
                                  </p:childTnLst>
                                </p:cTn>
                              </p:par>
                            </p:childTnLst>
                          </p:cTn>
                        </p:par>
                        <p:par>
                          <p:cTn id="5956" fill="hold">
                            <p:stCondLst>
                              <p:cond delay="8000"/>
                            </p:stCondLst>
                            <p:childTnLst>
                              <p:par>
                                <p:cTn id="5957" nodeType="afterEffect" fill="hold" presetClass="exit" presetID="1">
                                  <p:stCondLst>
                                    <p:cond delay="1000"/>
                                  </p:stCondLst>
                                  <p:childTnLst>
                                    <p:set>
                                      <p:cBhvr>
                                        <p:cTn id="5958" dur="1" fill="hold">
                                          <p:stCondLst>
                                            <p:cond delay="0"/>
                                          </p:stCondLst>
                                        </p:cTn>
                                        <p:tgtEl>
                                          <p:spTgt spid="2744"/>
                                        </p:tgtEl>
                                        <p:attrNameLst>
                                          <p:attrName>style.visibility</p:attrName>
                                        </p:attrNameLst>
                                      </p:cBhvr>
                                      <p:to>
                                        <p:strVal val="hidden"/>
                                      </p:to>
                                    </p:set>
                                  </p:childTnLst>
                                </p:cTn>
                              </p:par>
                            </p:childTnLst>
                          </p:cTn>
                        </p:par>
                        <p:par>
                          <p:cTn id="5959" fill="hold">
                            <p:stCondLst>
                              <p:cond delay="9000"/>
                            </p:stCondLst>
                            <p:childTnLst>
                              <p:par>
                                <p:cTn id="5960" nodeType="afterEffect" fill="hold" presetClass="exit" presetID="1">
                                  <p:stCondLst>
                                    <p:cond delay="1000"/>
                                  </p:stCondLst>
                                  <p:childTnLst>
                                    <p:set>
                                      <p:cBhvr>
                                        <p:cTn id="5961" dur="1" fill="hold">
                                          <p:stCondLst>
                                            <p:cond delay="0"/>
                                          </p:stCondLst>
                                        </p:cTn>
                                        <p:tgtEl>
                                          <p:spTgt spid="2743"/>
                                        </p:tgtEl>
                                        <p:attrNameLst>
                                          <p:attrName>style.visibility</p:attrName>
                                        </p:attrNameLst>
                                      </p:cBhvr>
                                      <p:to>
                                        <p:strVal val="hidden"/>
                                      </p:to>
                                    </p:set>
                                  </p:childTnLst>
                                </p:cTn>
                              </p:par>
                            </p:childTnLst>
                          </p:cTn>
                        </p:par>
                        <p:par>
                          <p:cTn id="5962" fill="hold">
                            <p:stCondLst>
                              <p:cond delay="10000"/>
                            </p:stCondLst>
                            <p:childTnLst>
                              <p:par>
                                <p:cTn id="5963" nodeType="afterEffect" fill="hold" presetClass="exit" presetID="1">
                                  <p:stCondLst>
                                    <p:cond delay="1000"/>
                                  </p:stCondLst>
                                  <p:childTnLst>
                                    <p:set>
                                      <p:cBhvr>
                                        <p:cTn id="5964" dur="1" fill="hold">
                                          <p:stCondLst>
                                            <p:cond delay="0"/>
                                          </p:stCondLst>
                                        </p:cTn>
                                        <p:tgtEl>
                                          <p:spTgt spid="2742"/>
                                        </p:tgtEl>
                                        <p:attrNameLst>
                                          <p:attrName>style.visibility</p:attrName>
                                        </p:attrNameLst>
                                      </p:cBhvr>
                                      <p:to>
                                        <p:strVal val="hidden"/>
                                      </p:to>
                                    </p:set>
                                  </p:childTnLst>
                                </p:cTn>
                              </p:par>
                            </p:childTnLst>
                          </p:cTn>
                        </p:par>
                        <p:par>
                          <p:cTn id="5965" fill="hold">
                            <p:stCondLst>
                              <p:cond delay="11000"/>
                            </p:stCondLst>
                            <p:childTnLst>
                              <p:par>
                                <p:cTn id="5966" nodeType="afterEffect" fill="hold" presetClass="exit" presetID="1">
                                  <p:stCondLst>
                                    <p:cond delay="1000"/>
                                  </p:stCondLst>
                                  <p:childTnLst>
                                    <p:set>
                                      <p:cBhvr>
                                        <p:cTn id="5967" dur="1" fill="hold">
                                          <p:stCondLst>
                                            <p:cond delay="0"/>
                                          </p:stCondLst>
                                        </p:cTn>
                                        <p:tgtEl>
                                          <p:spTgt spid="2741"/>
                                        </p:tgtEl>
                                        <p:attrNameLst>
                                          <p:attrName>style.visibility</p:attrName>
                                        </p:attrNameLst>
                                      </p:cBhvr>
                                      <p:to>
                                        <p:strVal val="hidden"/>
                                      </p:to>
                                    </p:set>
                                  </p:childTnLst>
                                </p:cTn>
                              </p:par>
                            </p:childTnLst>
                          </p:cTn>
                        </p:par>
                        <p:par>
                          <p:cTn id="5968" fill="hold">
                            <p:stCondLst>
                              <p:cond delay="12000"/>
                            </p:stCondLst>
                            <p:childTnLst>
                              <p:par>
                                <p:cTn id="5969" nodeType="afterEffect" fill="hold" presetClass="exit" presetID="1">
                                  <p:stCondLst>
                                    <p:cond delay="1000"/>
                                  </p:stCondLst>
                                  <p:childTnLst>
                                    <p:set>
                                      <p:cBhvr>
                                        <p:cTn id="5970" dur="1" fill="hold">
                                          <p:stCondLst>
                                            <p:cond delay="0"/>
                                          </p:stCondLst>
                                        </p:cTn>
                                        <p:tgtEl>
                                          <p:spTgt spid="2740"/>
                                        </p:tgtEl>
                                        <p:attrNameLst>
                                          <p:attrName>style.visibility</p:attrName>
                                        </p:attrNameLst>
                                      </p:cBhvr>
                                      <p:to>
                                        <p:strVal val="hidden"/>
                                      </p:to>
                                    </p:set>
                                  </p:childTnLst>
                                </p:cTn>
                              </p:par>
                            </p:childTnLst>
                          </p:cTn>
                        </p:par>
                        <p:par>
                          <p:cTn id="5971" fill="hold">
                            <p:stCondLst>
                              <p:cond delay="13000"/>
                            </p:stCondLst>
                            <p:childTnLst>
                              <p:par>
                                <p:cTn id="5972" nodeType="afterEffect" fill="hold" presetClass="exit" presetID="1">
                                  <p:stCondLst>
                                    <p:cond delay="1000"/>
                                  </p:stCondLst>
                                  <p:childTnLst>
                                    <p:set>
                                      <p:cBhvr>
                                        <p:cTn id="5973" dur="1" fill="hold">
                                          <p:stCondLst>
                                            <p:cond delay="0"/>
                                          </p:stCondLst>
                                        </p:cTn>
                                        <p:tgtEl>
                                          <p:spTgt spid="2739"/>
                                        </p:tgtEl>
                                        <p:attrNameLst>
                                          <p:attrName>style.visibility</p:attrName>
                                        </p:attrNameLst>
                                      </p:cBhvr>
                                      <p:to>
                                        <p:strVal val="hidden"/>
                                      </p:to>
                                    </p:set>
                                  </p:childTnLst>
                                </p:cTn>
                              </p:par>
                            </p:childTnLst>
                          </p:cTn>
                        </p:par>
                        <p:par>
                          <p:cTn id="5974" fill="hold">
                            <p:stCondLst>
                              <p:cond delay="14000"/>
                            </p:stCondLst>
                            <p:childTnLst>
                              <p:par>
                                <p:cTn id="5975" nodeType="afterEffect" fill="hold" presetClass="exit" presetID="1">
                                  <p:stCondLst>
                                    <p:cond delay="1000"/>
                                  </p:stCondLst>
                                  <p:childTnLst>
                                    <p:set>
                                      <p:cBhvr>
                                        <p:cTn id="5976" dur="1" fill="hold">
                                          <p:stCondLst>
                                            <p:cond delay="0"/>
                                          </p:stCondLst>
                                        </p:cTn>
                                        <p:tgtEl>
                                          <p:spTgt spid="2738"/>
                                        </p:tgtEl>
                                        <p:attrNameLst>
                                          <p:attrName>style.visibility</p:attrName>
                                        </p:attrNameLst>
                                      </p:cBhvr>
                                      <p:to>
                                        <p:strVal val="hidden"/>
                                      </p:to>
                                    </p:set>
                                  </p:childTnLst>
                                </p:cTn>
                              </p:par>
                            </p:childTnLst>
                          </p:cTn>
                        </p:par>
                        <p:par>
                          <p:cTn id="5977" fill="hold">
                            <p:stCondLst>
                              <p:cond delay="15000"/>
                            </p:stCondLst>
                            <p:childTnLst>
                              <p:par>
                                <p:cTn id="5978" nodeType="afterEffect" fill="hold" presetClass="exit" presetID="1">
                                  <p:stCondLst>
                                    <p:cond delay="1000"/>
                                  </p:stCondLst>
                                  <p:childTnLst>
                                    <p:set>
                                      <p:cBhvr>
                                        <p:cTn id="5979" dur="1" fill="hold">
                                          <p:stCondLst>
                                            <p:cond delay="0"/>
                                          </p:stCondLst>
                                        </p:cTn>
                                        <p:tgtEl>
                                          <p:spTgt spid="2737"/>
                                        </p:tgtEl>
                                        <p:attrNameLst>
                                          <p:attrName>style.visibility</p:attrName>
                                        </p:attrNameLst>
                                      </p:cBhvr>
                                      <p:to>
                                        <p:strVal val="hidden"/>
                                      </p:to>
                                    </p:set>
                                  </p:childTnLst>
                                </p:cTn>
                              </p:par>
                            </p:childTnLst>
                          </p:cTn>
                        </p:par>
                        <p:par>
                          <p:cTn id="5980" fill="hold">
                            <p:stCondLst>
                              <p:cond delay="16000"/>
                            </p:stCondLst>
                            <p:childTnLst>
                              <p:par>
                                <p:cTn id="5981" nodeType="afterEffect" fill="hold" presetClass="exit" presetID="1">
                                  <p:stCondLst>
                                    <p:cond delay="1000"/>
                                  </p:stCondLst>
                                  <p:childTnLst>
                                    <p:set>
                                      <p:cBhvr>
                                        <p:cTn id="5982" dur="1" fill="hold">
                                          <p:stCondLst>
                                            <p:cond delay="0"/>
                                          </p:stCondLst>
                                        </p:cTn>
                                        <p:tgtEl>
                                          <p:spTgt spid="2736"/>
                                        </p:tgtEl>
                                        <p:attrNameLst>
                                          <p:attrName>style.visibility</p:attrName>
                                        </p:attrNameLst>
                                      </p:cBhvr>
                                      <p:to>
                                        <p:strVal val="hidden"/>
                                      </p:to>
                                    </p:set>
                                  </p:childTnLst>
                                </p:cTn>
                              </p:par>
                            </p:childTnLst>
                          </p:cTn>
                        </p:par>
                        <p:par>
                          <p:cTn id="5983" fill="hold">
                            <p:stCondLst>
                              <p:cond delay="17000"/>
                            </p:stCondLst>
                            <p:childTnLst>
                              <p:par>
                                <p:cTn id="5984" nodeType="afterEffect" fill="hold" presetClass="exit" presetID="1">
                                  <p:stCondLst>
                                    <p:cond delay="1000"/>
                                  </p:stCondLst>
                                  <p:childTnLst>
                                    <p:set>
                                      <p:cBhvr>
                                        <p:cTn id="5985" dur="1" fill="hold">
                                          <p:stCondLst>
                                            <p:cond delay="0"/>
                                          </p:stCondLst>
                                        </p:cTn>
                                        <p:tgtEl>
                                          <p:spTgt spid="2735"/>
                                        </p:tgtEl>
                                        <p:attrNameLst>
                                          <p:attrName>style.visibility</p:attrName>
                                        </p:attrNameLst>
                                      </p:cBhvr>
                                      <p:to>
                                        <p:strVal val="hidden"/>
                                      </p:to>
                                    </p:set>
                                  </p:childTnLst>
                                </p:cTn>
                              </p:par>
                            </p:childTnLst>
                          </p:cTn>
                        </p:par>
                        <p:par>
                          <p:cTn id="5986" fill="hold">
                            <p:stCondLst>
                              <p:cond delay="18000"/>
                            </p:stCondLst>
                            <p:childTnLst>
                              <p:par>
                                <p:cTn id="5987" nodeType="afterEffect" fill="hold" presetClass="exit" presetID="1">
                                  <p:stCondLst>
                                    <p:cond delay="1000"/>
                                  </p:stCondLst>
                                  <p:childTnLst>
                                    <p:set>
                                      <p:cBhvr>
                                        <p:cTn id="5988" dur="1" fill="hold">
                                          <p:stCondLst>
                                            <p:cond delay="0"/>
                                          </p:stCondLst>
                                        </p:cTn>
                                        <p:tgtEl>
                                          <p:spTgt spid="2734"/>
                                        </p:tgtEl>
                                        <p:attrNameLst>
                                          <p:attrName>style.visibility</p:attrName>
                                        </p:attrNameLst>
                                      </p:cBhvr>
                                      <p:to>
                                        <p:strVal val="hidden"/>
                                      </p:to>
                                    </p:set>
                                  </p:childTnLst>
                                </p:cTn>
                              </p:par>
                            </p:childTnLst>
                          </p:cTn>
                        </p:par>
                        <p:par>
                          <p:cTn id="5989" fill="hold">
                            <p:stCondLst>
                              <p:cond delay="19000"/>
                            </p:stCondLst>
                            <p:childTnLst>
                              <p:par>
                                <p:cTn id="5990" nodeType="afterEffect" fill="hold" presetClass="exit" presetID="1">
                                  <p:stCondLst>
                                    <p:cond delay="1000"/>
                                  </p:stCondLst>
                                  <p:childTnLst>
                                    <p:set>
                                      <p:cBhvr>
                                        <p:cTn id="5991" dur="1" fill="hold">
                                          <p:stCondLst>
                                            <p:cond delay="0"/>
                                          </p:stCondLst>
                                        </p:cTn>
                                        <p:tgtEl>
                                          <p:spTgt spid="2733"/>
                                        </p:tgtEl>
                                        <p:attrNameLst>
                                          <p:attrName>style.visibility</p:attrName>
                                        </p:attrNameLst>
                                      </p:cBhvr>
                                      <p:to>
                                        <p:strVal val="hidden"/>
                                      </p:to>
                                    </p:set>
                                  </p:childTnLst>
                                </p:cTn>
                              </p:par>
                            </p:childTnLst>
                          </p:cTn>
                        </p:par>
                        <p:par>
                          <p:cTn id="5992" fill="hold">
                            <p:stCondLst>
                              <p:cond delay="20000"/>
                            </p:stCondLst>
                            <p:childTnLst>
                              <p:par>
                                <p:cTn id="5993" nodeType="afterEffect" fill="hold" presetClass="exit" presetID="1">
                                  <p:stCondLst>
                                    <p:cond delay="1000"/>
                                  </p:stCondLst>
                                  <p:childTnLst>
                                    <p:set>
                                      <p:cBhvr>
                                        <p:cTn id="5994" dur="1" fill="hold">
                                          <p:stCondLst>
                                            <p:cond delay="0"/>
                                          </p:stCondLst>
                                        </p:cTn>
                                        <p:tgtEl>
                                          <p:spTgt spid="2732"/>
                                        </p:tgtEl>
                                        <p:attrNameLst>
                                          <p:attrName>style.visibility</p:attrName>
                                        </p:attrNameLst>
                                      </p:cBhvr>
                                      <p:to>
                                        <p:strVal val="hidden"/>
                                      </p:to>
                                    </p:set>
                                  </p:childTnLst>
                                </p:cTn>
                              </p:par>
                            </p:childTnLst>
                          </p:cTn>
                        </p:par>
                        <p:par>
                          <p:cTn id="5995" fill="hold">
                            <p:stCondLst>
                              <p:cond delay="21000"/>
                            </p:stCondLst>
                            <p:childTnLst>
                              <p:par>
                                <p:cTn id="5996" nodeType="afterEffect" fill="hold" presetClass="exit" presetID="1">
                                  <p:stCondLst>
                                    <p:cond delay="1000"/>
                                  </p:stCondLst>
                                  <p:childTnLst>
                                    <p:set>
                                      <p:cBhvr>
                                        <p:cTn id="5997" dur="1" fill="hold">
                                          <p:stCondLst>
                                            <p:cond delay="0"/>
                                          </p:stCondLst>
                                        </p:cTn>
                                        <p:tgtEl>
                                          <p:spTgt spid="2731"/>
                                        </p:tgtEl>
                                        <p:attrNameLst>
                                          <p:attrName>style.visibility</p:attrName>
                                        </p:attrNameLst>
                                      </p:cBhvr>
                                      <p:to>
                                        <p:strVal val="hidden"/>
                                      </p:to>
                                    </p:set>
                                  </p:childTnLst>
                                </p:cTn>
                              </p:par>
                            </p:childTnLst>
                          </p:cTn>
                        </p:par>
                        <p:par>
                          <p:cTn id="5998" fill="hold">
                            <p:stCondLst>
                              <p:cond delay="22000"/>
                            </p:stCondLst>
                            <p:childTnLst>
                              <p:par>
                                <p:cTn id="5999" nodeType="afterEffect" fill="hold" presetClass="exit" presetID="1">
                                  <p:stCondLst>
                                    <p:cond delay="1000"/>
                                  </p:stCondLst>
                                  <p:childTnLst>
                                    <p:set>
                                      <p:cBhvr>
                                        <p:cTn id="6000" dur="1" fill="hold">
                                          <p:stCondLst>
                                            <p:cond delay="0"/>
                                          </p:stCondLst>
                                        </p:cTn>
                                        <p:tgtEl>
                                          <p:spTgt spid="2730"/>
                                        </p:tgtEl>
                                        <p:attrNameLst>
                                          <p:attrName>style.visibility</p:attrName>
                                        </p:attrNameLst>
                                      </p:cBhvr>
                                      <p:to>
                                        <p:strVal val="hidden"/>
                                      </p:to>
                                    </p:set>
                                  </p:childTnLst>
                                </p:cTn>
                              </p:par>
                            </p:childTnLst>
                          </p:cTn>
                        </p:par>
                        <p:par>
                          <p:cTn id="6001" fill="hold">
                            <p:stCondLst>
                              <p:cond delay="23000"/>
                            </p:stCondLst>
                            <p:childTnLst>
                              <p:par>
                                <p:cTn id="6002" nodeType="afterEffect" fill="hold" presetClass="exit" presetID="1">
                                  <p:stCondLst>
                                    <p:cond delay="1000"/>
                                  </p:stCondLst>
                                  <p:childTnLst>
                                    <p:set>
                                      <p:cBhvr>
                                        <p:cTn id="6003" dur="1" fill="hold">
                                          <p:stCondLst>
                                            <p:cond delay="0"/>
                                          </p:stCondLst>
                                        </p:cTn>
                                        <p:tgtEl>
                                          <p:spTgt spid="2729"/>
                                        </p:tgtEl>
                                        <p:attrNameLst>
                                          <p:attrName>style.visibility</p:attrName>
                                        </p:attrNameLst>
                                      </p:cBhvr>
                                      <p:to>
                                        <p:strVal val="hidden"/>
                                      </p:to>
                                    </p:set>
                                  </p:childTnLst>
                                </p:cTn>
                              </p:par>
                            </p:childTnLst>
                          </p:cTn>
                        </p:par>
                        <p:par>
                          <p:cTn id="6004" fill="hold">
                            <p:stCondLst>
                              <p:cond delay="24000"/>
                            </p:stCondLst>
                            <p:childTnLst>
                              <p:par>
                                <p:cTn id="6005" nodeType="afterEffect" fill="hold" presetClass="exit" presetID="1">
                                  <p:stCondLst>
                                    <p:cond delay="1000"/>
                                  </p:stCondLst>
                                  <p:childTnLst>
                                    <p:set>
                                      <p:cBhvr>
                                        <p:cTn id="6006" dur="1" fill="hold">
                                          <p:stCondLst>
                                            <p:cond delay="9"/>
                                          </p:stCondLst>
                                        </p:cTn>
                                        <p:tgtEl>
                                          <p:spTgt spid="272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חֶמְאָ֥ה וּדְבַ֖שׁ יֹאכֵ֑ל</a:t>
            </a:r>
            <a:endParaRPr b="0" lang="en-US" sz="3200" strike="noStrike" u="none">
              <a:solidFill>
                <a:srgbClr val="ffffff"/>
              </a:solidFill>
              <a:effectLst/>
              <a:uFillTx/>
              <a:latin typeface="Arial"/>
            </a:endParaRPr>
          </a:p>
        </p:txBody>
      </p:sp>
      <p:sp>
        <p:nvSpPr>
          <p:cNvPr id="275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mangera de la crème et du miel,</a:t>
            </a:r>
            <a:endParaRPr b="0" lang="en-US" sz="3200" strike="noStrike" u="none">
              <a:solidFill>
                <a:srgbClr val="ffffff"/>
              </a:solidFill>
              <a:effectLst/>
              <a:uFillTx/>
              <a:latin typeface="Arial"/>
            </a:endParaRPr>
          </a:p>
        </p:txBody>
      </p:sp>
      <p:sp>
        <p:nvSpPr>
          <p:cNvPr id="275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Comerá mantequilla y miel, </a:t>
            </a:r>
            <a:endParaRPr b="0" lang="en-US" sz="3200" strike="noStrike" u="none">
              <a:solidFill>
                <a:srgbClr val="ffffff"/>
              </a:solidFill>
              <a:effectLst/>
              <a:uFillTx/>
              <a:latin typeface="Arial"/>
            </a:endParaRPr>
          </a:p>
        </p:txBody>
      </p:sp>
      <p:sp>
        <p:nvSpPr>
          <p:cNvPr id="275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Curds and honey He shall eat,  </a:t>
            </a:r>
            <a:endParaRPr b="0" lang="en-US" sz="3200" strike="noStrike" u="none">
              <a:solidFill>
                <a:srgbClr val="ffffff"/>
              </a:solidFill>
              <a:effectLst/>
              <a:uFillTx/>
              <a:latin typeface="Arial"/>
            </a:endParaRPr>
          </a:p>
        </p:txBody>
      </p:sp>
      <p:sp>
        <p:nvSpPr>
          <p:cNvPr id="275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#78</a:t>
            </a:r>
            <a:endParaRPr b="0" lang="en-US" sz="4400" strike="noStrike" u="none">
              <a:solidFill>
                <a:srgbClr val="ffffff"/>
              </a:solidFill>
              <a:effectLst/>
              <a:uFillTx/>
              <a:latin typeface="Arial"/>
            </a:endParaRPr>
          </a:p>
        </p:txBody>
      </p:sp>
      <p:sp>
        <p:nvSpPr>
          <p:cNvPr id="275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8:2, What kind of witnesses does the Lord say he will take for himself ?  </a:t>
            </a:r>
            <a:endParaRPr b="0" lang="en-US" sz="3200" strike="noStrike" u="none">
              <a:solidFill>
                <a:srgbClr val="ffffff"/>
              </a:solidFill>
              <a:effectLst/>
              <a:uFillTx/>
              <a:latin typeface="Arial"/>
            </a:endParaRPr>
          </a:p>
        </p:txBody>
      </p:sp>
      <p:sp>
        <p:nvSpPr>
          <p:cNvPr id="2760" name="PlaceHolder 67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8:2, ¿qué clase de testigos dice Jehová que tomará para sí? </a:t>
            </a:r>
            <a:endParaRPr b="0" lang="en-US" sz="3200" strike="noStrike" u="none">
              <a:solidFill>
                <a:srgbClr val="ffffff"/>
              </a:solidFill>
              <a:effectLst/>
              <a:uFillTx/>
              <a:latin typeface="Arial"/>
            </a:endParaRPr>
          </a:p>
        </p:txBody>
      </p:sp>
      <p:sp>
        <p:nvSpPr>
          <p:cNvPr id="2761" name="PlaceHolder 68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8:2, Quel genre de témoins le Seigneur dit-il qu’il prendra pour lui-même ?</a:t>
            </a:r>
            <a:endParaRPr b="0" lang="en-US" sz="3200" strike="noStrike" u="none">
              <a:solidFill>
                <a:srgbClr val="ffffff"/>
              </a:solidFill>
              <a:effectLst/>
              <a:uFillTx/>
              <a:latin typeface="Arial"/>
            </a:endParaRPr>
          </a:p>
        </p:txBody>
      </p:sp>
      <p:sp>
        <p:nvSpPr>
          <p:cNvPr id="2762" name="TextBox 19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63" name="TextBox 1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64" name="TextBox 1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65" name="TextBox 1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66" name="TextBox 1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767" name="TextBox 1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768" name="TextBox 1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769" name="TextBox 1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70" name="TextBox 1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71" name="TextBox 1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72" name="TextBox 1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73" name="TextBox 1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74" name="TextBox 19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75" name="TextBox 1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76" name="TextBox 1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77" name="TextBox 1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78" name="TextBox 1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79" name="TextBox 1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80" name="TextBox 1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81" name="TextBox 1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82" name="TextBox 1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83" name="TextBox 1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84" name="TextBox 2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85" name="TextBox 2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86" name="TextBox 2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87" name="TextBox 2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007" dur="indefinite" restart="never" nodeType="tmRoot">
          <p:childTnLst>
            <p:seq>
              <p:cTn id="6008" dur="indefinite" nodeType="mainSeq">
                <p:childTnLst>
                  <p:par>
                    <p:cTn id="6009" fill="hold">
                      <p:stCondLst>
                        <p:cond delay="indefinite"/>
                      </p:stCondLst>
                      <p:childTnLst>
                        <p:par>
                          <p:cTn id="6010" fill="hold">
                            <p:stCondLst>
                              <p:cond delay="0"/>
                            </p:stCondLst>
                            <p:childTnLst>
                              <p:par>
                                <p:cTn id="6011" nodeType="clickEffect" fill="hold" presetClass="exit" presetID="1">
                                  <p:stCondLst>
                                    <p:cond delay="1000"/>
                                  </p:stCondLst>
                                  <p:childTnLst>
                                    <p:set>
                                      <p:cBhvr>
                                        <p:cTn id="6012" dur="1" fill="hold">
                                          <p:stCondLst>
                                            <p:cond delay="0"/>
                                          </p:stCondLst>
                                        </p:cTn>
                                        <p:tgtEl>
                                          <p:spTgt spid="2787"/>
                                        </p:tgtEl>
                                        <p:attrNameLst>
                                          <p:attrName>style.visibility</p:attrName>
                                        </p:attrNameLst>
                                      </p:cBhvr>
                                      <p:to>
                                        <p:strVal val="hidden"/>
                                      </p:to>
                                    </p:set>
                                  </p:childTnLst>
                                </p:cTn>
                              </p:par>
                            </p:childTnLst>
                          </p:cTn>
                        </p:par>
                        <p:par>
                          <p:cTn id="6013" fill="hold">
                            <p:stCondLst>
                              <p:cond delay="1000"/>
                            </p:stCondLst>
                            <p:childTnLst>
                              <p:par>
                                <p:cTn id="6014" nodeType="afterEffect" fill="hold" presetClass="exit" presetID="1">
                                  <p:stCondLst>
                                    <p:cond delay="1000"/>
                                  </p:stCondLst>
                                  <p:childTnLst>
                                    <p:set>
                                      <p:cBhvr>
                                        <p:cTn id="6015" dur="1" fill="hold">
                                          <p:stCondLst>
                                            <p:cond delay="0"/>
                                          </p:stCondLst>
                                        </p:cTn>
                                        <p:tgtEl>
                                          <p:spTgt spid="2786"/>
                                        </p:tgtEl>
                                        <p:attrNameLst>
                                          <p:attrName>style.visibility</p:attrName>
                                        </p:attrNameLst>
                                      </p:cBhvr>
                                      <p:to>
                                        <p:strVal val="hidden"/>
                                      </p:to>
                                    </p:set>
                                  </p:childTnLst>
                                </p:cTn>
                              </p:par>
                            </p:childTnLst>
                          </p:cTn>
                        </p:par>
                        <p:par>
                          <p:cTn id="6016" fill="hold">
                            <p:stCondLst>
                              <p:cond delay="2000"/>
                            </p:stCondLst>
                            <p:childTnLst>
                              <p:par>
                                <p:cTn id="6017" nodeType="afterEffect" fill="hold" presetClass="exit" presetID="1">
                                  <p:stCondLst>
                                    <p:cond delay="1000"/>
                                  </p:stCondLst>
                                  <p:childTnLst>
                                    <p:set>
                                      <p:cBhvr>
                                        <p:cTn id="6018" dur="1" fill="hold">
                                          <p:stCondLst>
                                            <p:cond delay="0"/>
                                          </p:stCondLst>
                                        </p:cTn>
                                        <p:tgtEl>
                                          <p:spTgt spid="2785"/>
                                        </p:tgtEl>
                                        <p:attrNameLst>
                                          <p:attrName>style.visibility</p:attrName>
                                        </p:attrNameLst>
                                      </p:cBhvr>
                                      <p:to>
                                        <p:strVal val="hidden"/>
                                      </p:to>
                                    </p:set>
                                  </p:childTnLst>
                                </p:cTn>
                              </p:par>
                            </p:childTnLst>
                          </p:cTn>
                        </p:par>
                        <p:par>
                          <p:cTn id="6019" fill="hold">
                            <p:stCondLst>
                              <p:cond delay="3000"/>
                            </p:stCondLst>
                            <p:childTnLst>
                              <p:par>
                                <p:cTn id="6020" nodeType="afterEffect" fill="hold" presetClass="exit" presetID="1">
                                  <p:stCondLst>
                                    <p:cond delay="1000"/>
                                  </p:stCondLst>
                                  <p:childTnLst>
                                    <p:set>
                                      <p:cBhvr>
                                        <p:cTn id="6021" dur="1" fill="hold">
                                          <p:stCondLst>
                                            <p:cond delay="0"/>
                                          </p:stCondLst>
                                        </p:cTn>
                                        <p:tgtEl>
                                          <p:spTgt spid="2784"/>
                                        </p:tgtEl>
                                        <p:attrNameLst>
                                          <p:attrName>style.visibility</p:attrName>
                                        </p:attrNameLst>
                                      </p:cBhvr>
                                      <p:to>
                                        <p:strVal val="hidden"/>
                                      </p:to>
                                    </p:set>
                                  </p:childTnLst>
                                </p:cTn>
                              </p:par>
                            </p:childTnLst>
                          </p:cTn>
                        </p:par>
                        <p:par>
                          <p:cTn id="6022" fill="hold">
                            <p:stCondLst>
                              <p:cond delay="4000"/>
                            </p:stCondLst>
                            <p:childTnLst>
                              <p:par>
                                <p:cTn id="6023" nodeType="afterEffect" fill="hold" presetClass="exit" presetID="1">
                                  <p:stCondLst>
                                    <p:cond delay="1000"/>
                                  </p:stCondLst>
                                  <p:childTnLst>
                                    <p:set>
                                      <p:cBhvr>
                                        <p:cTn id="6024" dur="1" fill="hold">
                                          <p:stCondLst>
                                            <p:cond delay="0"/>
                                          </p:stCondLst>
                                        </p:cTn>
                                        <p:tgtEl>
                                          <p:spTgt spid="2783"/>
                                        </p:tgtEl>
                                        <p:attrNameLst>
                                          <p:attrName>style.visibility</p:attrName>
                                        </p:attrNameLst>
                                      </p:cBhvr>
                                      <p:to>
                                        <p:strVal val="hidden"/>
                                      </p:to>
                                    </p:set>
                                  </p:childTnLst>
                                </p:cTn>
                              </p:par>
                            </p:childTnLst>
                          </p:cTn>
                        </p:par>
                        <p:par>
                          <p:cTn id="6025" fill="hold">
                            <p:stCondLst>
                              <p:cond delay="5000"/>
                            </p:stCondLst>
                            <p:childTnLst>
                              <p:par>
                                <p:cTn id="6026" nodeType="afterEffect" fill="hold" presetClass="exit" presetID="1">
                                  <p:stCondLst>
                                    <p:cond delay="1000"/>
                                  </p:stCondLst>
                                  <p:childTnLst>
                                    <p:set>
                                      <p:cBhvr>
                                        <p:cTn id="6027" dur="1" fill="hold">
                                          <p:stCondLst>
                                            <p:cond delay="0"/>
                                          </p:stCondLst>
                                        </p:cTn>
                                        <p:tgtEl>
                                          <p:spTgt spid="2782"/>
                                        </p:tgtEl>
                                        <p:attrNameLst>
                                          <p:attrName>style.visibility</p:attrName>
                                        </p:attrNameLst>
                                      </p:cBhvr>
                                      <p:to>
                                        <p:strVal val="hidden"/>
                                      </p:to>
                                    </p:set>
                                  </p:childTnLst>
                                </p:cTn>
                              </p:par>
                            </p:childTnLst>
                          </p:cTn>
                        </p:par>
                        <p:par>
                          <p:cTn id="6028" fill="hold">
                            <p:stCondLst>
                              <p:cond delay="6000"/>
                            </p:stCondLst>
                            <p:childTnLst>
                              <p:par>
                                <p:cTn id="6029" nodeType="afterEffect" fill="hold" presetClass="exit" presetID="1">
                                  <p:stCondLst>
                                    <p:cond delay="1000"/>
                                  </p:stCondLst>
                                  <p:childTnLst>
                                    <p:set>
                                      <p:cBhvr>
                                        <p:cTn id="6030" dur="1" fill="hold">
                                          <p:stCondLst>
                                            <p:cond delay="0"/>
                                          </p:stCondLst>
                                        </p:cTn>
                                        <p:tgtEl>
                                          <p:spTgt spid="2781"/>
                                        </p:tgtEl>
                                        <p:attrNameLst>
                                          <p:attrName>style.visibility</p:attrName>
                                        </p:attrNameLst>
                                      </p:cBhvr>
                                      <p:to>
                                        <p:strVal val="hidden"/>
                                      </p:to>
                                    </p:set>
                                  </p:childTnLst>
                                </p:cTn>
                              </p:par>
                            </p:childTnLst>
                          </p:cTn>
                        </p:par>
                        <p:par>
                          <p:cTn id="6031" fill="hold">
                            <p:stCondLst>
                              <p:cond delay="7000"/>
                            </p:stCondLst>
                            <p:childTnLst>
                              <p:par>
                                <p:cTn id="6032" nodeType="afterEffect" fill="hold" presetClass="exit" presetID="1">
                                  <p:stCondLst>
                                    <p:cond delay="1000"/>
                                  </p:stCondLst>
                                  <p:childTnLst>
                                    <p:set>
                                      <p:cBhvr>
                                        <p:cTn id="6033" dur="1" fill="hold">
                                          <p:stCondLst>
                                            <p:cond delay="0"/>
                                          </p:stCondLst>
                                        </p:cTn>
                                        <p:tgtEl>
                                          <p:spTgt spid="2780"/>
                                        </p:tgtEl>
                                        <p:attrNameLst>
                                          <p:attrName>style.visibility</p:attrName>
                                        </p:attrNameLst>
                                      </p:cBhvr>
                                      <p:to>
                                        <p:strVal val="hidden"/>
                                      </p:to>
                                    </p:set>
                                  </p:childTnLst>
                                </p:cTn>
                              </p:par>
                            </p:childTnLst>
                          </p:cTn>
                        </p:par>
                        <p:par>
                          <p:cTn id="6034" fill="hold">
                            <p:stCondLst>
                              <p:cond delay="8000"/>
                            </p:stCondLst>
                            <p:childTnLst>
                              <p:par>
                                <p:cTn id="6035" nodeType="afterEffect" fill="hold" presetClass="exit" presetID="1">
                                  <p:stCondLst>
                                    <p:cond delay="1000"/>
                                  </p:stCondLst>
                                  <p:childTnLst>
                                    <p:set>
                                      <p:cBhvr>
                                        <p:cTn id="6036" dur="1" fill="hold">
                                          <p:stCondLst>
                                            <p:cond delay="0"/>
                                          </p:stCondLst>
                                        </p:cTn>
                                        <p:tgtEl>
                                          <p:spTgt spid="2779"/>
                                        </p:tgtEl>
                                        <p:attrNameLst>
                                          <p:attrName>style.visibility</p:attrName>
                                        </p:attrNameLst>
                                      </p:cBhvr>
                                      <p:to>
                                        <p:strVal val="hidden"/>
                                      </p:to>
                                    </p:set>
                                  </p:childTnLst>
                                </p:cTn>
                              </p:par>
                            </p:childTnLst>
                          </p:cTn>
                        </p:par>
                        <p:par>
                          <p:cTn id="6037" fill="hold">
                            <p:stCondLst>
                              <p:cond delay="9000"/>
                            </p:stCondLst>
                            <p:childTnLst>
                              <p:par>
                                <p:cTn id="6038" nodeType="afterEffect" fill="hold" presetClass="exit" presetID="1">
                                  <p:stCondLst>
                                    <p:cond delay="1000"/>
                                  </p:stCondLst>
                                  <p:childTnLst>
                                    <p:set>
                                      <p:cBhvr>
                                        <p:cTn id="6039" dur="1" fill="hold">
                                          <p:stCondLst>
                                            <p:cond delay="0"/>
                                          </p:stCondLst>
                                        </p:cTn>
                                        <p:tgtEl>
                                          <p:spTgt spid="2778"/>
                                        </p:tgtEl>
                                        <p:attrNameLst>
                                          <p:attrName>style.visibility</p:attrName>
                                        </p:attrNameLst>
                                      </p:cBhvr>
                                      <p:to>
                                        <p:strVal val="hidden"/>
                                      </p:to>
                                    </p:set>
                                  </p:childTnLst>
                                </p:cTn>
                              </p:par>
                            </p:childTnLst>
                          </p:cTn>
                        </p:par>
                        <p:par>
                          <p:cTn id="6040" fill="hold">
                            <p:stCondLst>
                              <p:cond delay="10000"/>
                            </p:stCondLst>
                            <p:childTnLst>
                              <p:par>
                                <p:cTn id="6041" nodeType="afterEffect" fill="hold" presetClass="exit" presetID="1">
                                  <p:stCondLst>
                                    <p:cond delay="1000"/>
                                  </p:stCondLst>
                                  <p:childTnLst>
                                    <p:set>
                                      <p:cBhvr>
                                        <p:cTn id="6042" dur="1" fill="hold">
                                          <p:stCondLst>
                                            <p:cond delay="0"/>
                                          </p:stCondLst>
                                        </p:cTn>
                                        <p:tgtEl>
                                          <p:spTgt spid="2777"/>
                                        </p:tgtEl>
                                        <p:attrNameLst>
                                          <p:attrName>style.visibility</p:attrName>
                                        </p:attrNameLst>
                                      </p:cBhvr>
                                      <p:to>
                                        <p:strVal val="hidden"/>
                                      </p:to>
                                    </p:set>
                                  </p:childTnLst>
                                </p:cTn>
                              </p:par>
                            </p:childTnLst>
                          </p:cTn>
                        </p:par>
                        <p:par>
                          <p:cTn id="6043" fill="hold">
                            <p:stCondLst>
                              <p:cond delay="11000"/>
                            </p:stCondLst>
                            <p:childTnLst>
                              <p:par>
                                <p:cTn id="6044" nodeType="afterEffect" fill="hold" presetClass="exit" presetID="1">
                                  <p:stCondLst>
                                    <p:cond delay="1000"/>
                                  </p:stCondLst>
                                  <p:childTnLst>
                                    <p:set>
                                      <p:cBhvr>
                                        <p:cTn id="6045" dur="1" fill="hold">
                                          <p:stCondLst>
                                            <p:cond delay="0"/>
                                          </p:stCondLst>
                                        </p:cTn>
                                        <p:tgtEl>
                                          <p:spTgt spid="2776"/>
                                        </p:tgtEl>
                                        <p:attrNameLst>
                                          <p:attrName>style.visibility</p:attrName>
                                        </p:attrNameLst>
                                      </p:cBhvr>
                                      <p:to>
                                        <p:strVal val="hidden"/>
                                      </p:to>
                                    </p:set>
                                  </p:childTnLst>
                                </p:cTn>
                              </p:par>
                            </p:childTnLst>
                          </p:cTn>
                        </p:par>
                        <p:par>
                          <p:cTn id="6046" fill="hold">
                            <p:stCondLst>
                              <p:cond delay="12000"/>
                            </p:stCondLst>
                            <p:childTnLst>
                              <p:par>
                                <p:cTn id="6047" nodeType="afterEffect" fill="hold" presetClass="exit" presetID="1">
                                  <p:stCondLst>
                                    <p:cond delay="1000"/>
                                  </p:stCondLst>
                                  <p:childTnLst>
                                    <p:set>
                                      <p:cBhvr>
                                        <p:cTn id="6048" dur="1" fill="hold">
                                          <p:stCondLst>
                                            <p:cond delay="0"/>
                                          </p:stCondLst>
                                        </p:cTn>
                                        <p:tgtEl>
                                          <p:spTgt spid="2775"/>
                                        </p:tgtEl>
                                        <p:attrNameLst>
                                          <p:attrName>style.visibility</p:attrName>
                                        </p:attrNameLst>
                                      </p:cBhvr>
                                      <p:to>
                                        <p:strVal val="hidden"/>
                                      </p:to>
                                    </p:set>
                                  </p:childTnLst>
                                </p:cTn>
                              </p:par>
                            </p:childTnLst>
                          </p:cTn>
                        </p:par>
                        <p:par>
                          <p:cTn id="6049" fill="hold">
                            <p:stCondLst>
                              <p:cond delay="13000"/>
                            </p:stCondLst>
                            <p:childTnLst>
                              <p:par>
                                <p:cTn id="6050" nodeType="afterEffect" fill="hold" presetClass="exit" presetID="1">
                                  <p:stCondLst>
                                    <p:cond delay="1000"/>
                                  </p:stCondLst>
                                  <p:childTnLst>
                                    <p:set>
                                      <p:cBhvr>
                                        <p:cTn id="6051" dur="1" fill="hold">
                                          <p:stCondLst>
                                            <p:cond delay="0"/>
                                          </p:stCondLst>
                                        </p:cTn>
                                        <p:tgtEl>
                                          <p:spTgt spid="2774"/>
                                        </p:tgtEl>
                                        <p:attrNameLst>
                                          <p:attrName>style.visibility</p:attrName>
                                        </p:attrNameLst>
                                      </p:cBhvr>
                                      <p:to>
                                        <p:strVal val="hidden"/>
                                      </p:to>
                                    </p:set>
                                  </p:childTnLst>
                                </p:cTn>
                              </p:par>
                            </p:childTnLst>
                          </p:cTn>
                        </p:par>
                        <p:par>
                          <p:cTn id="6052" fill="hold">
                            <p:stCondLst>
                              <p:cond delay="14000"/>
                            </p:stCondLst>
                            <p:childTnLst>
                              <p:par>
                                <p:cTn id="6053" nodeType="afterEffect" fill="hold" presetClass="exit" presetID="1">
                                  <p:stCondLst>
                                    <p:cond delay="1000"/>
                                  </p:stCondLst>
                                  <p:childTnLst>
                                    <p:set>
                                      <p:cBhvr>
                                        <p:cTn id="6054" dur="1" fill="hold">
                                          <p:stCondLst>
                                            <p:cond delay="0"/>
                                          </p:stCondLst>
                                        </p:cTn>
                                        <p:tgtEl>
                                          <p:spTgt spid="2773"/>
                                        </p:tgtEl>
                                        <p:attrNameLst>
                                          <p:attrName>style.visibility</p:attrName>
                                        </p:attrNameLst>
                                      </p:cBhvr>
                                      <p:to>
                                        <p:strVal val="hidden"/>
                                      </p:to>
                                    </p:set>
                                  </p:childTnLst>
                                </p:cTn>
                              </p:par>
                            </p:childTnLst>
                          </p:cTn>
                        </p:par>
                        <p:par>
                          <p:cTn id="6055" fill="hold">
                            <p:stCondLst>
                              <p:cond delay="15000"/>
                            </p:stCondLst>
                            <p:childTnLst>
                              <p:par>
                                <p:cTn id="6056" nodeType="afterEffect" fill="hold" presetClass="exit" presetID="1">
                                  <p:stCondLst>
                                    <p:cond delay="1000"/>
                                  </p:stCondLst>
                                  <p:childTnLst>
                                    <p:set>
                                      <p:cBhvr>
                                        <p:cTn id="6057" dur="1" fill="hold">
                                          <p:stCondLst>
                                            <p:cond delay="0"/>
                                          </p:stCondLst>
                                        </p:cTn>
                                        <p:tgtEl>
                                          <p:spTgt spid="2772"/>
                                        </p:tgtEl>
                                        <p:attrNameLst>
                                          <p:attrName>style.visibility</p:attrName>
                                        </p:attrNameLst>
                                      </p:cBhvr>
                                      <p:to>
                                        <p:strVal val="hidden"/>
                                      </p:to>
                                    </p:set>
                                  </p:childTnLst>
                                </p:cTn>
                              </p:par>
                            </p:childTnLst>
                          </p:cTn>
                        </p:par>
                        <p:par>
                          <p:cTn id="6058" fill="hold">
                            <p:stCondLst>
                              <p:cond delay="16000"/>
                            </p:stCondLst>
                            <p:childTnLst>
                              <p:par>
                                <p:cTn id="6059" nodeType="afterEffect" fill="hold" presetClass="exit" presetID="1">
                                  <p:stCondLst>
                                    <p:cond delay="1000"/>
                                  </p:stCondLst>
                                  <p:childTnLst>
                                    <p:set>
                                      <p:cBhvr>
                                        <p:cTn id="6060" dur="1" fill="hold">
                                          <p:stCondLst>
                                            <p:cond delay="0"/>
                                          </p:stCondLst>
                                        </p:cTn>
                                        <p:tgtEl>
                                          <p:spTgt spid="2771"/>
                                        </p:tgtEl>
                                        <p:attrNameLst>
                                          <p:attrName>style.visibility</p:attrName>
                                        </p:attrNameLst>
                                      </p:cBhvr>
                                      <p:to>
                                        <p:strVal val="hidden"/>
                                      </p:to>
                                    </p:set>
                                  </p:childTnLst>
                                </p:cTn>
                              </p:par>
                            </p:childTnLst>
                          </p:cTn>
                        </p:par>
                        <p:par>
                          <p:cTn id="6061" fill="hold">
                            <p:stCondLst>
                              <p:cond delay="17000"/>
                            </p:stCondLst>
                            <p:childTnLst>
                              <p:par>
                                <p:cTn id="6062" nodeType="afterEffect" fill="hold" presetClass="exit" presetID="1">
                                  <p:stCondLst>
                                    <p:cond delay="1000"/>
                                  </p:stCondLst>
                                  <p:childTnLst>
                                    <p:set>
                                      <p:cBhvr>
                                        <p:cTn id="6063" dur="1" fill="hold">
                                          <p:stCondLst>
                                            <p:cond delay="0"/>
                                          </p:stCondLst>
                                        </p:cTn>
                                        <p:tgtEl>
                                          <p:spTgt spid="2770"/>
                                        </p:tgtEl>
                                        <p:attrNameLst>
                                          <p:attrName>style.visibility</p:attrName>
                                        </p:attrNameLst>
                                      </p:cBhvr>
                                      <p:to>
                                        <p:strVal val="hidden"/>
                                      </p:to>
                                    </p:set>
                                  </p:childTnLst>
                                </p:cTn>
                              </p:par>
                            </p:childTnLst>
                          </p:cTn>
                        </p:par>
                        <p:par>
                          <p:cTn id="6064" fill="hold">
                            <p:stCondLst>
                              <p:cond delay="18000"/>
                            </p:stCondLst>
                            <p:childTnLst>
                              <p:par>
                                <p:cTn id="6065" nodeType="afterEffect" fill="hold" presetClass="exit" presetID="1">
                                  <p:stCondLst>
                                    <p:cond delay="1000"/>
                                  </p:stCondLst>
                                  <p:childTnLst>
                                    <p:set>
                                      <p:cBhvr>
                                        <p:cTn id="6066" dur="1" fill="hold">
                                          <p:stCondLst>
                                            <p:cond delay="0"/>
                                          </p:stCondLst>
                                        </p:cTn>
                                        <p:tgtEl>
                                          <p:spTgt spid="2769"/>
                                        </p:tgtEl>
                                        <p:attrNameLst>
                                          <p:attrName>style.visibility</p:attrName>
                                        </p:attrNameLst>
                                      </p:cBhvr>
                                      <p:to>
                                        <p:strVal val="hidden"/>
                                      </p:to>
                                    </p:set>
                                  </p:childTnLst>
                                </p:cTn>
                              </p:par>
                            </p:childTnLst>
                          </p:cTn>
                        </p:par>
                        <p:par>
                          <p:cTn id="6067" fill="hold">
                            <p:stCondLst>
                              <p:cond delay="19000"/>
                            </p:stCondLst>
                            <p:childTnLst>
                              <p:par>
                                <p:cTn id="6068" nodeType="afterEffect" fill="hold" presetClass="exit" presetID="1">
                                  <p:stCondLst>
                                    <p:cond delay="1000"/>
                                  </p:stCondLst>
                                  <p:childTnLst>
                                    <p:set>
                                      <p:cBhvr>
                                        <p:cTn id="6069" dur="1" fill="hold">
                                          <p:stCondLst>
                                            <p:cond delay="0"/>
                                          </p:stCondLst>
                                        </p:cTn>
                                        <p:tgtEl>
                                          <p:spTgt spid="2768"/>
                                        </p:tgtEl>
                                        <p:attrNameLst>
                                          <p:attrName>style.visibility</p:attrName>
                                        </p:attrNameLst>
                                      </p:cBhvr>
                                      <p:to>
                                        <p:strVal val="hidden"/>
                                      </p:to>
                                    </p:set>
                                  </p:childTnLst>
                                </p:cTn>
                              </p:par>
                            </p:childTnLst>
                          </p:cTn>
                        </p:par>
                        <p:par>
                          <p:cTn id="6070" fill="hold">
                            <p:stCondLst>
                              <p:cond delay="20000"/>
                            </p:stCondLst>
                            <p:childTnLst>
                              <p:par>
                                <p:cTn id="6071" nodeType="afterEffect" fill="hold" presetClass="exit" presetID="1">
                                  <p:stCondLst>
                                    <p:cond delay="1000"/>
                                  </p:stCondLst>
                                  <p:childTnLst>
                                    <p:set>
                                      <p:cBhvr>
                                        <p:cTn id="6072" dur="1" fill="hold">
                                          <p:stCondLst>
                                            <p:cond delay="0"/>
                                          </p:stCondLst>
                                        </p:cTn>
                                        <p:tgtEl>
                                          <p:spTgt spid="2767"/>
                                        </p:tgtEl>
                                        <p:attrNameLst>
                                          <p:attrName>style.visibility</p:attrName>
                                        </p:attrNameLst>
                                      </p:cBhvr>
                                      <p:to>
                                        <p:strVal val="hidden"/>
                                      </p:to>
                                    </p:set>
                                  </p:childTnLst>
                                </p:cTn>
                              </p:par>
                            </p:childTnLst>
                          </p:cTn>
                        </p:par>
                        <p:par>
                          <p:cTn id="6073" fill="hold">
                            <p:stCondLst>
                              <p:cond delay="21000"/>
                            </p:stCondLst>
                            <p:childTnLst>
                              <p:par>
                                <p:cTn id="6074" nodeType="afterEffect" fill="hold" presetClass="exit" presetID="1">
                                  <p:stCondLst>
                                    <p:cond delay="1000"/>
                                  </p:stCondLst>
                                  <p:childTnLst>
                                    <p:set>
                                      <p:cBhvr>
                                        <p:cTn id="6075" dur="1" fill="hold">
                                          <p:stCondLst>
                                            <p:cond delay="0"/>
                                          </p:stCondLst>
                                        </p:cTn>
                                        <p:tgtEl>
                                          <p:spTgt spid="2766"/>
                                        </p:tgtEl>
                                        <p:attrNameLst>
                                          <p:attrName>style.visibility</p:attrName>
                                        </p:attrNameLst>
                                      </p:cBhvr>
                                      <p:to>
                                        <p:strVal val="hidden"/>
                                      </p:to>
                                    </p:set>
                                  </p:childTnLst>
                                </p:cTn>
                              </p:par>
                            </p:childTnLst>
                          </p:cTn>
                        </p:par>
                        <p:par>
                          <p:cTn id="6076" fill="hold">
                            <p:stCondLst>
                              <p:cond delay="22000"/>
                            </p:stCondLst>
                            <p:childTnLst>
                              <p:par>
                                <p:cTn id="6077" nodeType="afterEffect" fill="hold" presetClass="exit" presetID="1">
                                  <p:stCondLst>
                                    <p:cond delay="1000"/>
                                  </p:stCondLst>
                                  <p:childTnLst>
                                    <p:set>
                                      <p:cBhvr>
                                        <p:cTn id="6078" dur="1" fill="hold">
                                          <p:stCondLst>
                                            <p:cond delay="0"/>
                                          </p:stCondLst>
                                        </p:cTn>
                                        <p:tgtEl>
                                          <p:spTgt spid="2765"/>
                                        </p:tgtEl>
                                        <p:attrNameLst>
                                          <p:attrName>style.visibility</p:attrName>
                                        </p:attrNameLst>
                                      </p:cBhvr>
                                      <p:to>
                                        <p:strVal val="hidden"/>
                                      </p:to>
                                    </p:set>
                                  </p:childTnLst>
                                </p:cTn>
                              </p:par>
                            </p:childTnLst>
                          </p:cTn>
                        </p:par>
                        <p:par>
                          <p:cTn id="6079" fill="hold">
                            <p:stCondLst>
                              <p:cond delay="23000"/>
                            </p:stCondLst>
                            <p:childTnLst>
                              <p:par>
                                <p:cTn id="6080" nodeType="afterEffect" fill="hold" presetClass="exit" presetID="1">
                                  <p:stCondLst>
                                    <p:cond delay="1000"/>
                                  </p:stCondLst>
                                  <p:childTnLst>
                                    <p:set>
                                      <p:cBhvr>
                                        <p:cTn id="6081" dur="1" fill="hold">
                                          <p:stCondLst>
                                            <p:cond delay="0"/>
                                          </p:stCondLst>
                                        </p:cTn>
                                        <p:tgtEl>
                                          <p:spTgt spid="2764"/>
                                        </p:tgtEl>
                                        <p:attrNameLst>
                                          <p:attrName>style.visibility</p:attrName>
                                        </p:attrNameLst>
                                      </p:cBhvr>
                                      <p:to>
                                        <p:strVal val="hidden"/>
                                      </p:to>
                                    </p:set>
                                  </p:childTnLst>
                                </p:cTn>
                              </p:par>
                            </p:childTnLst>
                          </p:cTn>
                        </p:par>
                        <p:par>
                          <p:cTn id="6082" fill="hold">
                            <p:stCondLst>
                              <p:cond delay="24000"/>
                            </p:stCondLst>
                            <p:childTnLst>
                              <p:par>
                                <p:cTn id="6083" nodeType="afterEffect" fill="hold" presetClass="exit" presetID="1">
                                  <p:stCondLst>
                                    <p:cond delay="1000"/>
                                  </p:stCondLst>
                                  <p:childTnLst>
                                    <p:set>
                                      <p:cBhvr>
                                        <p:cTn id="6084" dur="1" fill="hold">
                                          <p:stCondLst>
                                            <p:cond delay="9"/>
                                          </p:stCondLst>
                                        </p:cTn>
                                        <p:tgtEl>
                                          <p:spTgt spid="276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a:t>
            </a:r>
            <a:endParaRPr b="0" lang="en-US" sz="4400" strike="noStrike" u="none">
              <a:solidFill>
                <a:srgbClr val="ffffff"/>
              </a:solidFill>
              <a:effectLst/>
              <a:uFillTx/>
              <a:latin typeface="Arial"/>
            </a:endParaRPr>
          </a:p>
        </p:txBody>
      </p:sp>
      <p:sp>
        <p:nvSpPr>
          <p:cNvPr id="27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8:1, Who told Isaiah to take a large scroll and write on it ?  </a:t>
            </a:r>
            <a:endParaRPr b="0" lang="en-US" sz="3200" strike="noStrike" u="none">
              <a:solidFill>
                <a:srgbClr val="ffffff"/>
              </a:solidFill>
              <a:effectLst/>
              <a:uFillTx/>
              <a:latin typeface="Arial"/>
            </a:endParaRPr>
          </a:p>
        </p:txBody>
      </p:sp>
      <p:sp>
        <p:nvSpPr>
          <p:cNvPr id="273" name="PlaceHolder 4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8:1, ¿Quién le dijo a Isaías que tomara una tabla grande y escribiera en él? </a:t>
            </a:r>
            <a:endParaRPr b="0" lang="en-US" sz="3200" strike="noStrike" u="none">
              <a:solidFill>
                <a:srgbClr val="ffffff"/>
              </a:solidFill>
              <a:effectLst/>
              <a:uFillTx/>
              <a:latin typeface="Arial"/>
            </a:endParaRPr>
          </a:p>
        </p:txBody>
      </p:sp>
      <p:sp>
        <p:nvSpPr>
          <p:cNvPr id="274" name="PlaceHolder 4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8:1, Qui a dit à Ésaïe de prendre un grand rouleau et d’écrire dessus ?</a:t>
            </a:r>
            <a:endParaRPr b="0" lang="en-US" sz="3200" strike="noStrike" u="none">
              <a:solidFill>
                <a:srgbClr val="ffffff"/>
              </a:solidFill>
              <a:effectLst/>
              <a:uFillTx/>
              <a:latin typeface="Arial"/>
            </a:endParaRPr>
          </a:p>
        </p:txBody>
      </p:sp>
      <p:sp>
        <p:nvSpPr>
          <p:cNvPr id="275"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6" name="TextBox 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7" name="TextBox 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8" name="TextBox 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9" name="TextBox 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0" name="TextBox 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1" name="TextBox 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2" name="TextBox 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3" name="TextBox 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4" name="TextBox 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5" name="TextBox 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6" name="TextBox 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7" name="TextBox 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8" name="TextBox 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9" name="TextBox 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0" name="TextBox 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1" name="TextBox 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2" name="TextBox 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3" name="TextBox 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4" name="TextBox 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5" name="TextBox 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6" name="TextBox 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7" name="TextBox 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8" name="TextBox 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9" name="TextBox 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0" name="TextBox 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0"/>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299"/>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298"/>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297"/>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296"/>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5"/>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4"/>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3"/>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2"/>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1"/>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0"/>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89"/>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88"/>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87"/>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86"/>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5"/>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4"/>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3"/>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2"/>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1"/>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0"/>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79"/>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78"/>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77"/>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7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8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וְאָעִ֣ידָה לִּ֔י עֵדִ֖ים נֶאֱמָנִ֑ים</a:t>
            </a:r>
            <a:endParaRPr b="0" lang="en-US" sz="3200" strike="noStrike" u="none">
              <a:solidFill>
                <a:srgbClr val="ffffff"/>
              </a:solidFill>
              <a:effectLst/>
              <a:uFillTx/>
              <a:latin typeface="Arial"/>
            </a:endParaRPr>
          </a:p>
        </p:txBody>
      </p:sp>
      <p:sp>
        <p:nvSpPr>
          <p:cNvPr id="278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pris avec moi des témoins dignes de foi,</a:t>
            </a:r>
            <a:endParaRPr b="0" lang="en-US" sz="3200" strike="noStrike" u="none">
              <a:solidFill>
                <a:srgbClr val="ffffff"/>
              </a:solidFill>
              <a:effectLst/>
              <a:uFillTx/>
              <a:latin typeface="Arial"/>
            </a:endParaRPr>
          </a:p>
        </p:txBody>
      </p:sp>
      <p:sp>
        <p:nvSpPr>
          <p:cNvPr id="279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junté conmigo por testigos fieles </a:t>
            </a:r>
            <a:endParaRPr b="0" lang="en-US" sz="3200" strike="noStrike" u="none">
              <a:solidFill>
                <a:srgbClr val="ffffff"/>
              </a:solidFill>
              <a:effectLst/>
              <a:uFillTx/>
              <a:latin typeface="Arial"/>
            </a:endParaRPr>
          </a:p>
        </p:txBody>
      </p:sp>
      <p:sp>
        <p:nvSpPr>
          <p:cNvPr id="279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I will take for Myself faithful witnesses to record,  </a:t>
            </a:r>
            <a:endParaRPr b="0" lang="en-US" sz="3200" strike="noStrike" u="none">
              <a:solidFill>
                <a:srgbClr val="ffffff"/>
              </a:solidFill>
              <a:effectLst/>
              <a:uFillTx/>
              <a:latin typeface="Arial"/>
            </a:endParaRPr>
          </a:p>
        </p:txBody>
      </p:sp>
      <p:sp>
        <p:nvSpPr>
          <p:cNvPr id="279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#79</a:t>
            </a:r>
            <a:endParaRPr b="0" lang="en-US" sz="4400" strike="noStrike" u="none">
              <a:solidFill>
                <a:srgbClr val="ffffff"/>
              </a:solidFill>
              <a:effectLst/>
              <a:uFillTx/>
              <a:latin typeface="Arial"/>
            </a:endParaRPr>
          </a:p>
        </p:txBody>
      </p:sp>
      <p:sp>
        <p:nvSpPr>
          <p:cNvPr id="279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6:11, What question did Isaiah asked the Lord?  </a:t>
            </a:r>
            <a:endParaRPr b="0" lang="en-US" sz="3200" strike="noStrike" u="none">
              <a:solidFill>
                <a:srgbClr val="ffffff"/>
              </a:solidFill>
              <a:effectLst/>
              <a:uFillTx/>
              <a:latin typeface="Arial"/>
            </a:endParaRPr>
          </a:p>
        </p:txBody>
      </p:sp>
      <p:sp>
        <p:nvSpPr>
          <p:cNvPr id="2795" name="PlaceHolder 68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6:11, ¿Qué pregunta le hizo Isaías al Señor? </a:t>
            </a:r>
            <a:endParaRPr b="0" lang="en-US" sz="3200" strike="noStrike" u="none">
              <a:solidFill>
                <a:srgbClr val="ffffff"/>
              </a:solidFill>
              <a:effectLst/>
              <a:uFillTx/>
              <a:latin typeface="Arial"/>
            </a:endParaRPr>
          </a:p>
        </p:txBody>
      </p:sp>
      <p:sp>
        <p:nvSpPr>
          <p:cNvPr id="2796" name="PlaceHolder 68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6:11, quelle question Ésaïe a-t-il posée au Seigneur ?</a:t>
            </a:r>
            <a:endParaRPr b="0" lang="en-US" sz="3200" strike="noStrike" u="none">
              <a:solidFill>
                <a:srgbClr val="ffffff"/>
              </a:solidFill>
              <a:effectLst/>
              <a:uFillTx/>
              <a:latin typeface="Arial"/>
            </a:endParaRPr>
          </a:p>
        </p:txBody>
      </p:sp>
      <p:sp>
        <p:nvSpPr>
          <p:cNvPr id="2797" name="TextBox 20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98" name="TextBox 2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99" name="TextBox 2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00" name="TextBox 2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01" name="TextBox 2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02" name="TextBox 2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03" name="TextBox 2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04" name="TextBox 2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05" name="TextBox 2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06" name="TextBox 2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07" name="TextBox 2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08" name="TextBox 2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09" name="TextBox 20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10" name="TextBox 2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11" name="TextBox 2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12" name="TextBox 2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13" name="TextBox 2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14" name="TextBox 2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15" name="TextBox 2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16" name="TextBox 2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17" name="TextBox 2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18" name="TextBox 2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19" name="TextBox 2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20" name="TextBox 2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21" name="TextBox 2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22" name="TextBox 2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085" dur="indefinite" restart="never" nodeType="tmRoot">
          <p:childTnLst>
            <p:seq>
              <p:cTn id="6086" dur="indefinite" nodeType="mainSeq">
                <p:childTnLst>
                  <p:par>
                    <p:cTn id="6087" fill="hold">
                      <p:stCondLst>
                        <p:cond delay="indefinite"/>
                      </p:stCondLst>
                      <p:childTnLst>
                        <p:par>
                          <p:cTn id="6088" fill="hold">
                            <p:stCondLst>
                              <p:cond delay="0"/>
                            </p:stCondLst>
                            <p:childTnLst>
                              <p:par>
                                <p:cTn id="6089" nodeType="clickEffect" fill="hold" presetClass="exit" presetID="1">
                                  <p:stCondLst>
                                    <p:cond delay="1000"/>
                                  </p:stCondLst>
                                  <p:childTnLst>
                                    <p:set>
                                      <p:cBhvr>
                                        <p:cTn id="6090" dur="1" fill="hold">
                                          <p:stCondLst>
                                            <p:cond delay="0"/>
                                          </p:stCondLst>
                                        </p:cTn>
                                        <p:tgtEl>
                                          <p:spTgt spid="2822"/>
                                        </p:tgtEl>
                                        <p:attrNameLst>
                                          <p:attrName>style.visibility</p:attrName>
                                        </p:attrNameLst>
                                      </p:cBhvr>
                                      <p:to>
                                        <p:strVal val="hidden"/>
                                      </p:to>
                                    </p:set>
                                  </p:childTnLst>
                                </p:cTn>
                              </p:par>
                            </p:childTnLst>
                          </p:cTn>
                        </p:par>
                        <p:par>
                          <p:cTn id="6091" fill="hold">
                            <p:stCondLst>
                              <p:cond delay="1000"/>
                            </p:stCondLst>
                            <p:childTnLst>
                              <p:par>
                                <p:cTn id="6092" nodeType="afterEffect" fill="hold" presetClass="exit" presetID="1">
                                  <p:stCondLst>
                                    <p:cond delay="1000"/>
                                  </p:stCondLst>
                                  <p:childTnLst>
                                    <p:set>
                                      <p:cBhvr>
                                        <p:cTn id="6093" dur="1" fill="hold">
                                          <p:stCondLst>
                                            <p:cond delay="0"/>
                                          </p:stCondLst>
                                        </p:cTn>
                                        <p:tgtEl>
                                          <p:spTgt spid="2821"/>
                                        </p:tgtEl>
                                        <p:attrNameLst>
                                          <p:attrName>style.visibility</p:attrName>
                                        </p:attrNameLst>
                                      </p:cBhvr>
                                      <p:to>
                                        <p:strVal val="hidden"/>
                                      </p:to>
                                    </p:set>
                                  </p:childTnLst>
                                </p:cTn>
                              </p:par>
                            </p:childTnLst>
                          </p:cTn>
                        </p:par>
                        <p:par>
                          <p:cTn id="6094" fill="hold">
                            <p:stCondLst>
                              <p:cond delay="2000"/>
                            </p:stCondLst>
                            <p:childTnLst>
                              <p:par>
                                <p:cTn id="6095" nodeType="afterEffect" fill="hold" presetClass="exit" presetID="1">
                                  <p:stCondLst>
                                    <p:cond delay="1000"/>
                                  </p:stCondLst>
                                  <p:childTnLst>
                                    <p:set>
                                      <p:cBhvr>
                                        <p:cTn id="6096" dur="1" fill="hold">
                                          <p:stCondLst>
                                            <p:cond delay="0"/>
                                          </p:stCondLst>
                                        </p:cTn>
                                        <p:tgtEl>
                                          <p:spTgt spid="2820"/>
                                        </p:tgtEl>
                                        <p:attrNameLst>
                                          <p:attrName>style.visibility</p:attrName>
                                        </p:attrNameLst>
                                      </p:cBhvr>
                                      <p:to>
                                        <p:strVal val="hidden"/>
                                      </p:to>
                                    </p:set>
                                  </p:childTnLst>
                                </p:cTn>
                              </p:par>
                            </p:childTnLst>
                          </p:cTn>
                        </p:par>
                        <p:par>
                          <p:cTn id="6097" fill="hold">
                            <p:stCondLst>
                              <p:cond delay="3000"/>
                            </p:stCondLst>
                            <p:childTnLst>
                              <p:par>
                                <p:cTn id="6098" nodeType="afterEffect" fill="hold" presetClass="exit" presetID="1">
                                  <p:stCondLst>
                                    <p:cond delay="1000"/>
                                  </p:stCondLst>
                                  <p:childTnLst>
                                    <p:set>
                                      <p:cBhvr>
                                        <p:cTn id="6099" dur="1" fill="hold">
                                          <p:stCondLst>
                                            <p:cond delay="0"/>
                                          </p:stCondLst>
                                        </p:cTn>
                                        <p:tgtEl>
                                          <p:spTgt spid="2819"/>
                                        </p:tgtEl>
                                        <p:attrNameLst>
                                          <p:attrName>style.visibility</p:attrName>
                                        </p:attrNameLst>
                                      </p:cBhvr>
                                      <p:to>
                                        <p:strVal val="hidden"/>
                                      </p:to>
                                    </p:set>
                                  </p:childTnLst>
                                </p:cTn>
                              </p:par>
                            </p:childTnLst>
                          </p:cTn>
                        </p:par>
                        <p:par>
                          <p:cTn id="6100" fill="hold">
                            <p:stCondLst>
                              <p:cond delay="4000"/>
                            </p:stCondLst>
                            <p:childTnLst>
                              <p:par>
                                <p:cTn id="6101" nodeType="afterEffect" fill="hold" presetClass="exit" presetID="1">
                                  <p:stCondLst>
                                    <p:cond delay="1000"/>
                                  </p:stCondLst>
                                  <p:childTnLst>
                                    <p:set>
                                      <p:cBhvr>
                                        <p:cTn id="6102" dur="1" fill="hold">
                                          <p:stCondLst>
                                            <p:cond delay="0"/>
                                          </p:stCondLst>
                                        </p:cTn>
                                        <p:tgtEl>
                                          <p:spTgt spid="2818"/>
                                        </p:tgtEl>
                                        <p:attrNameLst>
                                          <p:attrName>style.visibility</p:attrName>
                                        </p:attrNameLst>
                                      </p:cBhvr>
                                      <p:to>
                                        <p:strVal val="hidden"/>
                                      </p:to>
                                    </p:set>
                                  </p:childTnLst>
                                </p:cTn>
                              </p:par>
                            </p:childTnLst>
                          </p:cTn>
                        </p:par>
                        <p:par>
                          <p:cTn id="6103" fill="hold">
                            <p:stCondLst>
                              <p:cond delay="5000"/>
                            </p:stCondLst>
                            <p:childTnLst>
                              <p:par>
                                <p:cTn id="6104" nodeType="afterEffect" fill="hold" presetClass="exit" presetID="1">
                                  <p:stCondLst>
                                    <p:cond delay="1000"/>
                                  </p:stCondLst>
                                  <p:childTnLst>
                                    <p:set>
                                      <p:cBhvr>
                                        <p:cTn id="6105" dur="1" fill="hold">
                                          <p:stCondLst>
                                            <p:cond delay="0"/>
                                          </p:stCondLst>
                                        </p:cTn>
                                        <p:tgtEl>
                                          <p:spTgt spid="2817"/>
                                        </p:tgtEl>
                                        <p:attrNameLst>
                                          <p:attrName>style.visibility</p:attrName>
                                        </p:attrNameLst>
                                      </p:cBhvr>
                                      <p:to>
                                        <p:strVal val="hidden"/>
                                      </p:to>
                                    </p:set>
                                  </p:childTnLst>
                                </p:cTn>
                              </p:par>
                            </p:childTnLst>
                          </p:cTn>
                        </p:par>
                        <p:par>
                          <p:cTn id="6106" fill="hold">
                            <p:stCondLst>
                              <p:cond delay="6000"/>
                            </p:stCondLst>
                            <p:childTnLst>
                              <p:par>
                                <p:cTn id="6107" nodeType="afterEffect" fill="hold" presetClass="exit" presetID="1">
                                  <p:stCondLst>
                                    <p:cond delay="1000"/>
                                  </p:stCondLst>
                                  <p:childTnLst>
                                    <p:set>
                                      <p:cBhvr>
                                        <p:cTn id="6108" dur="1" fill="hold">
                                          <p:stCondLst>
                                            <p:cond delay="0"/>
                                          </p:stCondLst>
                                        </p:cTn>
                                        <p:tgtEl>
                                          <p:spTgt spid="2816"/>
                                        </p:tgtEl>
                                        <p:attrNameLst>
                                          <p:attrName>style.visibility</p:attrName>
                                        </p:attrNameLst>
                                      </p:cBhvr>
                                      <p:to>
                                        <p:strVal val="hidden"/>
                                      </p:to>
                                    </p:set>
                                  </p:childTnLst>
                                </p:cTn>
                              </p:par>
                            </p:childTnLst>
                          </p:cTn>
                        </p:par>
                        <p:par>
                          <p:cTn id="6109" fill="hold">
                            <p:stCondLst>
                              <p:cond delay="7000"/>
                            </p:stCondLst>
                            <p:childTnLst>
                              <p:par>
                                <p:cTn id="6110" nodeType="afterEffect" fill="hold" presetClass="exit" presetID="1">
                                  <p:stCondLst>
                                    <p:cond delay="1000"/>
                                  </p:stCondLst>
                                  <p:childTnLst>
                                    <p:set>
                                      <p:cBhvr>
                                        <p:cTn id="6111" dur="1" fill="hold">
                                          <p:stCondLst>
                                            <p:cond delay="0"/>
                                          </p:stCondLst>
                                        </p:cTn>
                                        <p:tgtEl>
                                          <p:spTgt spid="2815"/>
                                        </p:tgtEl>
                                        <p:attrNameLst>
                                          <p:attrName>style.visibility</p:attrName>
                                        </p:attrNameLst>
                                      </p:cBhvr>
                                      <p:to>
                                        <p:strVal val="hidden"/>
                                      </p:to>
                                    </p:set>
                                  </p:childTnLst>
                                </p:cTn>
                              </p:par>
                            </p:childTnLst>
                          </p:cTn>
                        </p:par>
                        <p:par>
                          <p:cTn id="6112" fill="hold">
                            <p:stCondLst>
                              <p:cond delay="8000"/>
                            </p:stCondLst>
                            <p:childTnLst>
                              <p:par>
                                <p:cTn id="6113" nodeType="afterEffect" fill="hold" presetClass="exit" presetID="1">
                                  <p:stCondLst>
                                    <p:cond delay="1000"/>
                                  </p:stCondLst>
                                  <p:childTnLst>
                                    <p:set>
                                      <p:cBhvr>
                                        <p:cTn id="6114" dur="1" fill="hold">
                                          <p:stCondLst>
                                            <p:cond delay="0"/>
                                          </p:stCondLst>
                                        </p:cTn>
                                        <p:tgtEl>
                                          <p:spTgt spid="2814"/>
                                        </p:tgtEl>
                                        <p:attrNameLst>
                                          <p:attrName>style.visibility</p:attrName>
                                        </p:attrNameLst>
                                      </p:cBhvr>
                                      <p:to>
                                        <p:strVal val="hidden"/>
                                      </p:to>
                                    </p:set>
                                  </p:childTnLst>
                                </p:cTn>
                              </p:par>
                            </p:childTnLst>
                          </p:cTn>
                        </p:par>
                        <p:par>
                          <p:cTn id="6115" fill="hold">
                            <p:stCondLst>
                              <p:cond delay="9000"/>
                            </p:stCondLst>
                            <p:childTnLst>
                              <p:par>
                                <p:cTn id="6116" nodeType="afterEffect" fill="hold" presetClass="exit" presetID="1">
                                  <p:stCondLst>
                                    <p:cond delay="1000"/>
                                  </p:stCondLst>
                                  <p:childTnLst>
                                    <p:set>
                                      <p:cBhvr>
                                        <p:cTn id="6117" dur="1" fill="hold">
                                          <p:stCondLst>
                                            <p:cond delay="0"/>
                                          </p:stCondLst>
                                        </p:cTn>
                                        <p:tgtEl>
                                          <p:spTgt spid="2813"/>
                                        </p:tgtEl>
                                        <p:attrNameLst>
                                          <p:attrName>style.visibility</p:attrName>
                                        </p:attrNameLst>
                                      </p:cBhvr>
                                      <p:to>
                                        <p:strVal val="hidden"/>
                                      </p:to>
                                    </p:set>
                                  </p:childTnLst>
                                </p:cTn>
                              </p:par>
                            </p:childTnLst>
                          </p:cTn>
                        </p:par>
                        <p:par>
                          <p:cTn id="6118" fill="hold">
                            <p:stCondLst>
                              <p:cond delay="10000"/>
                            </p:stCondLst>
                            <p:childTnLst>
                              <p:par>
                                <p:cTn id="6119" nodeType="afterEffect" fill="hold" presetClass="exit" presetID="1">
                                  <p:stCondLst>
                                    <p:cond delay="1000"/>
                                  </p:stCondLst>
                                  <p:childTnLst>
                                    <p:set>
                                      <p:cBhvr>
                                        <p:cTn id="6120" dur="1" fill="hold">
                                          <p:stCondLst>
                                            <p:cond delay="0"/>
                                          </p:stCondLst>
                                        </p:cTn>
                                        <p:tgtEl>
                                          <p:spTgt spid="2812"/>
                                        </p:tgtEl>
                                        <p:attrNameLst>
                                          <p:attrName>style.visibility</p:attrName>
                                        </p:attrNameLst>
                                      </p:cBhvr>
                                      <p:to>
                                        <p:strVal val="hidden"/>
                                      </p:to>
                                    </p:set>
                                  </p:childTnLst>
                                </p:cTn>
                              </p:par>
                            </p:childTnLst>
                          </p:cTn>
                        </p:par>
                        <p:par>
                          <p:cTn id="6121" fill="hold">
                            <p:stCondLst>
                              <p:cond delay="11000"/>
                            </p:stCondLst>
                            <p:childTnLst>
                              <p:par>
                                <p:cTn id="6122" nodeType="afterEffect" fill="hold" presetClass="exit" presetID="1">
                                  <p:stCondLst>
                                    <p:cond delay="1000"/>
                                  </p:stCondLst>
                                  <p:childTnLst>
                                    <p:set>
                                      <p:cBhvr>
                                        <p:cTn id="6123" dur="1" fill="hold">
                                          <p:stCondLst>
                                            <p:cond delay="0"/>
                                          </p:stCondLst>
                                        </p:cTn>
                                        <p:tgtEl>
                                          <p:spTgt spid="2811"/>
                                        </p:tgtEl>
                                        <p:attrNameLst>
                                          <p:attrName>style.visibility</p:attrName>
                                        </p:attrNameLst>
                                      </p:cBhvr>
                                      <p:to>
                                        <p:strVal val="hidden"/>
                                      </p:to>
                                    </p:set>
                                  </p:childTnLst>
                                </p:cTn>
                              </p:par>
                            </p:childTnLst>
                          </p:cTn>
                        </p:par>
                        <p:par>
                          <p:cTn id="6124" fill="hold">
                            <p:stCondLst>
                              <p:cond delay="12000"/>
                            </p:stCondLst>
                            <p:childTnLst>
                              <p:par>
                                <p:cTn id="6125" nodeType="afterEffect" fill="hold" presetClass="exit" presetID="1">
                                  <p:stCondLst>
                                    <p:cond delay="1000"/>
                                  </p:stCondLst>
                                  <p:childTnLst>
                                    <p:set>
                                      <p:cBhvr>
                                        <p:cTn id="6126" dur="1" fill="hold">
                                          <p:stCondLst>
                                            <p:cond delay="0"/>
                                          </p:stCondLst>
                                        </p:cTn>
                                        <p:tgtEl>
                                          <p:spTgt spid="2810"/>
                                        </p:tgtEl>
                                        <p:attrNameLst>
                                          <p:attrName>style.visibility</p:attrName>
                                        </p:attrNameLst>
                                      </p:cBhvr>
                                      <p:to>
                                        <p:strVal val="hidden"/>
                                      </p:to>
                                    </p:set>
                                  </p:childTnLst>
                                </p:cTn>
                              </p:par>
                            </p:childTnLst>
                          </p:cTn>
                        </p:par>
                        <p:par>
                          <p:cTn id="6127" fill="hold">
                            <p:stCondLst>
                              <p:cond delay="13000"/>
                            </p:stCondLst>
                            <p:childTnLst>
                              <p:par>
                                <p:cTn id="6128" nodeType="afterEffect" fill="hold" presetClass="exit" presetID="1">
                                  <p:stCondLst>
                                    <p:cond delay="1000"/>
                                  </p:stCondLst>
                                  <p:childTnLst>
                                    <p:set>
                                      <p:cBhvr>
                                        <p:cTn id="6129" dur="1" fill="hold">
                                          <p:stCondLst>
                                            <p:cond delay="0"/>
                                          </p:stCondLst>
                                        </p:cTn>
                                        <p:tgtEl>
                                          <p:spTgt spid="2809"/>
                                        </p:tgtEl>
                                        <p:attrNameLst>
                                          <p:attrName>style.visibility</p:attrName>
                                        </p:attrNameLst>
                                      </p:cBhvr>
                                      <p:to>
                                        <p:strVal val="hidden"/>
                                      </p:to>
                                    </p:set>
                                  </p:childTnLst>
                                </p:cTn>
                              </p:par>
                            </p:childTnLst>
                          </p:cTn>
                        </p:par>
                        <p:par>
                          <p:cTn id="6130" fill="hold">
                            <p:stCondLst>
                              <p:cond delay="14000"/>
                            </p:stCondLst>
                            <p:childTnLst>
                              <p:par>
                                <p:cTn id="6131" nodeType="afterEffect" fill="hold" presetClass="exit" presetID="1">
                                  <p:stCondLst>
                                    <p:cond delay="1000"/>
                                  </p:stCondLst>
                                  <p:childTnLst>
                                    <p:set>
                                      <p:cBhvr>
                                        <p:cTn id="6132" dur="1" fill="hold">
                                          <p:stCondLst>
                                            <p:cond delay="0"/>
                                          </p:stCondLst>
                                        </p:cTn>
                                        <p:tgtEl>
                                          <p:spTgt spid="2808"/>
                                        </p:tgtEl>
                                        <p:attrNameLst>
                                          <p:attrName>style.visibility</p:attrName>
                                        </p:attrNameLst>
                                      </p:cBhvr>
                                      <p:to>
                                        <p:strVal val="hidden"/>
                                      </p:to>
                                    </p:set>
                                  </p:childTnLst>
                                </p:cTn>
                              </p:par>
                            </p:childTnLst>
                          </p:cTn>
                        </p:par>
                        <p:par>
                          <p:cTn id="6133" fill="hold">
                            <p:stCondLst>
                              <p:cond delay="15000"/>
                            </p:stCondLst>
                            <p:childTnLst>
                              <p:par>
                                <p:cTn id="6134" nodeType="afterEffect" fill="hold" presetClass="exit" presetID="1">
                                  <p:stCondLst>
                                    <p:cond delay="1000"/>
                                  </p:stCondLst>
                                  <p:childTnLst>
                                    <p:set>
                                      <p:cBhvr>
                                        <p:cTn id="6135" dur="1" fill="hold">
                                          <p:stCondLst>
                                            <p:cond delay="0"/>
                                          </p:stCondLst>
                                        </p:cTn>
                                        <p:tgtEl>
                                          <p:spTgt spid="2807"/>
                                        </p:tgtEl>
                                        <p:attrNameLst>
                                          <p:attrName>style.visibility</p:attrName>
                                        </p:attrNameLst>
                                      </p:cBhvr>
                                      <p:to>
                                        <p:strVal val="hidden"/>
                                      </p:to>
                                    </p:set>
                                  </p:childTnLst>
                                </p:cTn>
                              </p:par>
                            </p:childTnLst>
                          </p:cTn>
                        </p:par>
                        <p:par>
                          <p:cTn id="6136" fill="hold">
                            <p:stCondLst>
                              <p:cond delay="16000"/>
                            </p:stCondLst>
                            <p:childTnLst>
                              <p:par>
                                <p:cTn id="6137" nodeType="afterEffect" fill="hold" presetClass="exit" presetID="1">
                                  <p:stCondLst>
                                    <p:cond delay="1000"/>
                                  </p:stCondLst>
                                  <p:childTnLst>
                                    <p:set>
                                      <p:cBhvr>
                                        <p:cTn id="6138" dur="1" fill="hold">
                                          <p:stCondLst>
                                            <p:cond delay="0"/>
                                          </p:stCondLst>
                                        </p:cTn>
                                        <p:tgtEl>
                                          <p:spTgt spid="2806"/>
                                        </p:tgtEl>
                                        <p:attrNameLst>
                                          <p:attrName>style.visibility</p:attrName>
                                        </p:attrNameLst>
                                      </p:cBhvr>
                                      <p:to>
                                        <p:strVal val="hidden"/>
                                      </p:to>
                                    </p:set>
                                  </p:childTnLst>
                                </p:cTn>
                              </p:par>
                            </p:childTnLst>
                          </p:cTn>
                        </p:par>
                        <p:par>
                          <p:cTn id="6139" fill="hold">
                            <p:stCondLst>
                              <p:cond delay="17000"/>
                            </p:stCondLst>
                            <p:childTnLst>
                              <p:par>
                                <p:cTn id="6140" nodeType="afterEffect" fill="hold" presetClass="exit" presetID="1">
                                  <p:stCondLst>
                                    <p:cond delay="1000"/>
                                  </p:stCondLst>
                                  <p:childTnLst>
                                    <p:set>
                                      <p:cBhvr>
                                        <p:cTn id="6141" dur="1" fill="hold">
                                          <p:stCondLst>
                                            <p:cond delay="0"/>
                                          </p:stCondLst>
                                        </p:cTn>
                                        <p:tgtEl>
                                          <p:spTgt spid="2805"/>
                                        </p:tgtEl>
                                        <p:attrNameLst>
                                          <p:attrName>style.visibility</p:attrName>
                                        </p:attrNameLst>
                                      </p:cBhvr>
                                      <p:to>
                                        <p:strVal val="hidden"/>
                                      </p:to>
                                    </p:set>
                                  </p:childTnLst>
                                </p:cTn>
                              </p:par>
                            </p:childTnLst>
                          </p:cTn>
                        </p:par>
                        <p:par>
                          <p:cTn id="6142" fill="hold">
                            <p:stCondLst>
                              <p:cond delay="18000"/>
                            </p:stCondLst>
                            <p:childTnLst>
                              <p:par>
                                <p:cTn id="6143" nodeType="afterEffect" fill="hold" presetClass="exit" presetID="1">
                                  <p:stCondLst>
                                    <p:cond delay="1000"/>
                                  </p:stCondLst>
                                  <p:childTnLst>
                                    <p:set>
                                      <p:cBhvr>
                                        <p:cTn id="6144" dur="1" fill="hold">
                                          <p:stCondLst>
                                            <p:cond delay="0"/>
                                          </p:stCondLst>
                                        </p:cTn>
                                        <p:tgtEl>
                                          <p:spTgt spid="2804"/>
                                        </p:tgtEl>
                                        <p:attrNameLst>
                                          <p:attrName>style.visibility</p:attrName>
                                        </p:attrNameLst>
                                      </p:cBhvr>
                                      <p:to>
                                        <p:strVal val="hidden"/>
                                      </p:to>
                                    </p:set>
                                  </p:childTnLst>
                                </p:cTn>
                              </p:par>
                            </p:childTnLst>
                          </p:cTn>
                        </p:par>
                        <p:par>
                          <p:cTn id="6145" fill="hold">
                            <p:stCondLst>
                              <p:cond delay="19000"/>
                            </p:stCondLst>
                            <p:childTnLst>
                              <p:par>
                                <p:cTn id="6146" nodeType="afterEffect" fill="hold" presetClass="exit" presetID="1">
                                  <p:stCondLst>
                                    <p:cond delay="1000"/>
                                  </p:stCondLst>
                                  <p:childTnLst>
                                    <p:set>
                                      <p:cBhvr>
                                        <p:cTn id="6147" dur="1" fill="hold">
                                          <p:stCondLst>
                                            <p:cond delay="0"/>
                                          </p:stCondLst>
                                        </p:cTn>
                                        <p:tgtEl>
                                          <p:spTgt spid="2803"/>
                                        </p:tgtEl>
                                        <p:attrNameLst>
                                          <p:attrName>style.visibility</p:attrName>
                                        </p:attrNameLst>
                                      </p:cBhvr>
                                      <p:to>
                                        <p:strVal val="hidden"/>
                                      </p:to>
                                    </p:set>
                                  </p:childTnLst>
                                </p:cTn>
                              </p:par>
                            </p:childTnLst>
                          </p:cTn>
                        </p:par>
                        <p:par>
                          <p:cTn id="6148" fill="hold">
                            <p:stCondLst>
                              <p:cond delay="20000"/>
                            </p:stCondLst>
                            <p:childTnLst>
                              <p:par>
                                <p:cTn id="6149" nodeType="afterEffect" fill="hold" presetClass="exit" presetID="1">
                                  <p:stCondLst>
                                    <p:cond delay="1000"/>
                                  </p:stCondLst>
                                  <p:childTnLst>
                                    <p:set>
                                      <p:cBhvr>
                                        <p:cTn id="6150" dur="1" fill="hold">
                                          <p:stCondLst>
                                            <p:cond delay="0"/>
                                          </p:stCondLst>
                                        </p:cTn>
                                        <p:tgtEl>
                                          <p:spTgt spid="2802"/>
                                        </p:tgtEl>
                                        <p:attrNameLst>
                                          <p:attrName>style.visibility</p:attrName>
                                        </p:attrNameLst>
                                      </p:cBhvr>
                                      <p:to>
                                        <p:strVal val="hidden"/>
                                      </p:to>
                                    </p:set>
                                  </p:childTnLst>
                                </p:cTn>
                              </p:par>
                            </p:childTnLst>
                          </p:cTn>
                        </p:par>
                        <p:par>
                          <p:cTn id="6151" fill="hold">
                            <p:stCondLst>
                              <p:cond delay="21000"/>
                            </p:stCondLst>
                            <p:childTnLst>
                              <p:par>
                                <p:cTn id="6152" nodeType="afterEffect" fill="hold" presetClass="exit" presetID="1">
                                  <p:stCondLst>
                                    <p:cond delay="1000"/>
                                  </p:stCondLst>
                                  <p:childTnLst>
                                    <p:set>
                                      <p:cBhvr>
                                        <p:cTn id="6153" dur="1" fill="hold">
                                          <p:stCondLst>
                                            <p:cond delay="0"/>
                                          </p:stCondLst>
                                        </p:cTn>
                                        <p:tgtEl>
                                          <p:spTgt spid="2801"/>
                                        </p:tgtEl>
                                        <p:attrNameLst>
                                          <p:attrName>style.visibility</p:attrName>
                                        </p:attrNameLst>
                                      </p:cBhvr>
                                      <p:to>
                                        <p:strVal val="hidden"/>
                                      </p:to>
                                    </p:set>
                                  </p:childTnLst>
                                </p:cTn>
                              </p:par>
                            </p:childTnLst>
                          </p:cTn>
                        </p:par>
                        <p:par>
                          <p:cTn id="6154" fill="hold">
                            <p:stCondLst>
                              <p:cond delay="22000"/>
                            </p:stCondLst>
                            <p:childTnLst>
                              <p:par>
                                <p:cTn id="6155" nodeType="afterEffect" fill="hold" presetClass="exit" presetID="1">
                                  <p:stCondLst>
                                    <p:cond delay="1000"/>
                                  </p:stCondLst>
                                  <p:childTnLst>
                                    <p:set>
                                      <p:cBhvr>
                                        <p:cTn id="6156" dur="1" fill="hold">
                                          <p:stCondLst>
                                            <p:cond delay="0"/>
                                          </p:stCondLst>
                                        </p:cTn>
                                        <p:tgtEl>
                                          <p:spTgt spid="2800"/>
                                        </p:tgtEl>
                                        <p:attrNameLst>
                                          <p:attrName>style.visibility</p:attrName>
                                        </p:attrNameLst>
                                      </p:cBhvr>
                                      <p:to>
                                        <p:strVal val="hidden"/>
                                      </p:to>
                                    </p:set>
                                  </p:childTnLst>
                                </p:cTn>
                              </p:par>
                            </p:childTnLst>
                          </p:cTn>
                        </p:par>
                        <p:par>
                          <p:cTn id="6157" fill="hold">
                            <p:stCondLst>
                              <p:cond delay="23000"/>
                            </p:stCondLst>
                            <p:childTnLst>
                              <p:par>
                                <p:cTn id="6158" nodeType="afterEffect" fill="hold" presetClass="exit" presetID="1">
                                  <p:stCondLst>
                                    <p:cond delay="1000"/>
                                  </p:stCondLst>
                                  <p:childTnLst>
                                    <p:set>
                                      <p:cBhvr>
                                        <p:cTn id="6159" dur="1" fill="hold">
                                          <p:stCondLst>
                                            <p:cond delay="0"/>
                                          </p:stCondLst>
                                        </p:cTn>
                                        <p:tgtEl>
                                          <p:spTgt spid="2799"/>
                                        </p:tgtEl>
                                        <p:attrNameLst>
                                          <p:attrName>style.visibility</p:attrName>
                                        </p:attrNameLst>
                                      </p:cBhvr>
                                      <p:to>
                                        <p:strVal val="hidden"/>
                                      </p:to>
                                    </p:set>
                                  </p:childTnLst>
                                </p:cTn>
                              </p:par>
                            </p:childTnLst>
                          </p:cTn>
                        </p:par>
                        <p:par>
                          <p:cTn id="6160" fill="hold">
                            <p:stCondLst>
                              <p:cond delay="24000"/>
                            </p:stCondLst>
                            <p:childTnLst>
                              <p:par>
                                <p:cTn id="6161" nodeType="afterEffect" fill="hold" presetClass="exit" presetID="1">
                                  <p:stCondLst>
                                    <p:cond delay="1000"/>
                                  </p:stCondLst>
                                  <p:childTnLst>
                                    <p:set>
                                      <p:cBhvr>
                                        <p:cTn id="6162" dur="1" fill="hold">
                                          <p:stCondLst>
                                            <p:cond delay="9"/>
                                          </p:stCondLst>
                                        </p:cTn>
                                        <p:tgtEl>
                                          <p:spTgt spid="279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וָאֹמַ֕ר עַד־מָתַ֖י אֲדֹנָ֑י</a:t>
            </a:r>
            <a:endParaRPr b="0" lang="en-US" sz="3200" strike="noStrike" u="none">
              <a:solidFill>
                <a:srgbClr val="ffffff"/>
              </a:solidFill>
              <a:effectLst/>
              <a:uFillTx/>
              <a:latin typeface="Arial"/>
            </a:endParaRPr>
          </a:p>
        </p:txBody>
      </p:sp>
      <p:sp>
        <p:nvSpPr>
          <p:cNvPr id="282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dis: Jusqu'à quand, Seigneur?</a:t>
            </a:r>
            <a:endParaRPr b="0" lang="en-US" sz="3200" strike="noStrike" u="none">
              <a:solidFill>
                <a:srgbClr val="ffffff"/>
              </a:solidFill>
              <a:effectLst/>
              <a:uFillTx/>
              <a:latin typeface="Arial"/>
            </a:endParaRPr>
          </a:p>
        </p:txBody>
      </p:sp>
      <p:sp>
        <p:nvSpPr>
          <p:cNvPr id="282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Yo dije: —¿Hasta cuándo, Señor? </a:t>
            </a:r>
            <a:endParaRPr b="0" lang="en-US" sz="3200" strike="noStrike" u="none">
              <a:solidFill>
                <a:srgbClr val="ffffff"/>
              </a:solidFill>
              <a:effectLst/>
              <a:uFillTx/>
              <a:latin typeface="Arial"/>
            </a:endParaRPr>
          </a:p>
        </p:txBody>
      </p:sp>
      <p:sp>
        <p:nvSpPr>
          <p:cNvPr id="282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Then I said, "Lord, how long?"  </a:t>
            </a:r>
            <a:endParaRPr b="0" lang="en-US" sz="3200" strike="noStrike" u="none">
              <a:solidFill>
                <a:srgbClr val="ffffff"/>
              </a:solidFill>
              <a:effectLst/>
              <a:uFillTx/>
              <a:latin typeface="Arial"/>
            </a:endParaRPr>
          </a:p>
        </p:txBody>
      </p:sp>
      <p:sp>
        <p:nvSpPr>
          <p:cNvPr id="282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#80</a:t>
            </a:r>
            <a:endParaRPr b="0" lang="en-US" sz="4400" strike="noStrike" u="none">
              <a:solidFill>
                <a:srgbClr val="ffffff"/>
              </a:solidFill>
              <a:effectLst/>
              <a:uFillTx/>
              <a:latin typeface="Arial"/>
            </a:endParaRPr>
          </a:p>
        </p:txBody>
      </p:sp>
      <p:sp>
        <p:nvSpPr>
          <p:cNvPr id="282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6:10, FILL IN THE BLANK: Lest they _____ with their _______, And ______ with their ______, And ______ with their _____, And _____ and be________________.  </a:t>
            </a:r>
            <a:endParaRPr b="0" lang="en-US" sz="3200" strike="noStrike" u="none">
              <a:solidFill>
                <a:srgbClr val="ffffff"/>
              </a:solidFill>
              <a:effectLst/>
              <a:uFillTx/>
              <a:latin typeface="Arial"/>
            </a:endParaRPr>
          </a:p>
        </p:txBody>
      </p:sp>
      <p:sp>
        <p:nvSpPr>
          <p:cNvPr id="2830" name="PlaceHolder 69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6:10, COMPLETE EL ESPACIO EN BLANCO: para que no ___ con sus ____ ni ___ con sus _____ ni su ______ ________, ni __ _________ y haya para él ______. </a:t>
            </a:r>
            <a:endParaRPr b="0" lang="en-US" sz="3200" strike="noStrike" u="none">
              <a:solidFill>
                <a:srgbClr val="ffffff"/>
              </a:solidFill>
              <a:effectLst/>
              <a:uFillTx/>
              <a:latin typeface="Arial"/>
            </a:endParaRPr>
          </a:p>
        </p:txBody>
      </p:sp>
      <p:sp>
        <p:nvSpPr>
          <p:cNvPr id="2831" name="PlaceHolder 69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6:10, REMPLISSEZ LE BLANCHIMENT : Pour qu'il ne ____ ______ de ses ____, n'_______ _____ de ses ________, Ne __________ _____ de son _____, Ne se ___________ _____ et ne soit _____ _____.</a:t>
            </a:r>
            <a:endParaRPr b="0" lang="en-US" sz="3200" strike="noStrike" u="none">
              <a:solidFill>
                <a:srgbClr val="ffffff"/>
              </a:solidFill>
              <a:effectLst/>
              <a:uFillTx/>
              <a:latin typeface="Arial"/>
            </a:endParaRPr>
          </a:p>
        </p:txBody>
      </p:sp>
      <p:sp>
        <p:nvSpPr>
          <p:cNvPr id="2832" name="TextBox 20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33" name="TextBox 2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34" name="TextBox 2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35" name="TextBox 2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36" name="TextBox 2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37" name="TextBox 2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38" name="TextBox 2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39" name="TextBox 2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40" name="TextBox 2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41" name="TextBox 2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42" name="TextBox 2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43" name="TextBox 2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44" name="TextBox 20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45" name="TextBox 2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46" name="TextBox 2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47" name="TextBox 2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48" name="TextBox 2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49" name="TextBox 2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50" name="TextBox 2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51" name="TextBox 2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52" name="TextBox 2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53" name="TextBox 2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54" name="TextBox 2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55" name="TextBox 2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56" name="TextBox 2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57" name="TextBox 2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163" dur="indefinite" restart="never" nodeType="tmRoot">
          <p:childTnLst>
            <p:seq>
              <p:cTn id="6164" dur="indefinite" nodeType="mainSeq">
                <p:childTnLst>
                  <p:par>
                    <p:cTn id="6165" fill="hold">
                      <p:stCondLst>
                        <p:cond delay="indefinite"/>
                      </p:stCondLst>
                      <p:childTnLst>
                        <p:par>
                          <p:cTn id="6166" fill="hold">
                            <p:stCondLst>
                              <p:cond delay="0"/>
                            </p:stCondLst>
                            <p:childTnLst>
                              <p:par>
                                <p:cTn id="6167" nodeType="clickEffect" fill="hold" presetClass="exit" presetID="1">
                                  <p:stCondLst>
                                    <p:cond delay="1000"/>
                                  </p:stCondLst>
                                  <p:childTnLst>
                                    <p:set>
                                      <p:cBhvr>
                                        <p:cTn id="6168" dur="1" fill="hold">
                                          <p:stCondLst>
                                            <p:cond delay="0"/>
                                          </p:stCondLst>
                                        </p:cTn>
                                        <p:tgtEl>
                                          <p:spTgt spid="2857"/>
                                        </p:tgtEl>
                                        <p:attrNameLst>
                                          <p:attrName>style.visibility</p:attrName>
                                        </p:attrNameLst>
                                      </p:cBhvr>
                                      <p:to>
                                        <p:strVal val="hidden"/>
                                      </p:to>
                                    </p:set>
                                  </p:childTnLst>
                                </p:cTn>
                              </p:par>
                            </p:childTnLst>
                          </p:cTn>
                        </p:par>
                        <p:par>
                          <p:cTn id="6169" fill="hold">
                            <p:stCondLst>
                              <p:cond delay="1000"/>
                            </p:stCondLst>
                            <p:childTnLst>
                              <p:par>
                                <p:cTn id="6170" nodeType="afterEffect" fill="hold" presetClass="exit" presetID="1">
                                  <p:stCondLst>
                                    <p:cond delay="1000"/>
                                  </p:stCondLst>
                                  <p:childTnLst>
                                    <p:set>
                                      <p:cBhvr>
                                        <p:cTn id="6171" dur="1" fill="hold">
                                          <p:stCondLst>
                                            <p:cond delay="0"/>
                                          </p:stCondLst>
                                        </p:cTn>
                                        <p:tgtEl>
                                          <p:spTgt spid="2856"/>
                                        </p:tgtEl>
                                        <p:attrNameLst>
                                          <p:attrName>style.visibility</p:attrName>
                                        </p:attrNameLst>
                                      </p:cBhvr>
                                      <p:to>
                                        <p:strVal val="hidden"/>
                                      </p:to>
                                    </p:set>
                                  </p:childTnLst>
                                </p:cTn>
                              </p:par>
                            </p:childTnLst>
                          </p:cTn>
                        </p:par>
                        <p:par>
                          <p:cTn id="6172" fill="hold">
                            <p:stCondLst>
                              <p:cond delay="2000"/>
                            </p:stCondLst>
                            <p:childTnLst>
                              <p:par>
                                <p:cTn id="6173" nodeType="afterEffect" fill="hold" presetClass="exit" presetID="1">
                                  <p:stCondLst>
                                    <p:cond delay="1000"/>
                                  </p:stCondLst>
                                  <p:childTnLst>
                                    <p:set>
                                      <p:cBhvr>
                                        <p:cTn id="6174" dur="1" fill="hold">
                                          <p:stCondLst>
                                            <p:cond delay="0"/>
                                          </p:stCondLst>
                                        </p:cTn>
                                        <p:tgtEl>
                                          <p:spTgt spid="2855"/>
                                        </p:tgtEl>
                                        <p:attrNameLst>
                                          <p:attrName>style.visibility</p:attrName>
                                        </p:attrNameLst>
                                      </p:cBhvr>
                                      <p:to>
                                        <p:strVal val="hidden"/>
                                      </p:to>
                                    </p:set>
                                  </p:childTnLst>
                                </p:cTn>
                              </p:par>
                            </p:childTnLst>
                          </p:cTn>
                        </p:par>
                        <p:par>
                          <p:cTn id="6175" fill="hold">
                            <p:stCondLst>
                              <p:cond delay="3000"/>
                            </p:stCondLst>
                            <p:childTnLst>
                              <p:par>
                                <p:cTn id="6176" nodeType="afterEffect" fill="hold" presetClass="exit" presetID="1">
                                  <p:stCondLst>
                                    <p:cond delay="1000"/>
                                  </p:stCondLst>
                                  <p:childTnLst>
                                    <p:set>
                                      <p:cBhvr>
                                        <p:cTn id="6177" dur="1" fill="hold">
                                          <p:stCondLst>
                                            <p:cond delay="0"/>
                                          </p:stCondLst>
                                        </p:cTn>
                                        <p:tgtEl>
                                          <p:spTgt spid="2854"/>
                                        </p:tgtEl>
                                        <p:attrNameLst>
                                          <p:attrName>style.visibility</p:attrName>
                                        </p:attrNameLst>
                                      </p:cBhvr>
                                      <p:to>
                                        <p:strVal val="hidden"/>
                                      </p:to>
                                    </p:set>
                                  </p:childTnLst>
                                </p:cTn>
                              </p:par>
                            </p:childTnLst>
                          </p:cTn>
                        </p:par>
                        <p:par>
                          <p:cTn id="6178" fill="hold">
                            <p:stCondLst>
                              <p:cond delay="4000"/>
                            </p:stCondLst>
                            <p:childTnLst>
                              <p:par>
                                <p:cTn id="6179" nodeType="afterEffect" fill="hold" presetClass="exit" presetID="1">
                                  <p:stCondLst>
                                    <p:cond delay="1000"/>
                                  </p:stCondLst>
                                  <p:childTnLst>
                                    <p:set>
                                      <p:cBhvr>
                                        <p:cTn id="6180" dur="1" fill="hold">
                                          <p:stCondLst>
                                            <p:cond delay="0"/>
                                          </p:stCondLst>
                                        </p:cTn>
                                        <p:tgtEl>
                                          <p:spTgt spid="2853"/>
                                        </p:tgtEl>
                                        <p:attrNameLst>
                                          <p:attrName>style.visibility</p:attrName>
                                        </p:attrNameLst>
                                      </p:cBhvr>
                                      <p:to>
                                        <p:strVal val="hidden"/>
                                      </p:to>
                                    </p:set>
                                  </p:childTnLst>
                                </p:cTn>
                              </p:par>
                            </p:childTnLst>
                          </p:cTn>
                        </p:par>
                        <p:par>
                          <p:cTn id="6181" fill="hold">
                            <p:stCondLst>
                              <p:cond delay="5000"/>
                            </p:stCondLst>
                            <p:childTnLst>
                              <p:par>
                                <p:cTn id="6182" nodeType="afterEffect" fill="hold" presetClass="exit" presetID="1">
                                  <p:stCondLst>
                                    <p:cond delay="1000"/>
                                  </p:stCondLst>
                                  <p:childTnLst>
                                    <p:set>
                                      <p:cBhvr>
                                        <p:cTn id="6183" dur="1" fill="hold">
                                          <p:stCondLst>
                                            <p:cond delay="0"/>
                                          </p:stCondLst>
                                        </p:cTn>
                                        <p:tgtEl>
                                          <p:spTgt spid="2852"/>
                                        </p:tgtEl>
                                        <p:attrNameLst>
                                          <p:attrName>style.visibility</p:attrName>
                                        </p:attrNameLst>
                                      </p:cBhvr>
                                      <p:to>
                                        <p:strVal val="hidden"/>
                                      </p:to>
                                    </p:set>
                                  </p:childTnLst>
                                </p:cTn>
                              </p:par>
                            </p:childTnLst>
                          </p:cTn>
                        </p:par>
                        <p:par>
                          <p:cTn id="6184" fill="hold">
                            <p:stCondLst>
                              <p:cond delay="6000"/>
                            </p:stCondLst>
                            <p:childTnLst>
                              <p:par>
                                <p:cTn id="6185" nodeType="afterEffect" fill="hold" presetClass="exit" presetID="1">
                                  <p:stCondLst>
                                    <p:cond delay="1000"/>
                                  </p:stCondLst>
                                  <p:childTnLst>
                                    <p:set>
                                      <p:cBhvr>
                                        <p:cTn id="6186" dur="1" fill="hold">
                                          <p:stCondLst>
                                            <p:cond delay="0"/>
                                          </p:stCondLst>
                                        </p:cTn>
                                        <p:tgtEl>
                                          <p:spTgt spid="2851"/>
                                        </p:tgtEl>
                                        <p:attrNameLst>
                                          <p:attrName>style.visibility</p:attrName>
                                        </p:attrNameLst>
                                      </p:cBhvr>
                                      <p:to>
                                        <p:strVal val="hidden"/>
                                      </p:to>
                                    </p:set>
                                  </p:childTnLst>
                                </p:cTn>
                              </p:par>
                            </p:childTnLst>
                          </p:cTn>
                        </p:par>
                        <p:par>
                          <p:cTn id="6187" fill="hold">
                            <p:stCondLst>
                              <p:cond delay="7000"/>
                            </p:stCondLst>
                            <p:childTnLst>
                              <p:par>
                                <p:cTn id="6188" nodeType="afterEffect" fill="hold" presetClass="exit" presetID="1">
                                  <p:stCondLst>
                                    <p:cond delay="1000"/>
                                  </p:stCondLst>
                                  <p:childTnLst>
                                    <p:set>
                                      <p:cBhvr>
                                        <p:cTn id="6189" dur="1" fill="hold">
                                          <p:stCondLst>
                                            <p:cond delay="0"/>
                                          </p:stCondLst>
                                        </p:cTn>
                                        <p:tgtEl>
                                          <p:spTgt spid="2850"/>
                                        </p:tgtEl>
                                        <p:attrNameLst>
                                          <p:attrName>style.visibility</p:attrName>
                                        </p:attrNameLst>
                                      </p:cBhvr>
                                      <p:to>
                                        <p:strVal val="hidden"/>
                                      </p:to>
                                    </p:set>
                                  </p:childTnLst>
                                </p:cTn>
                              </p:par>
                            </p:childTnLst>
                          </p:cTn>
                        </p:par>
                        <p:par>
                          <p:cTn id="6190" fill="hold">
                            <p:stCondLst>
                              <p:cond delay="8000"/>
                            </p:stCondLst>
                            <p:childTnLst>
                              <p:par>
                                <p:cTn id="6191" nodeType="afterEffect" fill="hold" presetClass="exit" presetID="1">
                                  <p:stCondLst>
                                    <p:cond delay="1000"/>
                                  </p:stCondLst>
                                  <p:childTnLst>
                                    <p:set>
                                      <p:cBhvr>
                                        <p:cTn id="6192" dur="1" fill="hold">
                                          <p:stCondLst>
                                            <p:cond delay="0"/>
                                          </p:stCondLst>
                                        </p:cTn>
                                        <p:tgtEl>
                                          <p:spTgt spid="2849"/>
                                        </p:tgtEl>
                                        <p:attrNameLst>
                                          <p:attrName>style.visibility</p:attrName>
                                        </p:attrNameLst>
                                      </p:cBhvr>
                                      <p:to>
                                        <p:strVal val="hidden"/>
                                      </p:to>
                                    </p:set>
                                  </p:childTnLst>
                                </p:cTn>
                              </p:par>
                            </p:childTnLst>
                          </p:cTn>
                        </p:par>
                        <p:par>
                          <p:cTn id="6193" fill="hold">
                            <p:stCondLst>
                              <p:cond delay="9000"/>
                            </p:stCondLst>
                            <p:childTnLst>
                              <p:par>
                                <p:cTn id="6194" nodeType="afterEffect" fill="hold" presetClass="exit" presetID="1">
                                  <p:stCondLst>
                                    <p:cond delay="1000"/>
                                  </p:stCondLst>
                                  <p:childTnLst>
                                    <p:set>
                                      <p:cBhvr>
                                        <p:cTn id="6195" dur="1" fill="hold">
                                          <p:stCondLst>
                                            <p:cond delay="0"/>
                                          </p:stCondLst>
                                        </p:cTn>
                                        <p:tgtEl>
                                          <p:spTgt spid="2848"/>
                                        </p:tgtEl>
                                        <p:attrNameLst>
                                          <p:attrName>style.visibility</p:attrName>
                                        </p:attrNameLst>
                                      </p:cBhvr>
                                      <p:to>
                                        <p:strVal val="hidden"/>
                                      </p:to>
                                    </p:set>
                                  </p:childTnLst>
                                </p:cTn>
                              </p:par>
                            </p:childTnLst>
                          </p:cTn>
                        </p:par>
                        <p:par>
                          <p:cTn id="6196" fill="hold">
                            <p:stCondLst>
                              <p:cond delay="10000"/>
                            </p:stCondLst>
                            <p:childTnLst>
                              <p:par>
                                <p:cTn id="6197" nodeType="afterEffect" fill="hold" presetClass="exit" presetID="1">
                                  <p:stCondLst>
                                    <p:cond delay="1000"/>
                                  </p:stCondLst>
                                  <p:childTnLst>
                                    <p:set>
                                      <p:cBhvr>
                                        <p:cTn id="6198" dur="1" fill="hold">
                                          <p:stCondLst>
                                            <p:cond delay="0"/>
                                          </p:stCondLst>
                                        </p:cTn>
                                        <p:tgtEl>
                                          <p:spTgt spid="2847"/>
                                        </p:tgtEl>
                                        <p:attrNameLst>
                                          <p:attrName>style.visibility</p:attrName>
                                        </p:attrNameLst>
                                      </p:cBhvr>
                                      <p:to>
                                        <p:strVal val="hidden"/>
                                      </p:to>
                                    </p:set>
                                  </p:childTnLst>
                                </p:cTn>
                              </p:par>
                            </p:childTnLst>
                          </p:cTn>
                        </p:par>
                        <p:par>
                          <p:cTn id="6199" fill="hold">
                            <p:stCondLst>
                              <p:cond delay="11000"/>
                            </p:stCondLst>
                            <p:childTnLst>
                              <p:par>
                                <p:cTn id="6200" nodeType="afterEffect" fill="hold" presetClass="exit" presetID="1">
                                  <p:stCondLst>
                                    <p:cond delay="1000"/>
                                  </p:stCondLst>
                                  <p:childTnLst>
                                    <p:set>
                                      <p:cBhvr>
                                        <p:cTn id="6201" dur="1" fill="hold">
                                          <p:stCondLst>
                                            <p:cond delay="0"/>
                                          </p:stCondLst>
                                        </p:cTn>
                                        <p:tgtEl>
                                          <p:spTgt spid="2846"/>
                                        </p:tgtEl>
                                        <p:attrNameLst>
                                          <p:attrName>style.visibility</p:attrName>
                                        </p:attrNameLst>
                                      </p:cBhvr>
                                      <p:to>
                                        <p:strVal val="hidden"/>
                                      </p:to>
                                    </p:set>
                                  </p:childTnLst>
                                </p:cTn>
                              </p:par>
                            </p:childTnLst>
                          </p:cTn>
                        </p:par>
                        <p:par>
                          <p:cTn id="6202" fill="hold">
                            <p:stCondLst>
                              <p:cond delay="12000"/>
                            </p:stCondLst>
                            <p:childTnLst>
                              <p:par>
                                <p:cTn id="6203" nodeType="afterEffect" fill="hold" presetClass="exit" presetID="1">
                                  <p:stCondLst>
                                    <p:cond delay="1000"/>
                                  </p:stCondLst>
                                  <p:childTnLst>
                                    <p:set>
                                      <p:cBhvr>
                                        <p:cTn id="6204" dur="1" fill="hold">
                                          <p:stCondLst>
                                            <p:cond delay="0"/>
                                          </p:stCondLst>
                                        </p:cTn>
                                        <p:tgtEl>
                                          <p:spTgt spid="2845"/>
                                        </p:tgtEl>
                                        <p:attrNameLst>
                                          <p:attrName>style.visibility</p:attrName>
                                        </p:attrNameLst>
                                      </p:cBhvr>
                                      <p:to>
                                        <p:strVal val="hidden"/>
                                      </p:to>
                                    </p:set>
                                  </p:childTnLst>
                                </p:cTn>
                              </p:par>
                            </p:childTnLst>
                          </p:cTn>
                        </p:par>
                        <p:par>
                          <p:cTn id="6205" fill="hold">
                            <p:stCondLst>
                              <p:cond delay="13000"/>
                            </p:stCondLst>
                            <p:childTnLst>
                              <p:par>
                                <p:cTn id="6206" nodeType="afterEffect" fill="hold" presetClass="exit" presetID="1">
                                  <p:stCondLst>
                                    <p:cond delay="1000"/>
                                  </p:stCondLst>
                                  <p:childTnLst>
                                    <p:set>
                                      <p:cBhvr>
                                        <p:cTn id="6207" dur="1" fill="hold">
                                          <p:stCondLst>
                                            <p:cond delay="0"/>
                                          </p:stCondLst>
                                        </p:cTn>
                                        <p:tgtEl>
                                          <p:spTgt spid="2844"/>
                                        </p:tgtEl>
                                        <p:attrNameLst>
                                          <p:attrName>style.visibility</p:attrName>
                                        </p:attrNameLst>
                                      </p:cBhvr>
                                      <p:to>
                                        <p:strVal val="hidden"/>
                                      </p:to>
                                    </p:set>
                                  </p:childTnLst>
                                </p:cTn>
                              </p:par>
                            </p:childTnLst>
                          </p:cTn>
                        </p:par>
                        <p:par>
                          <p:cTn id="6208" fill="hold">
                            <p:stCondLst>
                              <p:cond delay="14000"/>
                            </p:stCondLst>
                            <p:childTnLst>
                              <p:par>
                                <p:cTn id="6209" nodeType="afterEffect" fill="hold" presetClass="exit" presetID="1">
                                  <p:stCondLst>
                                    <p:cond delay="1000"/>
                                  </p:stCondLst>
                                  <p:childTnLst>
                                    <p:set>
                                      <p:cBhvr>
                                        <p:cTn id="6210" dur="1" fill="hold">
                                          <p:stCondLst>
                                            <p:cond delay="0"/>
                                          </p:stCondLst>
                                        </p:cTn>
                                        <p:tgtEl>
                                          <p:spTgt spid="2843"/>
                                        </p:tgtEl>
                                        <p:attrNameLst>
                                          <p:attrName>style.visibility</p:attrName>
                                        </p:attrNameLst>
                                      </p:cBhvr>
                                      <p:to>
                                        <p:strVal val="hidden"/>
                                      </p:to>
                                    </p:set>
                                  </p:childTnLst>
                                </p:cTn>
                              </p:par>
                            </p:childTnLst>
                          </p:cTn>
                        </p:par>
                        <p:par>
                          <p:cTn id="6211" fill="hold">
                            <p:stCondLst>
                              <p:cond delay="15000"/>
                            </p:stCondLst>
                            <p:childTnLst>
                              <p:par>
                                <p:cTn id="6212" nodeType="afterEffect" fill="hold" presetClass="exit" presetID="1">
                                  <p:stCondLst>
                                    <p:cond delay="1000"/>
                                  </p:stCondLst>
                                  <p:childTnLst>
                                    <p:set>
                                      <p:cBhvr>
                                        <p:cTn id="6213" dur="1" fill="hold">
                                          <p:stCondLst>
                                            <p:cond delay="0"/>
                                          </p:stCondLst>
                                        </p:cTn>
                                        <p:tgtEl>
                                          <p:spTgt spid="2842"/>
                                        </p:tgtEl>
                                        <p:attrNameLst>
                                          <p:attrName>style.visibility</p:attrName>
                                        </p:attrNameLst>
                                      </p:cBhvr>
                                      <p:to>
                                        <p:strVal val="hidden"/>
                                      </p:to>
                                    </p:set>
                                  </p:childTnLst>
                                </p:cTn>
                              </p:par>
                            </p:childTnLst>
                          </p:cTn>
                        </p:par>
                        <p:par>
                          <p:cTn id="6214" fill="hold">
                            <p:stCondLst>
                              <p:cond delay="16000"/>
                            </p:stCondLst>
                            <p:childTnLst>
                              <p:par>
                                <p:cTn id="6215" nodeType="afterEffect" fill="hold" presetClass="exit" presetID="1">
                                  <p:stCondLst>
                                    <p:cond delay="1000"/>
                                  </p:stCondLst>
                                  <p:childTnLst>
                                    <p:set>
                                      <p:cBhvr>
                                        <p:cTn id="6216" dur="1" fill="hold">
                                          <p:stCondLst>
                                            <p:cond delay="0"/>
                                          </p:stCondLst>
                                        </p:cTn>
                                        <p:tgtEl>
                                          <p:spTgt spid="2841"/>
                                        </p:tgtEl>
                                        <p:attrNameLst>
                                          <p:attrName>style.visibility</p:attrName>
                                        </p:attrNameLst>
                                      </p:cBhvr>
                                      <p:to>
                                        <p:strVal val="hidden"/>
                                      </p:to>
                                    </p:set>
                                  </p:childTnLst>
                                </p:cTn>
                              </p:par>
                            </p:childTnLst>
                          </p:cTn>
                        </p:par>
                        <p:par>
                          <p:cTn id="6217" fill="hold">
                            <p:stCondLst>
                              <p:cond delay="17000"/>
                            </p:stCondLst>
                            <p:childTnLst>
                              <p:par>
                                <p:cTn id="6218" nodeType="afterEffect" fill="hold" presetClass="exit" presetID="1">
                                  <p:stCondLst>
                                    <p:cond delay="1000"/>
                                  </p:stCondLst>
                                  <p:childTnLst>
                                    <p:set>
                                      <p:cBhvr>
                                        <p:cTn id="6219" dur="1" fill="hold">
                                          <p:stCondLst>
                                            <p:cond delay="0"/>
                                          </p:stCondLst>
                                        </p:cTn>
                                        <p:tgtEl>
                                          <p:spTgt spid="2840"/>
                                        </p:tgtEl>
                                        <p:attrNameLst>
                                          <p:attrName>style.visibility</p:attrName>
                                        </p:attrNameLst>
                                      </p:cBhvr>
                                      <p:to>
                                        <p:strVal val="hidden"/>
                                      </p:to>
                                    </p:set>
                                  </p:childTnLst>
                                </p:cTn>
                              </p:par>
                            </p:childTnLst>
                          </p:cTn>
                        </p:par>
                        <p:par>
                          <p:cTn id="6220" fill="hold">
                            <p:stCondLst>
                              <p:cond delay="18000"/>
                            </p:stCondLst>
                            <p:childTnLst>
                              <p:par>
                                <p:cTn id="6221" nodeType="afterEffect" fill="hold" presetClass="exit" presetID="1">
                                  <p:stCondLst>
                                    <p:cond delay="1000"/>
                                  </p:stCondLst>
                                  <p:childTnLst>
                                    <p:set>
                                      <p:cBhvr>
                                        <p:cTn id="6222" dur="1" fill="hold">
                                          <p:stCondLst>
                                            <p:cond delay="0"/>
                                          </p:stCondLst>
                                        </p:cTn>
                                        <p:tgtEl>
                                          <p:spTgt spid="2839"/>
                                        </p:tgtEl>
                                        <p:attrNameLst>
                                          <p:attrName>style.visibility</p:attrName>
                                        </p:attrNameLst>
                                      </p:cBhvr>
                                      <p:to>
                                        <p:strVal val="hidden"/>
                                      </p:to>
                                    </p:set>
                                  </p:childTnLst>
                                </p:cTn>
                              </p:par>
                            </p:childTnLst>
                          </p:cTn>
                        </p:par>
                        <p:par>
                          <p:cTn id="6223" fill="hold">
                            <p:stCondLst>
                              <p:cond delay="19000"/>
                            </p:stCondLst>
                            <p:childTnLst>
                              <p:par>
                                <p:cTn id="6224" nodeType="afterEffect" fill="hold" presetClass="exit" presetID="1">
                                  <p:stCondLst>
                                    <p:cond delay="1000"/>
                                  </p:stCondLst>
                                  <p:childTnLst>
                                    <p:set>
                                      <p:cBhvr>
                                        <p:cTn id="6225" dur="1" fill="hold">
                                          <p:stCondLst>
                                            <p:cond delay="0"/>
                                          </p:stCondLst>
                                        </p:cTn>
                                        <p:tgtEl>
                                          <p:spTgt spid="2838"/>
                                        </p:tgtEl>
                                        <p:attrNameLst>
                                          <p:attrName>style.visibility</p:attrName>
                                        </p:attrNameLst>
                                      </p:cBhvr>
                                      <p:to>
                                        <p:strVal val="hidden"/>
                                      </p:to>
                                    </p:set>
                                  </p:childTnLst>
                                </p:cTn>
                              </p:par>
                            </p:childTnLst>
                          </p:cTn>
                        </p:par>
                        <p:par>
                          <p:cTn id="6226" fill="hold">
                            <p:stCondLst>
                              <p:cond delay="20000"/>
                            </p:stCondLst>
                            <p:childTnLst>
                              <p:par>
                                <p:cTn id="6227" nodeType="afterEffect" fill="hold" presetClass="exit" presetID="1">
                                  <p:stCondLst>
                                    <p:cond delay="1000"/>
                                  </p:stCondLst>
                                  <p:childTnLst>
                                    <p:set>
                                      <p:cBhvr>
                                        <p:cTn id="6228" dur="1" fill="hold">
                                          <p:stCondLst>
                                            <p:cond delay="0"/>
                                          </p:stCondLst>
                                        </p:cTn>
                                        <p:tgtEl>
                                          <p:spTgt spid="2837"/>
                                        </p:tgtEl>
                                        <p:attrNameLst>
                                          <p:attrName>style.visibility</p:attrName>
                                        </p:attrNameLst>
                                      </p:cBhvr>
                                      <p:to>
                                        <p:strVal val="hidden"/>
                                      </p:to>
                                    </p:set>
                                  </p:childTnLst>
                                </p:cTn>
                              </p:par>
                            </p:childTnLst>
                          </p:cTn>
                        </p:par>
                        <p:par>
                          <p:cTn id="6229" fill="hold">
                            <p:stCondLst>
                              <p:cond delay="21000"/>
                            </p:stCondLst>
                            <p:childTnLst>
                              <p:par>
                                <p:cTn id="6230" nodeType="afterEffect" fill="hold" presetClass="exit" presetID="1">
                                  <p:stCondLst>
                                    <p:cond delay="1000"/>
                                  </p:stCondLst>
                                  <p:childTnLst>
                                    <p:set>
                                      <p:cBhvr>
                                        <p:cTn id="6231" dur="1" fill="hold">
                                          <p:stCondLst>
                                            <p:cond delay="0"/>
                                          </p:stCondLst>
                                        </p:cTn>
                                        <p:tgtEl>
                                          <p:spTgt spid="2836"/>
                                        </p:tgtEl>
                                        <p:attrNameLst>
                                          <p:attrName>style.visibility</p:attrName>
                                        </p:attrNameLst>
                                      </p:cBhvr>
                                      <p:to>
                                        <p:strVal val="hidden"/>
                                      </p:to>
                                    </p:set>
                                  </p:childTnLst>
                                </p:cTn>
                              </p:par>
                            </p:childTnLst>
                          </p:cTn>
                        </p:par>
                        <p:par>
                          <p:cTn id="6232" fill="hold">
                            <p:stCondLst>
                              <p:cond delay="22000"/>
                            </p:stCondLst>
                            <p:childTnLst>
                              <p:par>
                                <p:cTn id="6233" nodeType="afterEffect" fill="hold" presetClass="exit" presetID="1">
                                  <p:stCondLst>
                                    <p:cond delay="1000"/>
                                  </p:stCondLst>
                                  <p:childTnLst>
                                    <p:set>
                                      <p:cBhvr>
                                        <p:cTn id="6234" dur="1" fill="hold">
                                          <p:stCondLst>
                                            <p:cond delay="0"/>
                                          </p:stCondLst>
                                        </p:cTn>
                                        <p:tgtEl>
                                          <p:spTgt spid="2835"/>
                                        </p:tgtEl>
                                        <p:attrNameLst>
                                          <p:attrName>style.visibility</p:attrName>
                                        </p:attrNameLst>
                                      </p:cBhvr>
                                      <p:to>
                                        <p:strVal val="hidden"/>
                                      </p:to>
                                    </p:set>
                                  </p:childTnLst>
                                </p:cTn>
                              </p:par>
                            </p:childTnLst>
                          </p:cTn>
                        </p:par>
                        <p:par>
                          <p:cTn id="6235" fill="hold">
                            <p:stCondLst>
                              <p:cond delay="23000"/>
                            </p:stCondLst>
                            <p:childTnLst>
                              <p:par>
                                <p:cTn id="6236" nodeType="afterEffect" fill="hold" presetClass="exit" presetID="1">
                                  <p:stCondLst>
                                    <p:cond delay="1000"/>
                                  </p:stCondLst>
                                  <p:childTnLst>
                                    <p:set>
                                      <p:cBhvr>
                                        <p:cTn id="6237" dur="1" fill="hold">
                                          <p:stCondLst>
                                            <p:cond delay="0"/>
                                          </p:stCondLst>
                                        </p:cTn>
                                        <p:tgtEl>
                                          <p:spTgt spid="2834"/>
                                        </p:tgtEl>
                                        <p:attrNameLst>
                                          <p:attrName>style.visibility</p:attrName>
                                        </p:attrNameLst>
                                      </p:cBhvr>
                                      <p:to>
                                        <p:strVal val="hidden"/>
                                      </p:to>
                                    </p:set>
                                  </p:childTnLst>
                                </p:cTn>
                              </p:par>
                            </p:childTnLst>
                          </p:cTn>
                        </p:par>
                        <p:par>
                          <p:cTn id="6238" fill="hold">
                            <p:stCondLst>
                              <p:cond delay="24000"/>
                            </p:stCondLst>
                            <p:childTnLst>
                              <p:par>
                                <p:cTn id="6239" nodeType="afterEffect" fill="hold" presetClass="exit" presetID="1">
                                  <p:stCondLst>
                                    <p:cond delay="1000"/>
                                  </p:stCondLst>
                                  <p:childTnLst>
                                    <p:set>
                                      <p:cBhvr>
                                        <p:cTn id="6240" dur="1" fill="hold">
                                          <p:stCondLst>
                                            <p:cond delay="9"/>
                                          </p:stCondLst>
                                        </p:cTn>
                                        <p:tgtEl>
                                          <p:spTgt spid="283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5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פֶּן־יִרְאֶ֨ה בְעֵינָ֜יו וּבְאָזְנָ֣יו יִשְׁמָ֗ע וּלְבָב֥וֹ יָבִ֛ין וָשָׁ֖ב וְרָ֥פָא לֽוֹ׃</a:t>
            </a:r>
            <a:endParaRPr b="0" lang="en-US" sz="3200" strike="noStrike" u="none">
              <a:solidFill>
                <a:srgbClr val="ffffff"/>
              </a:solidFill>
              <a:effectLst/>
              <a:uFillTx/>
              <a:latin typeface="Arial"/>
            </a:endParaRPr>
          </a:p>
        </p:txBody>
      </p:sp>
      <p:sp>
        <p:nvSpPr>
          <p:cNvPr id="285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000" strike="noStrike" u="none">
                <a:solidFill>
                  <a:srgbClr val="ffffff"/>
                </a:solidFill>
                <a:effectLst/>
                <a:uFillTx/>
                <a:latin typeface="Times New Roman"/>
              </a:rPr>
              <a:t>(fr) Pour qu'il ne voie point de ses yeux, n'entende point de ses oreilles, Ne comprenne point de son coeur, Ne se convertisse point et ne soit point guéri.</a:t>
            </a:r>
            <a:endParaRPr b="0" lang="en-US" sz="3000" strike="noStrike" u="none">
              <a:solidFill>
                <a:srgbClr val="ffffff"/>
              </a:solidFill>
              <a:effectLst/>
              <a:uFillTx/>
              <a:latin typeface="Arial"/>
            </a:endParaRPr>
          </a:p>
        </p:txBody>
      </p:sp>
      <p:sp>
        <p:nvSpPr>
          <p:cNvPr id="286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para que no vea con sus ojos ni oiga con sus oídos ni su corazón entienda, ni se convierta y haya para él sanidad. </a:t>
            </a:r>
            <a:endParaRPr b="0" lang="en-US" sz="3200" strike="noStrike" u="none">
              <a:solidFill>
                <a:srgbClr val="ffffff"/>
              </a:solidFill>
              <a:effectLst/>
              <a:uFillTx/>
              <a:latin typeface="Arial"/>
            </a:endParaRPr>
          </a:p>
        </p:txBody>
      </p:sp>
      <p:sp>
        <p:nvSpPr>
          <p:cNvPr id="286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Lest they see with their eyes, And hear with their ears, And understand with their heart, And return and be healed."  </a:t>
            </a:r>
            <a:endParaRPr b="0" lang="en-US" sz="3200" strike="noStrike" u="none">
              <a:solidFill>
                <a:srgbClr val="ffffff"/>
              </a:solidFill>
              <a:effectLst/>
              <a:uFillTx/>
              <a:latin typeface="Arial"/>
            </a:endParaRPr>
          </a:p>
        </p:txBody>
      </p:sp>
      <p:sp>
        <p:nvSpPr>
          <p:cNvPr id="286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#81</a:t>
            </a:r>
            <a:endParaRPr b="0" lang="en-US" sz="4400" strike="noStrike" u="none">
              <a:solidFill>
                <a:srgbClr val="ffffff"/>
              </a:solidFill>
              <a:effectLst/>
              <a:uFillTx/>
              <a:latin typeface="Arial"/>
            </a:endParaRPr>
          </a:p>
        </p:txBody>
      </p:sp>
      <p:sp>
        <p:nvSpPr>
          <p:cNvPr id="286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6:6, what did one of the seraphim have in his hand ?  </a:t>
            </a:r>
            <a:endParaRPr b="0" lang="en-US" sz="3200" strike="noStrike" u="none">
              <a:solidFill>
                <a:srgbClr val="ffffff"/>
              </a:solidFill>
              <a:effectLst/>
              <a:uFillTx/>
              <a:latin typeface="Arial"/>
            </a:endParaRPr>
          </a:p>
        </p:txBody>
      </p:sp>
      <p:sp>
        <p:nvSpPr>
          <p:cNvPr id="2865" name="PlaceHolder 70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6:6, ¿qué tenía uno de los serafines en su mano? </a:t>
            </a:r>
            <a:endParaRPr b="0" lang="en-US" sz="3200" strike="noStrike" u="none">
              <a:solidFill>
                <a:srgbClr val="ffffff"/>
              </a:solidFill>
              <a:effectLst/>
              <a:uFillTx/>
              <a:latin typeface="Arial"/>
            </a:endParaRPr>
          </a:p>
        </p:txBody>
      </p:sp>
      <p:sp>
        <p:nvSpPr>
          <p:cNvPr id="2866" name="PlaceHolder 70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6:6, qu'avait l'un des séraphins dans sa main ?</a:t>
            </a:r>
            <a:endParaRPr b="0" lang="en-US" sz="3200" strike="noStrike" u="none">
              <a:solidFill>
                <a:srgbClr val="ffffff"/>
              </a:solidFill>
              <a:effectLst/>
              <a:uFillTx/>
              <a:latin typeface="Arial"/>
            </a:endParaRPr>
          </a:p>
        </p:txBody>
      </p:sp>
      <p:sp>
        <p:nvSpPr>
          <p:cNvPr id="2867" name="TextBox 20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68" name="TextBox 2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69" name="TextBox 2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70" name="TextBox 2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71" name="TextBox 2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72" name="TextBox 2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73" name="TextBox 2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74" name="TextBox 2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75" name="TextBox 2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76" name="TextBox 2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77" name="TextBox 2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78" name="TextBox 2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79" name="TextBox 20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80" name="TextBox 2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81" name="TextBox 2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82" name="TextBox 2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83" name="TextBox 2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84" name="TextBox 2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85" name="TextBox 2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86" name="TextBox 2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87" name="TextBox 2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88" name="TextBox 2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89" name="TextBox 2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90" name="TextBox 2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91" name="TextBox 2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92" name="TextBox 2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41" dur="indefinite" restart="never" nodeType="tmRoot">
          <p:childTnLst>
            <p:seq>
              <p:cTn id="6242" dur="indefinite" nodeType="mainSeq">
                <p:childTnLst>
                  <p:par>
                    <p:cTn id="6243" fill="hold">
                      <p:stCondLst>
                        <p:cond delay="indefinite"/>
                      </p:stCondLst>
                      <p:childTnLst>
                        <p:par>
                          <p:cTn id="6244" fill="hold">
                            <p:stCondLst>
                              <p:cond delay="0"/>
                            </p:stCondLst>
                            <p:childTnLst>
                              <p:par>
                                <p:cTn id="6245" nodeType="clickEffect" fill="hold" presetClass="exit" presetID="1">
                                  <p:stCondLst>
                                    <p:cond delay="1000"/>
                                  </p:stCondLst>
                                  <p:childTnLst>
                                    <p:set>
                                      <p:cBhvr>
                                        <p:cTn id="6246" dur="1" fill="hold">
                                          <p:stCondLst>
                                            <p:cond delay="0"/>
                                          </p:stCondLst>
                                        </p:cTn>
                                        <p:tgtEl>
                                          <p:spTgt spid="2892"/>
                                        </p:tgtEl>
                                        <p:attrNameLst>
                                          <p:attrName>style.visibility</p:attrName>
                                        </p:attrNameLst>
                                      </p:cBhvr>
                                      <p:to>
                                        <p:strVal val="hidden"/>
                                      </p:to>
                                    </p:set>
                                  </p:childTnLst>
                                </p:cTn>
                              </p:par>
                            </p:childTnLst>
                          </p:cTn>
                        </p:par>
                        <p:par>
                          <p:cTn id="6247" fill="hold">
                            <p:stCondLst>
                              <p:cond delay="1000"/>
                            </p:stCondLst>
                            <p:childTnLst>
                              <p:par>
                                <p:cTn id="6248" nodeType="afterEffect" fill="hold" presetClass="exit" presetID="1">
                                  <p:stCondLst>
                                    <p:cond delay="1000"/>
                                  </p:stCondLst>
                                  <p:childTnLst>
                                    <p:set>
                                      <p:cBhvr>
                                        <p:cTn id="6249" dur="1" fill="hold">
                                          <p:stCondLst>
                                            <p:cond delay="0"/>
                                          </p:stCondLst>
                                        </p:cTn>
                                        <p:tgtEl>
                                          <p:spTgt spid="2891"/>
                                        </p:tgtEl>
                                        <p:attrNameLst>
                                          <p:attrName>style.visibility</p:attrName>
                                        </p:attrNameLst>
                                      </p:cBhvr>
                                      <p:to>
                                        <p:strVal val="hidden"/>
                                      </p:to>
                                    </p:set>
                                  </p:childTnLst>
                                </p:cTn>
                              </p:par>
                            </p:childTnLst>
                          </p:cTn>
                        </p:par>
                        <p:par>
                          <p:cTn id="6250" fill="hold">
                            <p:stCondLst>
                              <p:cond delay="2000"/>
                            </p:stCondLst>
                            <p:childTnLst>
                              <p:par>
                                <p:cTn id="6251" nodeType="afterEffect" fill="hold" presetClass="exit" presetID="1">
                                  <p:stCondLst>
                                    <p:cond delay="1000"/>
                                  </p:stCondLst>
                                  <p:childTnLst>
                                    <p:set>
                                      <p:cBhvr>
                                        <p:cTn id="6252" dur="1" fill="hold">
                                          <p:stCondLst>
                                            <p:cond delay="0"/>
                                          </p:stCondLst>
                                        </p:cTn>
                                        <p:tgtEl>
                                          <p:spTgt spid="2890"/>
                                        </p:tgtEl>
                                        <p:attrNameLst>
                                          <p:attrName>style.visibility</p:attrName>
                                        </p:attrNameLst>
                                      </p:cBhvr>
                                      <p:to>
                                        <p:strVal val="hidden"/>
                                      </p:to>
                                    </p:set>
                                  </p:childTnLst>
                                </p:cTn>
                              </p:par>
                            </p:childTnLst>
                          </p:cTn>
                        </p:par>
                        <p:par>
                          <p:cTn id="6253" fill="hold">
                            <p:stCondLst>
                              <p:cond delay="3000"/>
                            </p:stCondLst>
                            <p:childTnLst>
                              <p:par>
                                <p:cTn id="6254" nodeType="afterEffect" fill="hold" presetClass="exit" presetID="1">
                                  <p:stCondLst>
                                    <p:cond delay="1000"/>
                                  </p:stCondLst>
                                  <p:childTnLst>
                                    <p:set>
                                      <p:cBhvr>
                                        <p:cTn id="6255" dur="1" fill="hold">
                                          <p:stCondLst>
                                            <p:cond delay="0"/>
                                          </p:stCondLst>
                                        </p:cTn>
                                        <p:tgtEl>
                                          <p:spTgt spid="2889"/>
                                        </p:tgtEl>
                                        <p:attrNameLst>
                                          <p:attrName>style.visibility</p:attrName>
                                        </p:attrNameLst>
                                      </p:cBhvr>
                                      <p:to>
                                        <p:strVal val="hidden"/>
                                      </p:to>
                                    </p:set>
                                  </p:childTnLst>
                                </p:cTn>
                              </p:par>
                            </p:childTnLst>
                          </p:cTn>
                        </p:par>
                        <p:par>
                          <p:cTn id="6256" fill="hold">
                            <p:stCondLst>
                              <p:cond delay="4000"/>
                            </p:stCondLst>
                            <p:childTnLst>
                              <p:par>
                                <p:cTn id="6257" nodeType="afterEffect" fill="hold" presetClass="exit" presetID="1">
                                  <p:stCondLst>
                                    <p:cond delay="1000"/>
                                  </p:stCondLst>
                                  <p:childTnLst>
                                    <p:set>
                                      <p:cBhvr>
                                        <p:cTn id="6258" dur="1" fill="hold">
                                          <p:stCondLst>
                                            <p:cond delay="0"/>
                                          </p:stCondLst>
                                        </p:cTn>
                                        <p:tgtEl>
                                          <p:spTgt spid="2888"/>
                                        </p:tgtEl>
                                        <p:attrNameLst>
                                          <p:attrName>style.visibility</p:attrName>
                                        </p:attrNameLst>
                                      </p:cBhvr>
                                      <p:to>
                                        <p:strVal val="hidden"/>
                                      </p:to>
                                    </p:set>
                                  </p:childTnLst>
                                </p:cTn>
                              </p:par>
                            </p:childTnLst>
                          </p:cTn>
                        </p:par>
                        <p:par>
                          <p:cTn id="6259" fill="hold">
                            <p:stCondLst>
                              <p:cond delay="5000"/>
                            </p:stCondLst>
                            <p:childTnLst>
                              <p:par>
                                <p:cTn id="6260" nodeType="afterEffect" fill="hold" presetClass="exit" presetID="1">
                                  <p:stCondLst>
                                    <p:cond delay="1000"/>
                                  </p:stCondLst>
                                  <p:childTnLst>
                                    <p:set>
                                      <p:cBhvr>
                                        <p:cTn id="6261" dur="1" fill="hold">
                                          <p:stCondLst>
                                            <p:cond delay="0"/>
                                          </p:stCondLst>
                                        </p:cTn>
                                        <p:tgtEl>
                                          <p:spTgt spid="2887"/>
                                        </p:tgtEl>
                                        <p:attrNameLst>
                                          <p:attrName>style.visibility</p:attrName>
                                        </p:attrNameLst>
                                      </p:cBhvr>
                                      <p:to>
                                        <p:strVal val="hidden"/>
                                      </p:to>
                                    </p:set>
                                  </p:childTnLst>
                                </p:cTn>
                              </p:par>
                            </p:childTnLst>
                          </p:cTn>
                        </p:par>
                        <p:par>
                          <p:cTn id="6262" fill="hold">
                            <p:stCondLst>
                              <p:cond delay="6000"/>
                            </p:stCondLst>
                            <p:childTnLst>
                              <p:par>
                                <p:cTn id="6263" nodeType="afterEffect" fill="hold" presetClass="exit" presetID="1">
                                  <p:stCondLst>
                                    <p:cond delay="1000"/>
                                  </p:stCondLst>
                                  <p:childTnLst>
                                    <p:set>
                                      <p:cBhvr>
                                        <p:cTn id="6264" dur="1" fill="hold">
                                          <p:stCondLst>
                                            <p:cond delay="0"/>
                                          </p:stCondLst>
                                        </p:cTn>
                                        <p:tgtEl>
                                          <p:spTgt spid="2886"/>
                                        </p:tgtEl>
                                        <p:attrNameLst>
                                          <p:attrName>style.visibility</p:attrName>
                                        </p:attrNameLst>
                                      </p:cBhvr>
                                      <p:to>
                                        <p:strVal val="hidden"/>
                                      </p:to>
                                    </p:set>
                                  </p:childTnLst>
                                </p:cTn>
                              </p:par>
                            </p:childTnLst>
                          </p:cTn>
                        </p:par>
                        <p:par>
                          <p:cTn id="6265" fill="hold">
                            <p:stCondLst>
                              <p:cond delay="7000"/>
                            </p:stCondLst>
                            <p:childTnLst>
                              <p:par>
                                <p:cTn id="6266" nodeType="afterEffect" fill="hold" presetClass="exit" presetID="1">
                                  <p:stCondLst>
                                    <p:cond delay="1000"/>
                                  </p:stCondLst>
                                  <p:childTnLst>
                                    <p:set>
                                      <p:cBhvr>
                                        <p:cTn id="6267" dur="1" fill="hold">
                                          <p:stCondLst>
                                            <p:cond delay="0"/>
                                          </p:stCondLst>
                                        </p:cTn>
                                        <p:tgtEl>
                                          <p:spTgt spid="2885"/>
                                        </p:tgtEl>
                                        <p:attrNameLst>
                                          <p:attrName>style.visibility</p:attrName>
                                        </p:attrNameLst>
                                      </p:cBhvr>
                                      <p:to>
                                        <p:strVal val="hidden"/>
                                      </p:to>
                                    </p:set>
                                  </p:childTnLst>
                                </p:cTn>
                              </p:par>
                            </p:childTnLst>
                          </p:cTn>
                        </p:par>
                        <p:par>
                          <p:cTn id="6268" fill="hold">
                            <p:stCondLst>
                              <p:cond delay="8000"/>
                            </p:stCondLst>
                            <p:childTnLst>
                              <p:par>
                                <p:cTn id="6269" nodeType="afterEffect" fill="hold" presetClass="exit" presetID="1">
                                  <p:stCondLst>
                                    <p:cond delay="1000"/>
                                  </p:stCondLst>
                                  <p:childTnLst>
                                    <p:set>
                                      <p:cBhvr>
                                        <p:cTn id="6270" dur="1" fill="hold">
                                          <p:stCondLst>
                                            <p:cond delay="0"/>
                                          </p:stCondLst>
                                        </p:cTn>
                                        <p:tgtEl>
                                          <p:spTgt spid="2884"/>
                                        </p:tgtEl>
                                        <p:attrNameLst>
                                          <p:attrName>style.visibility</p:attrName>
                                        </p:attrNameLst>
                                      </p:cBhvr>
                                      <p:to>
                                        <p:strVal val="hidden"/>
                                      </p:to>
                                    </p:set>
                                  </p:childTnLst>
                                </p:cTn>
                              </p:par>
                            </p:childTnLst>
                          </p:cTn>
                        </p:par>
                        <p:par>
                          <p:cTn id="6271" fill="hold">
                            <p:stCondLst>
                              <p:cond delay="9000"/>
                            </p:stCondLst>
                            <p:childTnLst>
                              <p:par>
                                <p:cTn id="6272" nodeType="afterEffect" fill="hold" presetClass="exit" presetID="1">
                                  <p:stCondLst>
                                    <p:cond delay="1000"/>
                                  </p:stCondLst>
                                  <p:childTnLst>
                                    <p:set>
                                      <p:cBhvr>
                                        <p:cTn id="6273" dur="1" fill="hold">
                                          <p:stCondLst>
                                            <p:cond delay="0"/>
                                          </p:stCondLst>
                                        </p:cTn>
                                        <p:tgtEl>
                                          <p:spTgt spid="2883"/>
                                        </p:tgtEl>
                                        <p:attrNameLst>
                                          <p:attrName>style.visibility</p:attrName>
                                        </p:attrNameLst>
                                      </p:cBhvr>
                                      <p:to>
                                        <p:strVal val="hidden"/>
                                      </p:to>
                                    </p:set>
                                  </p:childTnLst>
                                </p:cTn>
                              </p:par>
                            </p:childTnLst>
                          </p:cTn>
                        </p:par>
                        <p:par>
                          <p:cTn id="6274" fill="hold">
                            <p:stCondLst>
                              <p:cond delay="10000"/>
                            </p:stCondLst>
                            <p:childTnLst>
                              <p:par>
                                <p:cTn id="6275" nodeType="afterEffect" fill="hold" presetClass="exit" presetID="1">
                                  <p:stCondLst>
                                    <p:cond delay="1000"/>
                                  </p:stCondLst>
                                  <p:childTnLst>
                                    <p:set>
                                      <p:cBhvr>
                                        <p:cTn id="6276" dur="1" fill="hold">
                                          <p:stCondLst>
                                            <p:cond delay="0"/>
                                          </p:stCondLst>
                                        </p:cTn>
                                        <p:tgtEl>
                                          <p:spTgt spid="2882"/>
                                        </p:tgtEl>
                                        <p:attrNameLst>
                                          <p:attrName>style.visibility</p:attrName>
                                        </p:attrNameLst>
                                      </p:cBhvr>
                                      <p:to>
                                        <p:strVal val="hidden"/>
                                      </p:to>
                                    </p:set>
                                  </p:childTnLst>
                                </p:cTn>
                              </p:par>
                            </p:childTnLst>
                          </p:cTn>
                        </p:par>
                        <p:par>
                          <p:cTn id="6277" fill="hold">
                            <p:stCondLst>
                              <p:cond delay="11000"/>
                            </p:stCondLst>
                            <p:childTnLst>
                              <p:par>
                                <p:cTn id="6278" nodeType="afterEffect" fill="hold" presetClass="exit" presetID="1">
                                  <p:stCondLst>
                                    <p:cond delay="1000"/>
                                  </p:stCondLst>
                                  <p:childTnLst>
                                    <p:set>
                                      <p:cBhvr>
                                        <p:cTn id="6279" dur="1" fill="hold">
                                          <p:stCondLst>
                                            <p:cond delay="0"/>
                                          </p:stCondLst>
                                        </p:cTn>
                                        <p:tgtEl>
                                          <p:spTgt spid="2881"/>
                                        </p:tgtEl>
                                        <p:attrNameLst>
                                          <p:attrName>style.visibility</p:attrName>
                                        </p:attrNameLst>
                                      </p:cBhvr>
                                      <p:to>
                                        <p:strVal val="hidden"/>
                                      </p:to>
                                    </p:set>
                                  </p:childTnLst>
                                </p:cTn>
                              </p:par>
                            </p:childTnLst>
                          </p:cTn>
                        </p:par>
                        <p:par>
                          <p:cTn id="6280" fill="hold">
                            <p:stCondLst>
                              <p:cond delay="12000"/>
                            </p:stCondLst>
                            <p:childTnLst>
                              <p:par>
                                <p:cTn id="6281" nodeType="afterEffect" fill="hold" presetClass="exit" presetID="1">
                                  <p:stCondLst>
                                    <p:cond delay="1000"/>
                                  </p:stCondLst>
                                  <p:childTnLst>
                                    <p:set>
                                      <p:cBhvr>
                                        <p:cTn id="6282" dur="1" fill="hold">
                                          <p:stCondLst>
                                            <p:cond delay="0"/>
                                          </p:stCondLst>
                                        </p:cTn>
                                        <p:tgtEl>
                                          <p:spTgt spid="2880"/>
                                        </p:tgtEl>
                                        <p:attrNameLst>
                                          <p:attrName>style.visibility</p:attrName>
                                        </p:attrNameLst>
                                      </p:cBhvr>
                                      <p:to>
                                        <p:strVal val="hidden"/>
                                      </p:to>
                                    </p:set>
                                  </p:childTnLst>
                                </p:cTn>
                              </p:par>
                            </p:childTnLst>
                          </p:cTn>
                        </p:par>
                        <p:par>
                          <p:cTn id="6283" fill="hold">
                            <p:stCondLst>
                              <p:cond delay="13000"/>
                            </p:stCondLst>
                            <p:childTnLst>
                              <p:par>
                                <p:cTn id="6284" nodeType="afterEffect" fill="hold" presetClass="exit" presetID="1">
                                  <p:stCondLst>
                                    <p:cond delay="1000"/>
                                  </p:stCondLst>
                                  <p:childTnLst>
                                    <p:set>
                                      <p:cBhvr>
                                        <p:cTn id="6285" dur="1" fill="hold">
                                          <p:stCondLst>
                                            <p:cond delay="0"/>
                                          </p:stCondLst>
                                        </p:cTn>
                                        <p:tgtEl>
                                          <p:spTgt spid="2879"/>
                                        </p:tgtEl>
                                        <p:attrNameLst>
                                          <p:attrName>style.visibility</p:attrName>
                                        </p:attrNameLst>
                                      </p:cBhvr>
                                      <p:to>
                                        <p:strVal val="hidden"/>
                                      </p:to>
                                    </p:set>
                                  </p:childTnLst>
                                </p:cTn>
                              </p:par>
                            </p:childTnLst>
                          </p:cTn>
                        </p:par>
                        <p:par>
                          <p:cTn id="6286" fill="hold">
                            <p:stCondLst>
                              <p:cond delay="14000"/>
                            </p:stCondLst>
                            <p:childTnLst>
                              <p:par>
                                <p:cTn id="6287" nodeType="afterEffect" fill="hold" presetClass="exit" presetID="1">
                                  <p:stCondLst>
                                    <p:cond delay="1000"/>
                                  </p:stCondLst>
                                  <p:childTnLst>
                                    <p:set>
                                      <p:cBhvr>
                                        <p:cTn id="6288" dur="1" fill="hold">
                                          <p:stCondLst>
                                            <p:cond delay="0"/>
                                          </p:stCondLst>
                                        </p:cTn>
                                        <p:tgtEl>
                                          <p:spTgt spid="2878"/>
                                        </p:tgtEl>
                                        <p:attrNameLst>
                                          <p:attrName>style.visibility</p:attrName>
                                        </p:attrNameLst>
                                      </p:cBhvr>
                                      <p:to>
                                        <p:strVal val="hidden"/>
                                      </p:to>
                                    </p:set>
                                  </p:childTnLst>
                                </p:cTn>
                              </p:par>
                            </p:childTnLst>
                          </p:cTn>
                        </p:par>
                        <p:par>
                          <p:cTn id="6289" fill="hold">
                            <p:stCondLst>
                              <p:cond delay="15000"/>
                            </p:stCondLst>
                            <p:childTnLst>
                              <p:par>
                                <p:cTn id="6290" nodeType="afterEffect" fill="hold" presetClass="exit" presetID="1">
                                  <p:stCondLst>
                                    <p:cond delay="1000"/>
                                  </p:stCondLst>
                                  <p:childTnLst>
                                    <p:set>
                                      <p:cBhvr>
                                        <p:cTn id="6291" dur="1" fill="hold">
                                          <p:stCondLst>
                                            <p:cond delay="0"/>
                                          </p:stCondLst>
                                        </p:cTn>
                                        <p:tgtEl>
                                          <p:spTgt spid="2877"/>
                                        </p:tgtEl>
                                        <p:attrNameLst>
                                          <p:attrName>style.visibility</p:attrName>
                                        </p:attrNameLst>
                                      </p:cBhvr>
                                      <p:to>
                                        <p:strVal val="hidden"/>
                                      </p:to>
                                    </p:set>
                                  </p:childTnLst>
                                </p:cTn>
                              </p:par>
                            </p:childTnLst>
                          </p:cTn>
                        </p:par>
                        <p:par>
                          <p:cTn id="6292" fill="hold">
                            <p:stCondLst>
                              <p:cond delay="16000"/>
                            </p:stCondLst>
                            <p:childTnLst>
                              <p:par>
                                <p:cTn id="6293" nodeType="afterEffect" fill="hold" presetClass="exit" presetID="1">
                                  <p:stCondLst>
                                    <p:cond delay="1000"/>
                                  </p:stCondLst>
                                  <p:childTnLst>
                                    <p:set>
                                      <p:cBhvr>
                                        <p:cTn id="6294" dur="1" fill="hold">
                                          <p:stCondLst>
                                            <p:cond delay="0"/>
                                          </p:stCondLst>
                                        </p:cTn>
                                        <p:tgtEl>
                                          <p:spTgt spid="2876"/>
                                        </p:tgtEl>
                                        <p:attrNameLst>
                                          <p:attrName>style.visibility</p:attrName>
                                        </p:attrNameLst>
                                      </p:cBhvr>
                                      <p:to>
                                        <p:strVal val="hidden"/>
                                      </p:to>
                                    </p:set>
                                  </p:childTnLst>
                                </p:cTn>
                              </p:par>
                            </p:childTnLst>
                          </p:cTn>
                        </p:par>
                        <p:par>
                          <p:cTn id="6295" fill="hold">
                            <p:stCondLst>
                              <p:cond delay="17000"/>
                            </p:stCondLst>
                            <p:childTnLst>
                              <p:par>
                                <p:cTn id="6296" nodeType="afterEffect" fill="hold" presetClass="exit" presetID="1">
                                  <p:stCondLst>
                                    <p:cond delay="1000"/>
                                  </p:stCondLst>
                                  <p:childTnLst>
                                    <p:set>
                                      <p:cBhvr>
                                        <p:cTn id="6297" dur="1" fill="hold">
                                          <p:stCondLst>
                                            <p:cond delay="0"/>
                                          </p:stCondLst>
                                        </p:cTn>
                                        <p:tgtEl>
                                          <p:spTgt spid="2875"/>
                                        </p:tgtEl>
                                        <p:attrNameLst>
                                          <p:attrName>style.visibility</p:attrName>
                                        </p:attrNameLst>
                                      </p:cBhvr>
                                      <p:to>
                                        <p:strVal val="hidden"/>
                                      </p:to>
                                    </p:set>
                                  </p:childTnLst>
                                </p:cTn>
                              </p:par>
                            </p:childTnLst>
                          </p:cTn>
                        </p:par>
                        <p:par>
                          <p:cTn id="6298" fill="hold">
                            <p:stCondLst>
                              <p:cond delay="18000"/>
                            </p:stCondLst>
                            <p:childTnLst>
                              <p:par>
                                <p:cTn id="6299" nodeType="afterEffect" fill="hold" presetClass="exit" presetID="1">
                                  <p:stCondLst>
                                    <p:cond delay="1000"/>
                                  </p:stCondLst>
                                  <p:childTnLst>
                                    <p:set>
                                      <p:cBhvr>
                                        <p:cTn id="6300" dur="1" fill="hold">
                                          <p:stCondLst>
                                            <p:cond delay="0"/>
                                          </p:stCondLst>
                                        </p:cTn>
                                        <p:tgtEl>
                                          <p:spTgt spid="2874"/>
                                        </p:tgtEl>
                                        <p:attrNameLst>
                                          <p:attrName>style.visibility</p:attrName>
                                        </p:attrNameLst>
                                      </p:cBhvr>
                                      <p:to>
                                        <p:strVal val="hidden"/>
                                      </p:to>
                                    </p:set>
                                  </p:childTnLst>
                                </p:cTn>
                              </p:par>
                            </p:childTnLst>
                          </p:cTn>
                        </p:par>
                        <p:par>
                          <p:cTn id="6301" fill="hold">
                            <p:stCondLst>
                              <p:cond delay="19000"/>
                            </p:stCondLst>
                            <p:childTnLst>
                              <p:par>
                                <p:cTn id="6302" nodeType="afterEffect" fill="hold" presetClass="exit" presetID="1">
                                  <p:stCondLst>
                                    <p:cond delay="1000"/>
                                  </p:stCondLst>
                                  <p:childTnLst>
                                    <p:set>
                                      <p:cBhvr>
                                        <p:cTn id="6303" dur="1" fill="hold">
                                          <p:stCondLst>
                                            <p:cond delay="0"/>
                                          </p:stCondLst>
                                        </p:cTn>
                                        <p:tgtEl>
                                          <p:spTgt spid="2873"/>
                                        </p:tgtEl>
                                        <p:attrNameLst>
                                          <p:attrName>style.visibility</p:attrName>
                                        </p:attrNameLst>
                                      </p:cBhvr>
                                      <p:to>
                                        <p:strVal val="hidden"/>
                                      </p:to>
                                    </p:set>
                                  </p:childTnLst>
                                </p:cTn>
                              </p:par>
                            </p:childTnLst>
                          </p:cTn>
                        </p:par>
                        <p:par>
                          <p:cTn id="6304" fill="hold">
                            <p:stCondLst>
                              <p:cond delay="20000"/>
                            </p:stCondLst>
                            <p:childTnLst>
                              <p:par>
                                <p:cTn id="6305" nodeType="afterEffect" fill="hold" presetClass="exit" presetID="1">
                                  <p:stCondLst>
                                    <p:cond delay="1000"/>
                                  </p:stCondLst>
                                  <p:childTnLst>
                                    <p:set>
                                      <p:cBhvr>
                                        <p:cTn id="6306" dur="1" fill="hold">
                                          <p:stCondLst>
                                            <p:cond delay="0"/>
                                          </p:stCondLst>
                                        </p:cTn>
                                        <p:tgtEl>
                                          <p:spTgt spid="2872"/>
                                        </p:tgtEl>
                                        <p:attrNameLst>
                                          <p:attrName>style.visibility</p:attrName>
                                        </p:attrNameLst>
                                      </p:cBhvr>
                                      <p:to>
                                        <p:strVal val="hidden"/>
                                      </p:to>
                                    </p:set>
                                  </p:childTnLst>
                                </p:cTn>
                              </p:par>
                            </p:childTnLst>
                          </p:cTn>
                        </p:par>
                        <p:par>
                          <p:cTn id="6307" fill="hold">
                            <p:stCondLst>
                              <p:cond delay="21000"/>
                            </p:stCondLst>
                            <p:childTnLst>
                              <p:par>
                                <p:cTn id="6308" nodeType="afterEffect" fill="hold" presetClass="exit" presetID="1">
                                  <p:stCondLst>
                                    <p:cond delay="1000"/>
                                  </p:stCondLst>
                                  <p:childTnLst>
                                    <p:set>
                                      <p:cBhvr>
                                        <p:cTn id="6309" dur="1" fill="hold">
                                          <p:stCondLst>
                                            <p:cond delay="0"/>
                                          </p:stCondLst>
                                        </p:cTn>
                                        <p:tgtEl>
                                          <p:spTgt spid="2871"/>
                                        </p:tgtEl>
                                        <p:attrNameLst>
                                          <p:attrName>style.visibility</p:attrName>
                                        </p:attrNameLst>
                                      </p:cBhvr>
                                      <p:to>
                                        <p:strVal val="hidden"/>
                                      </p:to>
                                    </p:set>
                                  </p:childTnLst>
                                </p:cTn>
                              </p:par>
                            </p:childTnLst>
                          </p:cTn>
                        </p:par>
                        <p:par>
                          <p:cTn id="6310" fill="hold">
                            <p:stCondLst>
                              <p:cond delay="22000"/>
                            </p:stCondLst>
                            <p:childTnLst>
                              <p:par>
                                <p:cTn id="6311" nodeType="afterEffect" fill="hold" presetClass="exit" presetID="1">
                                  <p:stCondLst>
                                    <p:cond delay="1000"/>
                                  </p:stCondLst>
                                  <p:childTnLst>
                                    <p:set>
                                      <p:cBhvr>
                                        <p:cTn id="6312" dur="1" fill="hold">
                                          <p:stCondLst>
                                            <p:cond delay="0"/>
                                          </p:stCondLst>
                                        </p:cTn>
                                        <p:tgtEl>
                                          <p:spTgt spid="2870"/>
                                        </p:tgtEl>
                                        <p:attrNameLst>
                                          <p:attrName>style.visibility</p:attrName>
                                        </p:attrNameLst>
                                      </p:cBhvr>
                                      <p:to>
                                        <p:strVal val="hidden"/>
                                      </p:to>
                                    </p:set>
                                  </p:childTnLst>
                                </p:cTn>
                              </p:par>
                            </p:childTnLst>
                          </p:cTn>
                        </p:par>
                        <p:par>
                          <p:cTn id="6313" fill="hold">
                            <p:stCondLst>
                              <p:cond delay="23000"/>
                            </p:stCondLst>
                            <p:childTnLst>
                              <p:par>
                                <p:cTn id="6314" nodeType="afterEffect" fill="hold" presetClass="exit" presetID="1">
                                  <p:stCondLst>
                                    <p:cond delay="1000"/>
                                  </p:stCondLst>
                                  <p:childTnLst>
                                    <p:set>
                                      <p:cBhvr>
                                        <p:cTn id="6315" dur="1" fill="hold">
                                          <p:stCondLst>
                                            <p:cond delay="0"/>
                                          </p:stCondLst>
                                        </p:cTn>
                                        <p:tgtEl>
                                          <p:spTgt spid="2869"/>
                                        </p:tgtEl>
                                        <p:attrNameLst>
                                          <p:attrName>style.visibility</p:attrName>
                                        </p:attrNameLst>
                                      </p:cBhvr>
                                      <p:to>
                                        <p:strVal val="hidden"/>
                                      </p:to>
                                    </p:set>
                                  </p:childTnLst>
                                </p:cTn>
                              </p:par>
                            </p:childTnLst>
                          </p:cTn>
                        </p:par>
                        <p:par>
                          <p:cTn id="6316" fill="hold">
                            <p:stCondLst>
                              <p:cond delay="24000"/>
                            </p:stCondLst>
                            <p:childTnLst>
                              <p:par>
                                <p:cTn id="6317" nodeType="afterEffect" fill="hold" presetClass="exit" presetID="1">
                                  <p:stCondLst>
                                    <p:cond delay="1000"/>
                                  </p:stCondLst>
                                  <p:childTnLst>
                                    <p:set>
                                      <p:cBhvr>
                                        <p:cTn id="6318" dur="1" fill="hold">
                                          <p:stCondLst>
                                            <p:cond delay="9"/>
                                          </p:stCondLst>
                                        </p:cTn>
                                        <p:tgtEl>
                                          <p:spTgt spid="286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וּבְיָד֖וֹ רִצְפָּ֑ה</a:t>
            </a:r>
            <a:endParaRPr b="0" lang="en-US" sz="3200" strike="noStrike" u="none">
              <a:solidFill>
                <a:srgbClr val="ffffff"/>
              </a:solidFill>
              <a:effectLst/>
              <a:uFillTx/>
              <a:latin typeface="Arial"/>
            </a:endParaRPr>
          </a:p>
        </p:txBody>
      </p:sp>
      <p:sp>
        <p:nvSpPr>
          <p:cNvPr id="289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tenant à la main une pierre ardente,</a:t>
            </a:r>
            <a:endParaRPr b="0" lang="en-US" sz="3200" strike="noStrike" u="none">
              <a:solidFill>
                <a:srgbClr val="ffffff"/>
              </a:solidFill>
              <a:effectLst/>
              <a:uFillTx/>
              <a:latin typeface="Arial"/>
            </a:endParaRPr>
          </a:p>
        </p:txBody>
      </p:sp>
      <p:sp>
        <p:nvSpPr>
          <p:cNvPr id="289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trayendo en su mano un carbón encendido, </a:t>
            </a:r>
            <a:endParaRPr b="0" lang="en-US" sz="3200" strike="noStrike" u="none">
              <a:solidFill>
                <a:srgbClr val="ffffff"/>
              </a:solidFill>
              <a:effectLst/>
              <a:uFillTx/>
              <a:latin typeface="Arial"/>
            </a:endParaRPr>
          </a:p>
        </p:txBody>
      </p:sp>
      <p:sp>
        <p:nvSpPr>
          <p:cNvPr id="289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having in his hand a live coal  </a:t>
            </a:r>
            <a:endParaRPr b="0" lang="en-US" sz="3200" strike="noStrike" u="none">
              <a:solidFill>
                <a:srgbClr val="ffffff"/>
              </a:solidFill>
              <a:effectLst/>
              <a:uFillTx/>
              <a:latin typeface="Arial"/>
            </a:endParaRPr>
          </a:p>
        </p:txBody>
      </p:sp>
      <p:sp>
        <p:nvSpPr>
          <p:cNvPr id="289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#82</a:t>
            </a:r>
            <a:endParaRPr b="0" lang="en-US" sz="4400" strike="noStrike" u="none">
              <a:solidFill>
                <a:srgbClr val="ffffff"/>
              </a:solidFill>
              <a:effectLst/>
              <a:uFillTx/>
              <a:latin typeface="Arial"/>
            </a:endParaRPr>
          </a:p>
        </p:txBody>
      </p:sp>
      <p:sp>
        <p:nvSpPr>
          <p:cNvPr id="289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6:7, what did the seraphim do with the live coal ?  </a:t>
            </a:r>
            <a:endParaRPr b="0" lang="en-US" sz="3200" strike="noStrike" u="none">
              <a:solidFill>
                <a:srgbClr val="ffffff"/>
              </a:solidFill>
              <a:effectLst/>
              <a:uFillTx/>
              <a:latin typeface="Arial"/>
            </a:endParaRPr>
          </a:p>
        </p:txBody>
      </p:sp>
      <p:sp>
        <p:nvSpPr>
          <p:cNvPr id="2900" name="PlaceHolder 71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6:7, ¿qué hizo el serafín con el carbón encendido? </a:t>
            </a:r>
            <a:endParaRPr b="0" lang="en-US" sz="3200" strike="noStrike" u="none">
              <a:solidFill>
                <a:srgbClr val="ffffff"/>
              </a:solidFill>
              <a:effectLst/>
              <a:uFillTx/>
              <a:latin typeface="Arial"/>
            </a:endParaRPr>
          </a:p>
        </p:txBody>
      </p:sp>
      <p:sp>
        <p:nvSpPr>
          <p:cNvPr id="2901" name="PlaceHolder 71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6:7, qu'ont fait les séraphins avec les charbons ardents ?</a:t>
            </a:r>
            <a:endParaRPr b="0" lang="en-US" sz="3200" strike="noStrike" u="none">
              <a:solidFill>
                <a:srgbClr val="ffffff"/>
              </a:solidFill>
              <a:effectLst/>
              <a:uFillTx/>
              <a:latin typeface="Arial"/>
            </a:endParaRPr>
          </a:p>
        </p:txBody>
      </p:sp>
      <p:sp>
        <p:nvSpPr>
          <p:cNvPr id="2902" name="TextBox 20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03" name="TextBox 2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04" name="TextBox 2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05" name="TextBox 2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06" name="TextBox 2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07" name="TextBox 2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08" name="TextBox 2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09" name="TextBox 2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10" name="TextBox 2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11" name="TextBox 2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12" name="TextBox 2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13" name="TextBox 2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14" name="TextBox 20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15" name="TextBox 2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16" name="TextBox 2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17" name="TextBox 2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18" name="TextBox 2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19" name="TextBox 2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20" name="TextBox 2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21" name="TextBox 2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22" name="TextBox 2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23" name="TextBox 2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24" name="TextBox 2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25" name="TextBox 2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26" name="TextBox 2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27" name="TextBox 2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319" dur="indefinite" restart="never" nodeType="tmRoot">
          <p:childTnLst>
            <p:seq>
              <p:cTn id="6320" dur="indefinite" nodeType="mainSeq">
                <p:childTnLst>
                  <p:par>
                    <p:cTn id="6321" fill="hold">
                      <p:stCondLst>
                        <p:cond delay="indefinite"/>
                      </p:stCondLst>
                      <p:childTnLst>
                        <p:par>
                          <p:cTn id="6322" fill="hold">
                            <p:stCondLst>
                              <p:cond delay="0"/>
                            </p:stCondLst>
                            <p:childTnLst>
                              <p:par>
                                <p:cTn id="6323" nodeType="clickEffect" fill="hold" presetClass="exit" presetID="1">
                                  <p:stCondLst>
                                    <p:cond delay="1000"/>
                                  </p:stCondLst>
                                  <p:childTnLst>
                                    <p:set>
                                      <p:cBhvr>
                                        <p:cTn id="6324" dur="1" fill="hold">
                                          <p:stCondLst>
                                            <p:cond delay="0"/>
                                          </p:stCondLst>
                                        </p:cTn>
                                        <p:tgtEl>
                                          <p:spTgt spid="2927"/>
                                        </p:tgtEl>
                                        <p:attrNameLst>
                                          <p:attrName>style.visibility</p:attrName>
                                        </p:attrNameLst>
                                      </p:cBhvr>
                                      <p:to>
                                        <p:strVal val="hidden"/>
                                      </p:to>
                                    </p:set>
                                  </p:childTnLst>
                                </p:cTn>
                              </p:par>
                            </p:childTnLst>
                          </p:cTn>
                        </p:par>
                        <p:par>
                          <p:cTn id="6325" fill="hold">
                            <p:stCondLst>
                              <p:cond delay="1000"/>
                            </p:stCondLst>
                            <p:childTnLst>
                              <p:par>
                                <p:cTn id="6326" nodeType="afterEffect" fill="hold" presetClass="exit" presetID="1">
                                  <p:stCondLst>
                                    <p:cond delay="1000"/>
                                  </p:stCondLst>
                                  <p:childTnLst>
                                    <p:set>
                                      <p:cBhvr>
                                        <p:cTn id="6327" dur="1" fill="hold">
                                          <p:stCondLst>
                                            <p:cond delay="0"/>
                                          </p:stCondLst>
                                        </p:cTn>
                                        <p:tgtEl>
                                          <p:spTgt spid="2926"/>
                                        </p:tgtEl>
                                        <p:attrNameLst>
                                          <p:attrName>style.visibility</p:attrName>
                                        </p:attrNameLst>
                                      </p:cBhvr>
                                      <p:to>
                                        <p:strVal val="hidden"/>
                                      </p:to>
                                    </p:set>
                                  </p:childTnLst>
                                </p:cTn>
                              </p:par>
                            </p:childTnLst>
                          </p:cTn>
                        </p:par>
                        <p:par>
                          <p:cTn id="6328" fill="hold">
                            <p:stCondLst>
                              <p:cond delay="2000"/>
                            </p:stCondLst>
                            <p:childTnLst>
                              <p:par>
                                <p:cTn id="6329" nodeType="afterEffect" fill="hold" presetClass="exit" presetID="1">
                                  <p:stCondLst>
                                    <p:cond delay="1000"/>
                                  </p:stCondLst>
                                  <p:childTnLst>
                                    <p:set>
                                      <p:cBhvr>
                                        <p:cTn id="6330" dur="1" fill="hold">
                                          <p:stCondLst>
                                            <p:cond delay="0"/>
                                          </p:stCondLst>
                                        </p:cTn>
                                        <p:tgtEl>
                                          <p:spTgt spid="2925"/>
                                        </p:tgtEl>
                                        <p:attrNameLst>
                                          <p:attrName>style.visibility</p:attrName>
                                        </p:attrNameLst>
                                      </p:cBhvr>
                                      <p:to>
                                        <p:strVal val="hidden"/>
                                      </p:to>
                                    </p:set>
                                  </p:childTnLst>
                                </p:cTn>
                              </p:par>
                            </p:childTnLst>
                          </p:cTn>
                        </p:par>
                        <p:par>
                          <p:cTn id="6331" fill="hold">
                            <p:stCondLst>
                              <p:cond delay="3000"/>
                            </p:stCondLst>
                            <p:childTnLst>
                              <p:par>
                                <p:cTn id="6332" nodeType="afterEffect" fill="hold" presetClass="exit" presetID="1">
                                  <p:stCondLst>
                                    <p:cond delay="1000"/>
                                  </p:stCondLst>
                                  <p:childTnLst>
                                    <p:set>
                                      <p:cBhvr>
                                        <p:cTn id="6333" dur="1" fill="hold">
                                          <p:stCondLst>
                                            <p:cond delay="0"/>
                                          </p:stCondLst>
                                        </p:cTn>
                                        <p:tgtEl>
                                          <p:spTgt spid="2924"/>
                                        </p:tgtEl>
                                        <p:attrNameLst>
                                          <p:attrName>style.visibility</p:attrName>
                                        </p:attrNameLst>
                                      </p:cBhvr>
                                      <p:to>
                                        <p:strVal val="hidden"/>
                                      </p:to>
                                    </p:set>
                                  </p:childTnLst>
                                </p:cTn>
                              </p:par>
                            </p:childTnLst>
                          </p:cTn>
                        </p:par>
                        <p:par>
                          <p:cTn id="6334" fill="hold">
                            <p:stCondLst>
                              <p:cond delay="4000"/>
                            </p:stCondLst>
                            <p:childTnLst>
                              <p:par>
                                <p:cTn id="6335" nodeType="afterEffect" fill="hold" presetClass="exit" presetID="1">
                                  <p:stCondLst>
                                    <p:cond delay="1000"/>
                                  </p:stCondLst>
                                  <p:childTnLst>
                                    <p:set>
                                      <p:cBhvr>
                                        <p:cTn id="6336" dur="1" fill="hold">
                                          <p:stCondLst>
                                            <p:cond delay="0"/>
                                          </p:stCondLst>
                                        </p:cTn>
                                        <p:tgtEl>
                                          <p:spTgt spid="2923"/>
                                        </p:tgtEl>
                                        <p:attrNameLst>
                                          <p:attrName>style.visibility</p:attrName>
                                        </p:attrNameLst>
                                      </p:cBhvr>
                                      <p:to>
                                        <p:strVal val="hidden"/>
                                      </p:to>
                                    </p:set>
                                  </p:childTnLst>
                                </p:cTn>
                              </p:par>
                            </p:childTnLst>
                          </p:cTn>
                        </p:par>
                        <p:par>
                          <p:cTn id="6337" fill="hold">
                            <p:stCondLst>
                              <p:cond delay="5000"/>
                            </p:stCondLst>
                            <p:childTnLst>
                              <p:par>
                                <p:cTn id="6338" nodeType="afterEffect" fill="hold" presetClass="exit" presetID="1">
                                  <p:stCondLst>
                                    <p:cond delay="1000"/>
                                  </p:stCondLst>
                                  <p:childTnLst>
                                    <p:set>
                                      <p:cBhvr>
                                        <p:cTn id="6339" dur="1" fill="hold">
                                          <p:stCondLst>
                                            <p:cond delay="0"/>
                                          </p:stCondLst>
                                        </p:cTn>
                                        <p:tgtEl>
                                          <p:spTgt spid="2922"/>
                                        </p:tgtEl>
                                        <p:attrNameLst>
                                          <p:attrName>style.visibility</p:attrName>
                                        </p:attrNameLst>
                                      </p:cBhvr>
                                      <p:to>
                                        <p:strVal val="hidden"/>
                                      </p:to>
                                    </p:set>
                                  </p:childTnLst>
                                </p:cTn>
                              </p:par>
                            </p:childTnLst>
                          </p:cTn>
                        </p:par>
                        <p:par>
                          <p:cTn id="6340" fill="hold">
                            <p:stCondLst>
                              <p:cond delay="6000"/>
                            </p:stCondLst>
                            <p:childTnLst>
                              <p:par>
                                <p:cTn id="6341" nodeType="afterEffect" fill="hold" presetClass="exit" presetID="1">
                                  <p:stCondLst>
                                    <p:cond delay="1000"/>
                                  </p:stCondLst>
                                  <p:childTnLst>
                                    <p:set>
                                      <p:cBhvr>
                                        <p:cTn id="6342" dur="1" fill="hold">
                                          <p:stCondLst>
                                            <p:cond delay="0"/>
                                          </p:stCondLst>
                                        </p:cTn>
                                        <p:tgtEl>
                                          <p:spTgt spid="2921"/>
                                        </p:tgtEl>
                                        <p:attrNameLst>
                                          <p:attrName>style.visibility</p:attrName>
                                        </p:attrNameLst>
                                      </p:cBhvr>
                                      <p:to>
                                        <p:strVal val="hidden"/>
                                      </p:to>
                                    </p:set>
                                  </p:childTnLst>
                                </p:cTn>
                              </p:par>
                            </p:childTnLst>
                          </p:cTn>
                        </p:par>
                        <p:par>
                          <p:cTn id="6343" fill="hold">
                            <p:stCondLst>
                              <p:cond delay="7000"/>
                            </p:stCondLst>
                            <p:childTnLst>
                              <p:par>
                                <p:cTn id="6344" nodeType="afterEffect" fill="hold" presetClass="exit" presetID="1">
                                  <p:stCondLst>
                                    <p:cond delay="1000"/>
                                  </p:stCondLst>
                                  <p:childTnLst>
                                    <p:set>
                                      <p:cBhvr>
                                        <p:cTn id="6345" dur="1" fill="hold">
                                          <p:stCondLst>
                                            <p:cond delay="0"/>
                                          </p:stCondLst>
                                        </p:cTn>
                                        <p:tgtEl>
                                          <p:spTgt spid="2920"/>
                                        </p:tgtEl>
                                        <p:attrNameLst>
                                          <p:attrName>style.visibility</p:attrName>
                                        </p:attrNameLst>
                                      </p:cBhvr>
                                      <p:to>
                                        <p:strVal val="hidden"/>
                                      </p:to>
                                    </p:set>
                                  </p:childTnLst>
                                </p:cTn>
                              </p:par>
                            </p:childTnLst>
                          </p:cTn>
                        </p:par>
                        <p:par>
                          <p:cTn id="6346" fill="hold">
                            <p:stCondLst>
                              <p:cond delay="8000"/>
                            </p:stCondLst>
                            <p:childTnLst>
                              <p:par>
                                <p:cTn id="6347" nodeType="afterEffect" fill="hold" presetClass="exit" presetID="1">
                                  <p:stCondLst>
                                    <p:cond delay="1000"/>
                                  </p:stCondLst>
                                  <p:childTnLst>
                                    <p:set>
                                      <p:cBhvr>
                                        <p:cTn id="6348" dur="1" fill="hold">
                                          <p:stCondLst>
                                            <p:cond delay="0"/>
                                          </p:stCondLst>
                                        </p:cTn>
                                        <p:tgtEl>
                                          <p:spTgt spid="2919"/>
                                        </p:tgtEl>
                                        <p:attrNameLst>
                                          <p:attrName>style.visibility</p:attrName>
                                        </p:attrNameLst>
                                      </p:cBhvr>
                                      <p:to>
                                        <p:strVal val="hidden"/>
                                      </p:to>
                                    </p:set>
                                  </p:childTnLst>
                                </p:cTn>
                              </p:par>
                            </p:childTnLst>
                          </p:cTn>
                        </p:par>
                        <p:par>
                          <p:cTn id="6349" fill="hold">
                            <p:stCondLst>
                              <p:cond delay="9000"/>
                            </p:stCondLst>
                            <p:childTnLst>
                              <p:par>
                                <p:cTn id="6350" nodeType="afterEffect" fill="hold" presetClass="exit" presetID="1">
                                  <p:stCondLst>
                                    <p:cond delay="1000"/>
                                  </p:stCondLst>
                                  <p:childTnLst>
                                    <p:set>
                                      <p:cBhvr>
                                        <p:cTn id="6351" dur="1" fill="hold">
                                          <p:stCondLst>
                                            <p:cond delay="0"/>
                                          </p:stCondLst>
                                        </p:cTn>
                                        <p:tgtEl>
                                          <p:spTgt spid="2918"/>
                                        </p:tgtEl>
                                        <p:attrNameLst>
                                          <p:attrName>style.visibility</p:attrName>
                                        </p:attrNameLst>
                                      </p:cBhvr>
                                      <p:to>
                                        <p:strVal val="hidden"/>
                                      </p:to>
                                    </p:set>
                                  </p:childTnLst>
                                </p:cTn>
                              </p:par>
                            </p:childTnLst>
                          </p:cTn>
                        </p:par>
                        <p:par>
                          <p:cTn id="6352" fill="hold">
                            <p:stCondLst>
                              <p:cond delay="10000"/>
                            </p:stCondLst>
                            <p:childTnLst>
                              <p:par>
                                <p:cTn id="6353" nodeType="afterEffect" fill="hold" presetClass="exit" presetID="1">
                                  <p:stCondLst>
                                    <p:cond delay="1000"/>
                                  </p:stCondLst>
                                  <p:childTnLst>
                                    <p:set>
                                      <p:cBhvr>
                                        <p:cTn id="6354" dur="1" fill="hold">
                                          <p:stCondLst>
                                            <p:cond delay="0"/>
                                          </p:stCondLst>
                                        </p:cTn>
                                        <p:tgtEl>
                                          <p:spTgt spid="2917"/>
                                        </p:tgtEl>
                                        <p:attrNameLst>
                                          <p:attrName>style.visibility</p:attrName>
                                        </p:attrNameLst>
                                      </p:cBhvr>
                                      <p:to>
                                        <p:strVal val="hidden"/>
                                      </p:to>
                                    </p:set>
                                  </p:childTnLst>
                                </p:cTn>
                              </p:par>
                            </p:childTnLst>
                          </p:cTn>
                        </p:par>
                        <p:par>
                          <p:cTn id="6355" fill="hold">
                            <p:stCondLst>
                              <p:cond delay="11000"/>
                            </p:stCondLst>
                            <p:childTnLst>
                              <p:par>
                                <p:cTn id="6356" nodeType="afterEffect" fill="hold" presetClass="exit" presetID="1">
                                  <p:stCondLst>
                                    <p:cond delay="1000"/>
                                  </p:stCondLst>
                                  <p:childTnLst>
                                    <p:set>
                                      <p:cBhvr>
                                        <p:cTn id="6357" dur="1" fill="hold">
                                          <p:stCondLst>
                                            <p:cond delay="0"/>
                                          </p:stCondLst>
                                        </p:cTn>
                                        <p:tgtEl>
                                          <p:spTgt spid="2916"/>
                                        </p:tgtEl>
                                        <p:attrNameLst>
                                          <p:attrName>style.visibility</p:attrName>
                                        </p:attrNameLst>
                                      </p:cBhvr>
                                      <p:to>
                                        <p:strVal val="hidden"/>
                                      </p:to>
                                    </p:set>
                                  </p:childTnLst>
                                </p:cTn>
                              </p:par>
                            </p:childTnLst>
                          </p:cTn>
                        </p:par>
                        <p:par>
                          <p:cTn id="6358" fill="hold">
                            <p:stCondLst>
                              <p:cond delay="12000"/>
                            </p:stCondLst>
                            <p:childTnLst>
                              <p:par>
                                <p:cTn id="6359" nodeType="afterEffect" fill="hold" presetClass="exit" presetID="1">
                                  <p:stCondLst>
                                    <p:cond delay="1000"/>
                                  </p:stCondLst>
                                  <p:childTnLst>
                                    <p:set>
                                      <p:cBhvr>
                                        <p:cTn id="6360" dur="1" fill="hold">
                                          <p:stCondLst>
                                            <p:cond delay="0"/>
                                          </p:stCondLst>
                                        </p:cTn>
                                        <p:tgtEl>
                                          <p:spTgt spid="2915"/>
                                        </p:tgtEl>
                                        <p:attrNameLst>
                                          <p:attrName>style.visibility</p:attrName>
                                        </p:attrNameLst>
                                      </p:cBhvr>
                                      <p:to>
                                        <p:strVal val="hidden"/>
                                      </p:to>
                                    </p:set>
                                  </p:childTnLst>
                                </p:cTn>
                              </p:par>
                            </p:childTnLst>
                          </p:cTn>
                        </p:par>
                        <p:par>
                          <p:cTn id="6361" fill="hold">
                            <p:stCondLst>
                              <p:cond delay="13000"/>
                            </p:stCondLst>
                            <p:childTnLst>
                              <p:par>
                                <p:cTn id="6362" nodeType="afterEffect" fill="hold" presetClass="exit" presetID="1">
                                  <p:stCondLst>
                                    <p:cond delay="1000"/>
                                  </p:stCondLst>
                                  <p:childTnLst>
                                    <p:set>
                                      <p:cBhvr>
                                        <p:cTn id="6363" dur="1" fill="hold">
                                          <p:stCondLst>
                                            <p:cond delay="0"/>
                                          </p:stCondLst>
                                        </p:cTn>
                                        <p:tgtEl>
                                          <p:spTgt spid="2914"/>
                                        </p:tgtEl>
                                        <p:attrNameLst>
                                          <p:attrName>style.visibility</p:attrName>
                                        </p:attrNameLst>
                                      </p:cBhvr>
                                      <p:to>
                                        <p:strVal val="hidden"/>
                                      </p:to>
                                    </p:set>
                                  </p:childTnLst>
                                </p:cTn>
                              </p:par>
                            </p:childTnLst>
                          </p:cTn>
                        </p:par>
                        <p:par>
                          <p:cTn id="6364" fill="hold">
                            <p:stCondLst>
                              <p:cond delay="14000"/>
                            </p:stCondLst>
                            <p:childTnLst>
                              <p:par>
                                <p:cTn id="6365" nodeType="afterEffect" fill="hold" presetClass="exit" presetID="1">
                                  <p:stCondLst>
                                    <p:cond delay="1000"/>
                                  </p:stCondLst>
                                  <p:childTnLst>
                                    <p:set>
                                      <p:cBhvr>
                                        <p:cTn id="6366" dur="1" fill="hold">
                                          <p:stCondLst>
                                            <p:cond delay="0"/>
                                          </p:stCondLst>
                                        </p:cTn>
                                        <p:tgtEl>
                                          <p:spTgt spid="2913"/>
                                        </p:tgtEl>
                                        <p:attrNameLst>
                                          <p:attrName>style.visibility</p:attrName>
                                        </p:attrNameLst>
                                      </p:cBhvr>
                                      <p:to>
                                        <p:strVal val="hidden"/>
                                      </p:to>
                                    </p:set>
                                  </p:childTnLst>
                                </p:cTn>
                              </p:par>
                            </p:childTnLst>
                          </p:cTn>
                        </p:par>
                        <p:par>
                          <p:cTn id="6367" fill="hold">
                            <p:stCondLst>
                              <p:cond delay="15000"/>
                            </p:stCondLst>
                            <p:childTnLst>
                              <p:par>
                                <p:cTn id="6368" nodeType="afterEffect" fill="hold" presetClass="exit" presetID="1">
                                  <p:stCondLst>
                                    <p:cond delay="1000"/>
                                  </p:stCondLst>
                                  <p:childTnLst>
                                    <p:set>
                                      <p:cBhvr>
                                        <p:cTn id="6369" dur="1" fill="hold">
                                          <p:stCondLst>
                                            <p:cond delay="0"/>
                                          </p:stCondLst>
                                        </p:cTn>
                                        <p:tgtEl>
                                          <p:spTgt spid="2912"/>
                                        </p:tgtEl>
                                        <p:attrNameLst>
                                          <p:attrName>style.visibility</p:attrName>
                                        </p:attrNameLst>
                                      </p:cBhvr>
                                      <p:to>
                                        <p:strVal val="hidden"/>
                                      </p:to>
                                    </p:set>
                                  </p:childTnLst>
                                </p:cTn>
                              </p:par>
                            </p:childTnLst>
                          </p:cTn>
                        </p:par>
                        <p:par>
                          <p:cTn id="6370" fill="hold">
                            <p:stCondLst>
                              <p:cond delay="16000"/>
                            </p:stCondLst>
                            <p:childTnLst>
                              <p:par>
                                <p:cTn id="6371" nodeType="afterEffect" fill="hold" presetClass="exit" presetID="1">
                                  <p:stCondLst>
                                    <p:cond delay="1000"/>
                                  </p:stCondLst>
                                  <p:childTnLst>
                                    <p:set>
                                      <p:cBhvr>
                                        <p:cTn id="6372" dur="1" fill="hold">
                                          <p:stCondLst>
                                            <p:cond delay="0"/>
                                          </p:stCondLst>
                                        </p:cTn>
                                        <p:tgtEl>
                                          <p:spTgt spid="2911"/>
                                        </p:tgtEl>
                                        <p:attrNameLst>
                                          <p:attrName>style.visibility</p:attrName>
                                        </p:attrNameLst>
                                      </p:cBhvr>
                                      <p:to>
                                        <p:strVal val="hidden"/>
                                      </p:to>
                                    </p:set>
                                  </p:childTnLst>
                                </p:cTn>
                              </p:par>
                            </p:childTnLst>
                          </p:cTn>
                        </p:par>
                        <p:par>
                          <p:cTn id="6373" fill="hold">
                            <p:stCondLst>
                              <p:cond delay="17000"/>
                            </p:stCondLst>
                            <p:childTnLst>
                              <p:par>
                                <p:cTn id="6374" nodeType="afterEffect" fill="hold" presetClass="exit" presetID="1">
                                  <p:stCondLst>
                                    <p:cond delay="1000"/>
                                  </p:stCondLst>
                                  <p:childTnLst>
                                    <p:set>
                                      <p:cBhvr>
                                        <p:cTn id="6375" dur="1" fill="hold">
                                          <p:stCondLst>
                                            <p:cond delay="0"/>
                                          </p:stCondLst>
                                        </p:cTn>
                                        <p:tgtEl>
                                          <p:spTgt spid="2910"/>
                                        </p:tgtEl>
                                        <p:attrNameLst>
                                          <p:attrName>style.visibility</p:attrName>
                                        </p:attrNameLst>
                                      </p:cBhvr>
                                      <p:to>
                                        <p:strVal val="hidden"/>
                                      </p:to>
                                    </p:set>
                                  </p:childTnLst>
                                </p:cTn>
                              </p:par>
                            </p:childTnLst>
                          </p:cTn>
                        </p:par>
                        <p:par>
                          <p:cTn id="6376" fill="hold">
                            <p:stCondLst>
                              <p:cond delay="18000"/>
                            </p:stCondLst>
                            <p:childTnLst>
                              <p:par>
                                <p:cTn id="6377" nodeType="afterEffect" fill="hold" presetClass="exit" presetID="1">
                                  <p:stCondLst>
                                    <p:cond delay="1000"/>
                                  </p:stCondLst>
                                  <p:childTnLst>
                                    <p:set>
                                      <p:cBhvr>
                                        <p:cTn id="6378" dur="1" fill="hold">
                                          <p:stCondLst>
                                            <p:cond delay="0"/>
                                          </p:stCondLst>
                                        </p:cTn>
                                        <p:tgtEl>
                                          <p:spTgt spid="2909"/>
                                        </p:tgtEl>
                                        <p:attrNameLst>
                                          <p:attrName>style.visibility</p:attrName>
                                        </p:attrNameLst>
                                      </p:cBhvr>
                                      <p:to>
                                        <p:strVal val="hidden"/>
                                      </p:to>
                                    </p:set>
                                  </p:childTnLst>
                                </p:cTn>
                              </p:par>
                            </p:childTnLst>
                          </p:cTn>
                        </p:par>
                        <p:par>
                          <p:cTn id="6379" fill="hold">
                            <p:stCondLst>
                              <p:cond delay="19000"/>
                            </p:stCondLst>
                            <p:childTnLst>
                              <p:par>
                                <p:cTn id="6380" nodeType="afterEffect" fill="hold" presetClass="exit" presetID="1">
                                  <p:stCondLst>
                                    <p:cond delay="1000"/>
                                  </p:stCondLst>
                                  <p:childTnLst>
                                    <p:set>
                                      <p:cBhvr>
                                        <p:cTn id="6381" dur="1" fill="hold">
                                          <p:stCondLst>
                                            <p:cond delay="0"/>
                                          </p:stCondLst>
                                        </p:cTn>
                                        <p:tgtEl>
                                          <p:spTgt spid="2908"/>
                                        </p:tgtEl>
                                        <p:attrNameLst>
                                          <p:attrName>style.visibility</p:attrName>
                                        </p:attrNameLst>
                                      </p:cBhvr>
                                      <p:to>
                                        <p:strVal val="hidden"/>
                                      </p:to>
                                    </p:set>
                                  </p:childTnLst>
                                </p:cTn>
                              </p:par>
                            </p:childTnLst>
                          </p:cTn>
                        </p:par>
                        <p:par>
                          <p:cTn id="6382" fill="hold">
                            <p:stCondLst>
                              <p:cond delay="20000"/>
                            </p:stCondLst>
                            <p:childTnLst>
                              <p:par>
                                <p:cTn id="6383" nodeType="afterEffect" fill="hold" presetClass="exit" presetID="1">
                                  <p:stCondLst>
                                    <p:cond delay="1000"/>
                                  </p:stCondLst>
                                  <p:childTnLst>
                                    <p:set>
                                      <p:cBhvr>
                                        <p:cTn id="6384" dur="1" fill="hold">
                                          <p:stCondLst>
                                            <p:cond delay="0"/>
                                          </p:stCondLst>
                                        </p:cTn>
                                        <p:tgtEl>
                                          <p:spTgt spid="2907"/>
                                        </p:tgtEl>
                                        <p:attrNameLst>
                                          <p:attrName>style.visibility</p:attrName>
                                        </p:attrNameLst>
                                      </p:cBhvr>
                                      <p:to>
                                        <p:strVal val="hidden"/>
                                      </p:to>
                                    </p:set>
                                  </p:childTnLst>
                                </p:cTn>
                              </p:par>
                            </p:childTnLst>
                          </p:cTn>
                        </p:par>
                        <p:par>
                          <p:cTn id="6385" fill="hold">
                            <p:stCondLst>
                              <p:cond delay="21000"/>
                            </p:stCondLst>
                            <p:childTnLst>
                              <p:par>
                                <p:cTn id="6386" nodeType="afterEffect" fill="hold" presetClass="exit" presetID="1">
                                  <p:stCondLst>
                                    <p:cond delay="1000"/>
                                  </p:stCondLst>
                                  <p:childTnLst>
                                    <p:set>
                                      <p:cBhvr>
                                        <p:cTn id="6387" dur="1" fill="hold">
                                          <p:stCondLst>
                                            <p:cond delay="0"/>
                                          </p:stCondLst>
                                        </p:cTn>
                                        <p:tgtEl>
                                          <p:spTgt spid="2906"/>
                                        </p:tgtEl>
                                        <p:attrNameLst>
                                          <p:attrName>style.visibility</p:attrName>
                                        </p:attrNameLst>
                                      </p:cBhvr>
                                      <p:to>
                                        <p:strVal val="hidden"/>
                                      </p:to>
                                    </p:set>
                                  </p:childTnLst>
                                </p:cTn>
                              </p:par>
                            </p:childTnLst>
                          </p:cTn>
                        </p:par>
                        <p:par>
                          <p:cTn id="6388" fill="hold">
                            <p:stCondLst>
                              <p:cond delay="22000"/>
                            </p:stCondLst>
                            <p:childTnLst>
                              <p:par>
                                <p:cTn id="6389" nodeType="afterEffect" fill="hold" presetClass="exit" presetID="1">
                                  <p:stCondLst>
                                    <p:cond delay="1000"/>
                                  </p:stCondLst>
                                  <p:childTnLst>
                                    <p:set>
                                      <p:cBhvr>
                                        <p:cTn id="6390" dur="1" fill="hold">
                                          <p:stCondLst>
                                            <p:cond delay="0"/>
                                          </p:stCondLst>
                                        </p:cTn>
                                        <p:tgtEl>
                                          <p:spTgt spid="2905"/>
                                        </p:tgtEl>
                                        <p:attrNameLst>
                                          <p:attrName>style.visibility</p:attrName>
                                        </p:attrNameLst>
                                      </p:cBhvr>
                                      <p:to>
                                        <p:strVal val="hidden"/>
                                      </p:to>
                                    </p:set>
                                  </p:childTnLst>
                                </p:cTn>
                              </p:par>
                            </p:childTnLst>
                          </p:cTn>
                        </p:par>
                        <p:par>
                          <p:cTn id="6391" fill="hold">
                            <p:stCondLst>
                              <p:cond delay="23000"/>
                            </p:stCondLst>
                            <p:childTnLst>
                              <p:par>
                                <p:cTn id="6392" nodeType="afterEffect" fill="hold" presetClass="exit" presetID="1">
                                  <p:stCondLst>
                                    <p:cond delay="1000"/>
                                  </p:stCondLst>
                                  <p:childTnLst>
                                    <p:set>
                                      <p:cBhvr>
                                        <p:cTn id="6393" dur="1" fill="hold">
                                          <p:stCondLst>
                                            <p:cond delay="0"/>
                                          </p:stCondLst>
                                        </p:cTn>
                                        <p:tgtEl>
                                          <p:spTgt spid="2904"/>
                                        </p:tgtEl>
                                        <p:attrNameLst>
                                          <p:attrName>style.visibility</p:attrName>
                                        </p:attrNameLst>
                                      </p:cBhvr>
                                      <p:to>
                                        <p:strVal val="hidden"/>
                                      </p:to>
                                    </p:set>
                                  </p:childTnLst>
                                </p:cTn>
                              </p:par>
                            </p:childTnLst>
                          </p:cTn>
                        </p:par>
                        <p:par>
                          <p:cTn id="6394" fill="hold">
                            <p:stCondLst>
                              <p:cond delay="24000"/>
                            </p:stCondLst>
                            <p:childTnLst>
                              <p:par>
                                <p:cTn id="6395" nodeType="afterEffect" fill="hold" presetClass="exit" presetID="1">
                                  <p:stCondLst>
                                    <p:cond delay="1000"/>
                                  </p:stCondLst>
                                  <p:childTnLst>
                                    <p:set>
                                      <p:cBhvr>
                                        <p:cTn id="6396" dur="1" fill="hold">
                                          <p:stCondLst>
                                            <p:cond delay="9"/>
                                          </p:stCondLst>
                                        </p:cTn>
                                        <p:tgtEl>
                                          <p:spTgt spid="290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2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וַיַּגַּ֣ע עַל־פִּ֔י וַיֹּ֕אמֶר הִנֵּ֛ה נָגַ֥ע זֶ֖ה עַל־שְׂפָתֶ֑יךָ</a:t>
            </a:r>
            <a:endParaRPr b="0" lang="en-US" sz="3200" strike="noStrike" u="none">
              <a:solidFill>
                <a:srgbClr val="ffffff"/>
              </a:solidFill>
              <a:effectLst/>
              <a:uFillTx/>
              <a:latin typeface="Arial"/>
            </a:endParaRPr>
          </a:p>
        </p:txBody>
      </p:sp>
      <p:sp>
        <p:nvSpPr>
          <p:cNvPr id="292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en toucha ma bouche, et dit: Ceci a touché tes lèvres;</a:t>
            </a:r>
            <a:endParaRPr b="0" lang="en-US" sz="3200" strike="noStrike" u="none">
              <a:solidFill>
                <a:srgbClr val="ffffff"/>
              </a:solidFill>
              <a:effectLst/>
              <a:uFillTx/>
              <a:latin typeface="Arial"/>
            </a:endParaRPr>
          </a:p>
        </p:txBody>
      </p:sp>
      <p:sp>
        <p:nvSpPr>
          <p:cNvPr id="293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Tocando con él sobre mi boca, dijo: —He aquí que esto tocó tus labios, </a:t>
            </a:r>
            <a:endParaRPr b="0" lang="en-US" sz="3200" strike="noStrike" u="none">
              <a:solidFill>
                <a:srgbClr val="ffffff"/>
              </a:solidFill>
              <a:effectLst/>
              <a:uFillTx/>
              <a:latin typeface="Arial"/>
            </a:endParaRPr>
          </a:p>
        </p:txBody>
      </p:sp>
      <p:sp>
        <p:nvSpPr>
          <p:cNvPr id="293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he touched my mouth with it, and said: "Behold, this has touched your lips;  </a:t>
            </a:r>
            <a:endParaRPr b="0" lang="en-US" sz="3200" strike="noStrike" u="none">
              <a:solidFill>
                <a:srgbClr val="ffffff"/>
              </a:solidFill>
              <a:effectLst/>
              <a:uFillTx/>
              <a:latin typeface="Arial"/>
            </a:endParaRPr>
          </a:p>
        </p:txBody>
      </p:sp>
      <p:sp>
        <p:nvSpPr>
          <p:cNvPr id="293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#83</a:t>
            </a:r>
            <a:endParaRPr b="0" lang="en-US" sz="4400" strike="noStrike" u="none">
              <a:solidFill>
                <a:srgbClr val="ffffff"/>
              </a:solidFill>
              <a:effectLst/>
              <a:uFillTx/>
              <a:latin typeface="Arial"/>
            </a:endParaRPr>
          </a:p>
        </p:txBody>
      </p:sp>
      <p:sp>
        <p:nvSpPr>
          <p:cNvPr id="293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7:25, Why should you not go to any hill?  </a:t>
            </a:r>
            <a:endParaRPr b="0" lang="en-US" sz="3200" strike="noStrike" u="none">
              <a:solidFill>
                <a:srgbClr val="ffffff"/>
              </a:solidFill>
              <a:effectLst/>
              <a:uFillTx/>
              <a:latin typeface="Arial"/>
            </a:endParaRPr>
          </a:p>
        </p:txBody>
      </p:sp>
      <p:sp>
        <p:nvSpPr>
          <p:cNvPr id="2935" name="PlaceHolder 72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7:25, ¿por qué no te subes a ningún monte? </a:t>
            </a:r>
            <a:endParaRPr b="0" lang="en-US" sz="3200" strike="noStrike" u="none">
              <a:solidFill>
                <a:srgbClr val="ffffff"/>
              </a:solidFill>
              <a:effectLst/>
              <a:uFillTx/>
              <a:latin typeface="Arial"/>
            </a:endParaRPr>
          </a:p>
        </p:txBody>
      </p:sp>
      <p:sp>
        <p:nvSpPr>
          <p:cNvPr id="2936" name="PlaceHolder 72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7:25, Pourquoi n’irais-tu pas sur une colline ?</a:t>
            </a:r>
            <a:endParaRPr b="0" lang="en-US" sz="3200" strike="noStrike" u="none">
              <a:solidFill>
                <a:srgbClr val="ffffff"/>
              </a:solidFill>
              <a:effectLst/>
              <a:uFillTx/>
              <a:latin typeface="Arial"/>
            </a:endParaRPr>
          </a:p>
        </p:txBody>
      </p:sp>
      <p:sp>
        <p:nvSpPr>
          <p:cNvPr id="2937" name="TextBox 21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38" name="TextBox 2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39" name="TextBox 2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40" name="TextBox 2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41" name="TextBox 2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42" name="TextBox 2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43" name="TextBox 2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44" name="TextBox 2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45" name="TextBox 2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46" name="TextBox 2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47" name="TextBox 2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48" name="TextBox 2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49" name="TextBox 2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50" name="TextBox 2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51" name="TextBox 2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52" name="TextBox 2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53" name="TextBox 2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54" name="TextBox 2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55" name="TextBox 2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56" name="TextBox 2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57" name="TextBox 2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58" name="TextBox 2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59" name="TextBox 2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60" name="TextBox 2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61" name="TextBox 2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62" name="TextBox 2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397" dur="indefinite" restart="never" nodeType="tmRoot">
          <p:childTnLst>
            <p:seq>
              <p:cTn id="6398" dur="indefinite" nodeType="mainSeq">
                <p:childTnLst>
                  <p:par>
                    <p:cTn id="6399" fill="hold">
                      <p:stCondLst>
                        <p:cond delay="indefinite"/>
                      </p:stCondLst>
                      <p:childTnLst>
                        <p:par>
                          <p:cTn id="6400" fill="hold">
                            <p:stCondLst>
                              <p:cond delay="0"/>
                            </p:stCondLst>
                            <p:childTnLst>
                              <p:par>
                                <p:cTn id="6401" nodeType="clickEffect" fill="hold" presetClass="exit" presetID="1">
                                  <p:stCondLst>
                                    <p:cond delay="1000"/>
                                  </p:stCondLst>
                                  <p:childTnLst>
                                    <p:set>
                                      <p:cBhvr>
                                        <p:cTn id="6402" dur="1" fill="hold">
                                          <p:stCondLst>
                                            <p:cond delay="0"/>
                                          </p:stCondLst>
                                        </p:cTn>
                                        <p:tgtEl>
                                          <p:spTgt spid="2962"/>
                                        </p:tgtEl>
                                        <p:attrNameLst>
                                          <p:attrName>style.visibility</p:attrName>
                                        </p:attrNameLst>
                                      </p:cBhvr>
                                      <p:to>
                                        <p:strVal val="hidden"/>
                                      </p:to>
                                    </p:set>
                                  </p:childTnLst>
                                </p:cTn>
                              </p:par>
                            </p:childTnLst>
                          </p:cTn>
                        </p:par>
                        <p:par>
                          <p:cTn id="6403" fill="hold">
                            <p:stCondLst>
                              <p:cond delay="1000"/>
                            </p:stCondLst>
                            <p:childTnLst>
                              <p:par>
                                <p:cTn id="6404" nodeType="afterEffect" fill="hold" presetClass="exit" presetID="1">
                                  <p:stCondLst>
                                    <p:cond delay="1000"/>
                                  </p:stCondLst>
                                  <p:childTnLst>
                                    <p:set>
                                      <p:cBhvr>
                                        <p:cTn id="6405" dur="1" fill="hold">
                                          <p:stCondLst>
                                            <p:cond delay="0"/>
                                          </p:stCondLst>
                                        </p:cTn>
                                        <p:tgtEl>
                                          <p:spTgt spid="2961"/>
                                        </p:tgtEl>
                                        <p:attrNameLst>
                                          <p:attrName>style.visibility</p:attrName>
                                        </p:attrNameLst>
                                      </p:cBhvr>
                                      <p:to>
                                        <p:strVal val="hidden"/>
                                      </p:to>
                                    </p:set>
                                  </p:childTnLst>
                                </p:cTn>
                              </p:par>
                            </p:childTnLst>
                          </p:cTn>
                        </p:par>
                        <p:par>
                          <p:cTn id="6406" fill="hold">
                            <p:stCondLst>
                              <p:cond delay="2000"/>
                            </p:stCondLst>
                            <p:childTnLst>
                              <p:par>
                                <p:cTn id="6407" nodeType="afterEffect" fill="hold" presetClass="exit" presetID="1">
                                  <p:stCondLst>
                                    <p:cond delay="1000"/>
                                  </p:stCondLst>
                                  <p:childTnLst>
                                    <p:set>
                                      <p:cBhvr>
                                        <p:cTn id="6408" dur="1" fill="hold">
                                          <p:stCondLst>
                                            <p:cond delay="0"/>
                                          </p:stCondLst>
                                        </p:cTn>
                                        <p:tgtEl>
                                          <p:spTgt spid="2960"/>
                                        </p:tgtEl>
                                        <p:attrNameLst>
                                          <p:attrName>style.visibility</p:attrName>
                                        </p:attrNameLst>
                                      </p:cBhvr>
                                      <p:to>
                                        <p:strVal val="hidden"/>
                                      </p:to>
                                    </p:set>
                                  </p:childTnLst>
                                </p:cTn>
                              </p:par>
                            </p:childTnLst>
                          </p:cTn>
                        </p:par>
                        <p:par>
                          <p:cTn id="6409" fill="hold">
                            <p:stCondLst>
                              <p:cond delay="3000"/>
                            </p:stCondLst>
                            <p:childTnLst>
                              <p:par>
                                <p:cTn id="6410" nodeType="afterEffect" fill="hold" presetClass="exit" presetID="1">
                                  <p:stCondLst>
                                    <p:cond delay="1000"/>
                                  </p:stCondLst>
                                  <p:childTnLst>
                                    <p:set>
                                      <p:cBhvr>
                                        <p:cTn id="6411" dur="1" fill="hold">
                                          <p:stCondLst>
                                            <p:cond delay="0"/>
                                          </p:stCondLst>
                                        </p:cTn>
                                        <p:tgtEl>
                                          <p:spTgt spid="2959"/>
                                        </p:tgtEl>
                                        <p:attrNameLst>
                                          <p:attrName>style.visibility</p:attrName>
                                        </p:attrNameLst>
                                      </p:cBhvr>
                                      <p:to>
                                        <p:strVal val="hidden"/>
                                      </p:to>
                                    </p:set>
                                  </p:childTnLst>
                                </p:cTn>
                              </p:par>
                            </p:childTnLst>
                          </p:cTn>
                        </p:par>
                        <p:par>
                          <p:cTn id="6412" fill="hold">
                            <p:stCondLst>
                              <p:cond delay="4000"/>
                            </p:stCondLst>
                            <p:childTnLst>
                              <p:par>
                                <p:cTn id="6413" nodeType="afterEffect" fill="hold" presetClass="exit" presetID="1">
                                  <p:stCondLst>
                                    <p:cond delay="1000"/>
                                  </p:stCondLst>
                                  <p:childTnLst>
                                    <p:set>
                                      <p:cBhvr>
                                        <p:cTn id="6414" dur="1" fill="hold">
                                          <p:stCondLst>
                                            <p:cond delay="0"/>
                                          </p:stCondLst>
                                        </p:cTn>
                                        <p:tgtEl>
                                          <p:spTgt spid="2958"/>
                                        </p:tgtEl>
                                        <p:attrNameLst>
                                          <p:attrName>style.visibility</p:attrName>
                                        </p:attrNameLst>
                                      </p:cBhvr>
                                      <p:to>
                                        <p:strVal val="hidden"/>
                                      </p:to>
                                    </p:set>
                                  </p:childTnLst>
                                </p:cTn>
                              </p:par>
                            </p:childTnLst>
                          </p:cTn>
                        </p:par>
                        <p:par>
                          <p:cTn id="6415" fill="hold">
                            <p:stCondLst>
                              <p:cond delay="5000"/>
                            </p:stCondLst>
                            <p:childTnLst>
                              <p:par>
                                <p:cTn id="6416" nodeType="afterEffect" fill="hold" presetClass="exit" presetID="1">
                                  <p:stCondLst>
                                    <p:cond delay="1000"/>
                                  </p:stCondLst>
                                  <p:childTnLst>
                                    <p:set>
                                      <p:cBhvr>
                                        <p:cTn id="6417" dur="1" fill="hold">
                                          <p:stCondLst>
                                            <p:cond delay="0"/>
                                          </p:stCondLst>
                                        </p:cTn>
                                        <p:tgtEl>
                                          <p:spTgt spid="2957"/>
                                        </p:tgtEl>
                                        <p:attrNameLst>
                                          <p:attrName>style.visibility</p:attrName>
                                        </p:attrNameLst>
                                      </p:cBhvr>
                                      <p:to>
                                        <p:strVal val="hidden"/>
                                      </p:to>
                                    </p:set>
                                  </p:childTnLst>
                                </p:cTn>
                              </p:par>
                            </p:childTnLst>
                          </p:cTn>
                        </p:par>
                        <p:par>
                          <p:cTn id="6418" fill="hold">
                            <p:stCondLst>
                              <p:cond delay="6000"/>
                            </p:stCondLst>
                            <p:childTnLst>
                              <p:par>
                                <p:cTn id="6419" nodeType="afterEffect" fill="hold" presetClass="exit" presetID="1">
                                  <p:stCondLst>
                                    <p:cond delay="1000"/>
                                  </p:stCondLst>
                                  <p:childTnLst>
                                    <p:set>
                                      <p:cBhvr>
                                        <p:cTn id="6420" dur="1" fill="hold">
                                          <p:stCondLst>
                                            <p:cond delay="0"/>
                                          </p:stCondLst>
                                        </p:cTn>
                                        <p:tgtEl>
                                          <p:spTgt spid="2956"/>
                                        </p:tgtEl>
                                        <p:attrNameLst>
                                          <p:attrName>style.visibility</p:attrName>
                                        </p:attrNameLst>
                                      </p:cBhvr>
                                      <p:to>
                                        <p:strVal val="hidden"/>
                                      </p:to>
                                    </p:set>
                                  </p:childTnLst>
                                </p:cTn>
                              </p:par>
                            </p:childTnLst>
                          </p:cTn>
                        </p:par>
                        <p:par>
                          <p:cTn id="6421" fill="hold">
                            <p:stCondLst>
                              <p:cond delay="7000"/>
                            </p:stCondLst>
                            <p:childTnLst>
                              <p:par>
                                <p:cTn id="6422" nodeType="afterEffect" fill="hold" presetClass="exit" presetID="1">
                                  <p:stCondLst>
                                    <p:cond delay="1000"/>
                                  </p:stCondLst>
                                  <p:childTnLst>
                                    <p:set>
                                      <p:cBhvr>
                                        <p:cTn id="6423" dur="1" fill="hold">
                                          <p:stCondLst>
                                            <p:cond delay="0"/>
                                          </p:stCondLst>
                                        </p:cTn>
                                        <p:tgtEl>
                                          <p:spTgt spid="2955"/>
                                        </p:tgtEl>
                                        <p:attrNameLst>
                                          <p:attrName>style.visibility</p:attrName>
                                        </p:attrNameLst>
                                      </p:cBhvr>
                                      <p:to>
                                        <p:strVal val="hidden"/>
                                      </p:to>
                                    </p:set>
                                  </p:childTnLst>
                                </p:cTn>
                              </p:par>
                            </p:childTnLst>
                          </p:cTn>
                        </p:par>
                        <p:par>
                          <p:cTn id="6424" fill="hold">
                            <p:stCondLst>
                              <p:cond delay="8000"/>
                            </p:stCondLst>
                            <p:childTnLst>
                              <p:par>
                                <p:cTn id="6425" nodeType="afterEffect" fill="hold" presetClass="exit" presetID="1">
                                  <p:stCondLst>
                                    <p:cond delay="1000"/>
                                  </p:stCondLst>
                                  <p:childTnLst>
                                    <p:set>
                                      <p:cBhvr>
                                        <p:cTn id="6426" dur="1" fill="hold">
                                          <p:stCondLst>
                                            <p:cond delay="0"/>
                                          </p:stCondLst>
                                        </p:cTn>
                                        <p:tgtEl>
                                          <p:spTgt spid="2954"/>
                                        </p:tgtEl>
                                        <p:attrNameLst>
                                          <p:attrName>style.visibility</p:attrName>
                                        </p:attrNameLst>
                                      </p:cBhvr>
                                      <p:to>
                                        <p:strVal val="hidden"/>
                                      </p:to>
                                    </p:set>
                                  </p:childTnLst>
                                </p:cTn>
                              </p:par>
                            </p:childTnLst>
                          </p:cTn>
                        </p:par>
                        <p:par>
                          <p:cTn id="6427" fill="hold">
                            <p:stCondLst>
                              <p:cond delay="9000"/>
                            </p:stCondLst>
                            <p:childTnLst>
                              <p:par>
                                <p:cTn id="6428" nodeType="afterEffect" fill="hold" presetClass="exit" presetID="1">
                                  <p:stCondLst>
                                    <p:cond delay="1000"/>
                                  </p:stCondLst>
                                  <p:childTnLst>
                                    <p:set>
                                      <p:cBhvr>
                                        <p:cTn id="6429" dur="1" fill="hold">
                                          <p:stCondLst>
                                            <p:cond delay="0"/>
                                          </p:stCondLst>
                                        </p:cTn>
                                        <p:tgtEl>
                                          <p:spTgt spid="2953"/>
                                        </p:tgtEl>
                                        <p:attrNameLst>
                                          <p:attrName>style.visibility</p:attrName>
                                        </p:attrNameLst>
                                      </p:cBhvr>
                                      <p:to>
                                        <p:strVal val="hidden"/>
                                      </p:to>
                                    </p:set>
                                  </p:childTnLst>
                                </p:cTn>
                              </p:par>
                            </p:childTnLst>
                          </p:cTn>
                        </p:par>
                        <p:par>
                          <p:cTn id="6430" fill="hold">
                            <p:stCondLst>
                              <p:cond delay="10000"/>
                            </p:stCondLst>
                            <p:childTnLst>
                              <p:par>
                                <p:cTn id="6431" nodeType="afterEffect" fill="hold" presetClass="exit" presetID="1">
                                  <p:stCondLst>
                                    <p:cond delay="1000"/>
                                  </p:stCondLst>
                                  <p:childTnLst>
                                    <p:set>
                                      <p:cBhvr>
                                        <p:cTn id="6432" dur="1" fill="hold">
                                          <p:stCondLst>
                                            <p:cond delay="0"/>
                                          </p:stCondLst>
                                        </p:cTn>
                                        <p:tgtEl>
                                          <p:spTgt spid="2952"/>
                                        </p:tgtEl>
                                        <p:attrNameLst>
                                          <p:attrName>style.visibility</p:attrName>
                                        </p:attrNameLst>
                                      </p:cBhvr>
                                      <p:to>
                                        <p:strVal val="hidden"/>
                                      </p:to>
                                    </p:set>
                                  </p:childTnLst>
                                </p:cTn>
                              </p:par>
                            </p:childTnLst>
                          </p:cTn>
                        </p:par>
                        <p:par>
                          <p:cTn id="6433" fill="hold">
                            <p:stCondLst>
                              <p:cond delay="11000"/>
                            </p:stCondLst>
                            <p:childTnLst>
                              <p:par>
                                <p:cTn id="6434" nodeType="afterEffect" fill="hold" presetClass="exit" presetID="1">
                                  <p:stCondLst>
                                    <p:cond delay="1000"/>
                                  </p:stCondLst>
                                  <p:childTnLst>
                                    <p:set>
                                      <p:cBhvr>
                                        <p:cTn id="6435" dur="1" fill="hold">
                                          <p:stCondLst>
                                            <p:cond delay="0"/>
                                          </p:stCondLst>
                                        </p:cTn>
                                        <p:tgtEl>
                                          <p:spTgt spid="2951"/>
                                        </p:tgtEl>
                                        <p:attrNameLst>
                                          <p:attrName>style.visibility</p:attrName>
                                        </p:attrNameLst>
                                      </p:cBhvr>
                                      <p:to>
                                        <p:strVal val="hidden"/>
                                      </p:to>
                                    </p:set>
                                  </p:childTnLst>
                                </p:cTn>
                              </p:par>
                            </p:childTnLst>
                          </p:cTn>
                        </p:par>
                        <p:par>
                          <p:cTn id="6436" fill="hold">
                            <p:stCondLst>
                              <p:cond delay="12000"/>
                            </p:stCondLst>
                            <p:childTnLst>
                              <p:par>
                                <p:cTn id="6437" nodeType="afterEffect" fill="hold" presetClass="exit" presetID="1">
                                  <p:stCondLst>
                                    <p:cond delay="1000"/>
                                  </p:stCondLst>
                                  <p:childTnLst>
                                    <p:set>
                                      <p:cBhvr>
                                        <p:cTn id="6438" dur="1" fill="hold">
                                          <p:stCondLst>
                                            <p:cond delay="0"/>
                                          </p:stCondLst>
                                        </p:cTn>
                                        <p:tgtEl>
                                          <p:spTgt spid="2950"/>
                                        </p:tgtEl>
                                        <p:attrNameLst>
                                          <p:attrName>style.visibility</p:attrName>
                                        </p:attrNameLst>
                                      </p:cBhvr>
                                      <p:to>
                                        <p:strVal val="hidden"/>
                                      </p:to>
                                    </p:set>
                                  </p:childTnLst>
                                </p:cTn>
                              </p:par>
                            </p:childTnLst>
                          </p:cTn>
                        </p:par>
                        <p:par>
                          <p:cTn id="6439" fill="hold">
                            <p:stCondLst>
                              <p:cond delay="13000"/>
                            </p:stCondLst>
                            <p:childTnLst>
                              <p:par>
                                <p:cTn id="6440" nodeType="afterEffect" fill="hold" presetClass="exit" presetID="1">
                                  <p:stCondLst>
                                    <p:cond delay="1000"/>
                                  </p:stCondLst>
                                  <p:childTnLst>
                                    <p:set>
                                      <p:cBhvr>
                                        <p:cTn id="6441" dur="1" fill="hold">
                                          <p:stCondLst>
                                            <p:cond delay="0"/>
                                          </p:stCondLst>
                                        </p:cTn>
                                        <p:tgtEl>
                                          <p:spTgt spid="2949"/>
                                        </p:tgtEl>
                                        <p:attrNameLst>
                                          <p:attrName>style.visibility</p:attrName>
                                        </p:attrNameLst>
                                      </p:cBhvr>
                                      <p:to>
                                        <p:strVal val="hidden"/>
                                      </p:to>
                                    </p:set>
                                  </p:childTnLst>
                                </p:cTn>
                              </p:par>
                            </p:childTnLst>
                          </p:cTn>
                        </p:par>
                        <p:par>
                          <p:cTn id="6442" fill="hold">
                            <p:stCondLst>
                              <p:cond delay="14000"/>
                            </p:stCondLst>
                            <p:childTnLst>
                              <p:par>
                                <p:cTn id="6443" nodeType="afterEffect" fill="hold" presetClass="exit" presetID="1">
                                  <p:stCondLst>
                                    <p:cond delay="1000"/>
                                  </p:stCondLst>
                                  <p:childTnLst>
                                    <p:set>
                                      <p:cBhvr>
                                        <p:cTn id="6444" dur="1" fill="hold">
                                          <p:stCondLst>
                                            <p:cond delay="0"/>
                                          </p:stCondLst>
                                        </p:cTn>
                                        <p:tgtEl>
                                          <p:spTgt spid="2948"/>
                                        </p:tgtEl>
                                        <p:attrNameLst>
                                          <p:attrName>style.visibility</p:attrName>
                                        </p:attrNameLst>
                                      </p:cBhvr>
                                      <p:to>
                                        <p:strVal val="hidden"/>
                                      </p:to>
                                    </p:set>
                                  </p:childTnLst>
                                </p:cTn>
                              </p:par>
                            </p:childTnLst>
                          </p:cTn>
                        </p:par>
                        <p:par>
                          <p:cTn id="6445" fill="hold">
                            <p:stCondLst>
                              <p:cond delay="15000"/>
                            </p:stCondLst>
                            <p:childTnLst>
                              <p:par>
                                <p:cTn id="6446" nodeType="afterEffect" fill="hold" presetClass="exit" presetID="1">
                                  <p:stCondLst>
                                    <p:cond delay="1000"/>
                                  </p:stCondLst>
                                  <p:childTnLst>
                                    <p:set>
                                      <p:cBhvr>
                                        <p:cTn id="6447" dur="1" fill="hold">
                                          <p:stCondLst>
                                            <p:cond delay="0"/>
                                          </p:stCondLst>
                                        </p:cTn>
                                        <p:tgtEl>
                                          <p:spTgt spid="2947"/>
                                        </p:tgtEl>
                                        <p:attrNameLst>
                                          <p:attrName>style.visibility</p:attrName>
                                        </p:attrNameLst>
                                      </p:cBhvr>
                                      <p:to>
                                        <p:strVal val="hidden"/>
                                      </p:to>
                                    </p:set>
                                  </p:childTnLst>
                                </p:cTn>
                              </p:par>
                            </p:childTnLst>
                          </p:cTn>
                        </p:par>
                        <p:par>
                          <p:cTn id="6448" fill="hold">
                            <p:stCondLst>
                              <p:cond delay="16000"/>
                            </p:stCondLst>
                            <p:childTnLst>
                              <p:par>
                                <p:cTn id="6449" nodeType="afterEffect" fill="hold" presetClass="exit" presetID="1">
                                  <p:stCondLst>
                                    <p:cond delay="1000"/>
                                  </p:stCondLst>
                                  <p:childTnLst>
                                    <p:set>
                                      <p:cBhvr>
                                        <p:cTn id="6450" dur="1" fill="hold">
                                          <p:stCondLst>
                                            <p:cond delay="0"/>
                                          </p:stCondLst>
                                        </p:cTn>
                                        <p:tgtEl>
                                          <p:spTgt spid="2946"/>
                                        </p:tgtEl>
                                        <p:attrNameLst>
                                          <p:attrName>style.visibility</p:attrName>
                                        </p:attrNameLst>
                                      </p:cBhvr>
                                      <p:to>
                                        <p:strVal val="hidden"/>
                                      </p:to>
                                    </p:set>
                                  </p:childTnLst>
                                </p:cTn>
                              </p:par>
                            </p:childTnLst>
                          </p:cTn>
                        </p:par>
                        <p:par>
                          <p:cTn id="6451" fill="hold">
                            <p:stCondLst>
                              <p:cond delay="17000"/>
                            </p:stCondLst>
                            <p:childTnLst>
                              <p:par>
                                <p:cTn id="6452" nodeType="afterEffect" fill="hold" presetClass="exit" presetID="1">
                                  <p:stCondLst>
                                    <p:cond delay="1000"/>
                                  </p:stCondLst>
                                  <p:childTnLst>
                                    <p:set>
                                      <p:cBhvr>
                                        <p:cTn id="6453" dur="1" fill="hold">
                                          <p:stCondLst>
                                            <p:cond delay="0"/>
                                          </p:stCondLst>
                                        </p:cTn>
                                        <p:tgtEl>
                                          <p:spTgt spid="2945"/>
                                        </p:tgtEl>
                                        <p:attrNameLst>
                                          <p:attrName>style.visibility</p:attrName>
                                        </p:attrNameLst>
                                      </p:cBhvr>
                                      <p:to>
                                        <p:strVal val="hidden"/>
                                      </p:to>
                                    </p:set>
                                  </p:childTnLst>
                                </p:cTn>
                              </p:par>
                            </p:childTnLst>
                          </p:cTn>
                        </p:par>
                        <p:par>
                          <p:cTn id="6454" fill="hold">
                            <p:stCondLst>
                              <p:cond delay="18000"/>
                            </p:stCondLst>
                            <p:childTnLst>
                              <p:par>
                                <p:cTn id="6455" nodeType="afterEffect" fill="hold" presetClass="exit" presetID="1">
                                  <p:stCondLst>
                                    <p:cond delay="1000"/>
                                  </p:stCondLst>
                                  <p:childTnLst>
                                    <p:set>
                                      <p:cBhvr>
                                        <p:cTn id="6456" dur="1" fill="hold">
                                          <p:stCondLst>
                                            <p:cond delay="0"/>
                                          </p:stCondLst>
                                        </p:cTn>
                                        <p:tgtEl>
                                          <p:spTgt spid="2944"/>
                                        </p:tgtEl>
                                        <p:attrNameLst>
                                          <p:attrName>style.visibility</p:attrName>
                                        </p:attrNameLst>
                                      </p:cBhvr>
                                      <p:to>
                                        <p:strVal val="hidden"/>
                                      </p:to>
                                    </p:set>
                                  </p:childTnLst>
                                </p:cTn>
                              </p:par>
                            </p:childTnLst>
                          </p:cTn>
                        </p:par>
                        <p:par>
                          <p:cTn id="6457" fill="hold">
                            <p:stCondLst>
                              <p:cond delay="19000"/>
                            </p:stCondLst>
                            <p:childTnLst>
                              <p:par>
                                <p:cTn id="6458" nodeType="afterEffect" fill="hold" presetClass="exit" presetID="1">
                                  <p:stCondLst>
                                    <p:cond delay="1000"/>
                                  </p:stCondLst>
                                  <p:childTnLst>
                                    <p:set>
                                      <p:cBhvr>
                                        <p:cTn id="6459" dur="1" fill="hold">
                                          <p:stCondLst>
                                            <p:cond delay="0"/>
                                          </p:stCondLst>
                                        </p:cTn>
                                        <p:tgtEl>
                                          <p:spTgt spid="2943"/>
                                        </p:tgtEl>
                                        <p:attrNameLst>
                                          <p:attrName>style.visibility</p:attrName>
                                        </p:attrNameLst>
                                      </p:cBhvr>
                                      <p:to>
                                        <p:strVal val="hidden"/>
                                      </p:to>
                                    </p:set>
                                  </p:childTnLst>
                                </p:cTn>
                              </p:par>
                            </p:childTnLst>
                          </p:cTn>
                        </p:par>
                        <p:par>
                          <p:cTn id="6460" fill="hold">
                            <p:stCondLst>
                              <p:cond delay="20000"/>
                            </p:stCondLst>
                            <p:childTnLst>
                              <p:par>
                                <p:cTn id="6461" nodeType="afterEffect" fill="hold" presetClass="exit" presetID="1">
                                  <p:stCondLst>
                                    <p:cond delay="1000"/>
                                  </p:stCondLst>
                                  <p:childTnLst>
                                    <p:set>
                                      <p:cBhvr>
                                        <p:cTn id="6462" dur="1" fill="hold">
                                          <p:stCondLst>
                                            <p:cond delay="0"/>
                                          </p:stCondLst>
                                        </p:cTn>
                                        <p:tgtEl>
                                          <p:spTgt spid="2942"/>
                                        </p:tgtEl>
                                        <p:attrNameLst>
                                          <p:attrName>style.visibility</p:attrName>
                                        </p:attrNameLst>
                                      </p:cBhvr>
                                      <p:to>
                                        <p:strVal val="hidden"/>
                                      </p:to>
                                    </p:set>
                                  </p:childTnLst>
                                </p:cTn>
                              </p:par>
                            </p:childTnLst>
                          </p:cTn>
                        </p:par>
                        <p:par>
                          <p:cTn id="6463" fill="hold">
                            <p:stCondLst>
                              <p:cond delay="21000"/>
                            </p:stCondLst>
                            <p:childTnLst>
                              <p:par>
                                <p:cTn id="6464" nodeType="afterEffect" fill="hold" presetClass="exit" presetID="1">
                                  <p:stCondLst>
                                    <p:cond delay="1000"/>
                                  </p:stCondLst>
                                  <p:childTnLst>
                                    <p:set>
                                      <p:cBhvr>
                                        <p:cTn id="6465" dur="1" fill="hold">
                                          <p:stCondLst>
                                            <p:cond delay="0"/>
                                          </p:stCondLst>
                                        </p:cTn>
                                        <p:tgtEl>
                                          <p:spTgt spid="2941"/>
                                        </p:tgtEl>
                                        <p:attrNameLst>
                                          <p:attrName>style.visibility</p:attrName>
                                        </p:attrNameLst>
                                      </p:cBhvr>
                                      <p:to>
                                        <p:strVal val="hidden"/>
                                      </p:to>
                                    </p:set>
                                  </p:childTnLst>
                                </p:cTn>
                              </p:par>
                            </p:childTnLst>
                          </p:cTn>
                        </p:par>
                        <p:par>
                          <p:cTn id="6466" fill="hold">
                            <p:stCondLst>
                              <p:cond delay="22000"/>
                            </p:stCondLst>
                            <p:childTnLst>
                              <p:par>
                                <p:cTn id="6467" nodeType="afterEffect" fill="hold" presetClass="exit" presetID="1">
                                  <p:stCondLst>
                                    <p:cond delay="1000"/>
                                  </p:stCondLst>
                                  <p:childTnLst>
                                    <p:set>
                                      <p:cBhvr>
                                        <p:cTn id="6468" dur="1" fill="hold">
                                          <p:stCondLst>
                                            <p:cond delay="0"/>
                                          </p:stCondLst>
                                        </p:cTn>
                                        <p:tgtEl>
                                          <p:spTgt spid="2940"/>
                                        </p:tgtEl>
                                        <p:attrNameLst>
                                          <p:attrName>style.visibility</p:attrName>
                                        </p:attrNameLst>
                                      </p:cBhvr>
                                      <p:to>
                                        <p:strVal val="hidden"/>
                                      </p:to>
                                    </p:set>
                                  </p:childTnLst>
                                </p:cTn>
                              </p:par>
                            </p:childTnLst>
                          </p:cTn>
                        </p:par>
                        <p:par>
                          <p:cTn id="6469" fill="hold">
                            <p:stCondLst>
                              <p:cond delay="23000"/>
                            </p:stCondLst>
                            <p:childTnLst>
                              <p:par>
                                <p:cTn id="6470" nodeType="afterEffect" fill="hold" presetClass="exit" presetID="1">
                                  <p:stCondLst>
                                    <p:cond delay="1000"/>
                                  </p:stCondLst>
                                  <p:childTnLst>
                                    <p:set>
                                      <p:cBhvr>
                                        <p:cTn id="6471" dur="1" fill="hold">
                                          <p:stCondLst>
                                            <p:cond delay="0"/>
                                          </p:stCondLst>
                                        </p:cTn>
                                        <p:tgtEl>
                                          <p:spTgt spid="2939"/>
                                        </p:tgtEl>
                                        <p:attrNameLst>
                                          <p:attrName>style.visibility</p:attrName>
                                        </p:attrNameLst>
                                      </p:cBhvr>
                                      <p:to>
                                        <p:strVal val="hidden"/>
                                      </p:to>
                                    </p:set>
                                  </p:childTnLst>
                                </p:cTn>
                              </p:par>
                            </p:childTnLst>
                          </p:cTn>
                        </p:par>
                        <p:par>
                          <p:cTn id="6472" fill="hold">
                            <p:stCondLst>
                              <p:cond delay="24000"/>
                            </p:stCondLst>
                            <p:childTnLst>
                              <p:par>
                                <p:cTn id="6473" nodeType="afterEffect" fill="hold" presetClass="exit" presetID="1">
                                  <p:stCondLst>
                                    <p:cond delay="1000"/>
                                  </p:stCondLst>
                                  <p:childTnLst>
                                    <p:set>
                                      <p:cBhvr>
                                        <p:cTn id="6474" dur="1" fill="hold">
                                          <p:stCondLst>
                                            <p:cond delay="9"/>
                                          </p:stCondLst>
                                        </p:cTn>
                                        <p:tgtEl>
                                          <p:spTgt spid="293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וַיֹּ֤אמֶר יְהוָה֙ אֵלַ֔י</a:t>
            </a:r>
            <a:endParaRPr b="0" lang="en-US" sz="3200" strike="noStrike" u="none">
              <a:solidFill>
                <a:srgbClr val="ffffff"/>
              </a:solidFill>
              <a:effectLst/>
              <a:uFillTx/>
              <a:latin typeface="Arial"/>
            </a:endParaRPr>
          </a:p>
        </p:txBody>
      </p:sp>
      <p:sp>
        <p:nvSpPr>
          <p:cNvPr id="30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L'Éternel me dit:</a:t>
            </a:r>
            <a:endParaRPr b="0" lang="en-US" sz="3200" strike="noStrike" u="none">
              <a:solidFill>
                <a:srgbClr val="ffffff"/>
              </a:solidFill>
              <a:effectLst/>
              <a:uFillTx/>
              <a:latin typeface="Arial"/>
            </a:endParaRPr>
          </a:p>
        </p:txBody>
      </p:sp>
      <p:sp>
        <p:nvSpPr>
          <p:cNvPr id="30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Me dijo Jehová: </a:t>
            </a:r>
            <a:endParaRPr b="0" lang="en-US" sz="3200" strike="noStrike" u="none">
              <a:solidFill>
                <a:srgbClr val="ffffff"/>
              </a:solidFill>
              <a:effectLst/>
              <a:uFillTx/>
              <a:latin typeface="Arial"/>
            </a:endParaRPr>
          </a:p>
        </p:txBody>
      </p:sp>
      <p:sp>
        <p:nvSpPr>
          <p:cNvPr id="30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Moreover the Lord said to me,  </a:t>
            </a:r>
            <a:endParaRPr b="0" lang="en-US" sz="3200" strike="noStrike" u="none">
              <a:solidFill>
                <a:srgbClr val="ffffff"/>
              </a:solidFill>
              <a:effectLst/>
              <a:uFillTx/>
              <a:latin typeface="Arial"/>
            </a:endParaRPr>
          </a:p>
        </p:txBody>
      </p:sp>
      <p:sp>
        <p:nvSpPr>
          <p:cNvPr id="30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לֹֽא־תָב֣וֹא שָׁ֔מָּה יִרְאַ֖ת שָׁמִ֣יר וָשָׁ֑יִת</a:t>
            </a:r>
            <a:endParaRPr b="0" lang="en-US" sz="3200" strike="noStrike" u="none">
              <a:solidFill>
                <a:srgbClr val="ffffff"/>
              </a:solidFill>
              <a:effectLst/>
              <a:uFillTx/>
              <a:latin typeface="Arial"/>
            </a:endParaRPr>
          </a:p>
        </p:txBody>
      </p:sp>
      <p:sp>
        <p:nvSpPr>
          <p:cNvPr id="296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Ne seront plus fréquentées, par crainte des ronces et des épines:</a:t>
            </a:r>
            <a:endParaRPr b="0" lang="en-US" sz="3200" strike="noStrike" u="none">
              <a:solidFill>
                <a:srgbClr val="ffffff"/>
              </a:solidFill>
              <a:effectLst/>
              <a:uFillTx/>
              <a:latin typeface="Arial"/>
            </a:endParaRPr>
          </a:p>
        </p:txBody>
      </p:sp>
      <p:sp>
        <p:nvSpPr>
          <p:cNvPr id="296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atreverán ya a ir, por el temor de los espinos y los cardos. </a:t>
            </a:r>
            <a:endParaRPr b="0" lang="en-US" sz="3200" strike="noStrike" u="none">
              <a:solidFill>
                <a:srgbClr val="ffffff"/>
              </a:solidFill>
              <a:effectLst/>
              <a:uFillTx/>
              <a:latin typeface="Arial"/>
            </a:endParaRPr>
          </a:p>
        </p:txBody>
      </p:sp>
      <p:sp>
        <p:nvSpPr>
          <p:cNvPr id="296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 will not go there for fear of briers and thorns;  </a:t>
            </a:r>
            <a:endParaRPr b="0" lang="en-US" sz="3200" strike="noStrike" u="none">
              <a:solidFill>
                <a:srgbClr val="ffffff"/>
              </a:solidFill>
              <a:effectLst/>
              <a:uFillTx/>
              <a:latin typeface="Arial"/>
            </a:endParaRPr>
          </a:p>
        </p:txBody>
      </p:sp>
      <p:sp>
        <p:nvSpPr>
          <p:cNvPr id="296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#84</a:t>
            </a:r>
            <a:endParaRPr b="0" lang="en-US" sz="4400" strike="noStrike" u="none">
              <a:solidFill>
                <a:srgbClr val="ffffff"/>
              </a:solidFill>
              <a:effectLst/>
              <a:uFillTx/>
              <a:latin typeface="Arial"/>
            </a:endParaRPr>
          </a:p>
        </p:txBody>
      </p:sp>
      <p:sp>
        <p:nvSpPr>
          <p:cNvPr id="296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7:20, What will the Lord shave?  </a:t>
            </a:r>
            <a:endParaRPr b="0" lang="en-US" sz="3200" strike="noStrike" u="none">
              <a:solidFill>
                <a:srgbClr val="ffffff"/>
              </a:solidFill>
              <a:effectLst/>
              <a:uFillTx/>
              <a:latin typeface="Arial"/>
            </a:endParaRPr>
          </a:p>
        </p:txBody>
      </p:sp>
      <p:sp>
        <p:nvSpPr>
          <p:cNvPr id="2970" name="PlaceHolder 73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7:20 ¿a qué rapará el Señor? </a:t>
            </a:r>
            <a:endParaRPr b="0" lang="en-US" sz="3200" strike="noStrike" u="none">
              <a:solidFill>
                <a:srgbClr val="ffffff"/>
              </a:solidFill>
              <a:effectLst/>
              <a:uFillTx/>
              <a:latin typeface="Arial"/>
            </a:endParaRPr>
          </a:p>
        </p:txBody>
      </p:sp>
      <p:sp>
        <p:nvSpPr>
          <p:cNvPr id="2971" name="PlaceHolder 73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7:20, que rasera le Seigneur ?</a:t>
            </a:r>
            <a:endParaRPr b="0" lang="en-US" sz="3200" strike="noStrike" u="none">
              <a:solidFill>
                <a:srgbClr val="ffffff"/>
              </a:solidFill>
              <a:effectLst/>
              <a:uFillTx/>
              <a:latin typeface="Arial"/>
            </a:endParaRPr>
          </a:p>
        </p:txBody>
      </p:sp>
      <p:sp>
        <p:nvSpPr>
          <p:cNvPr id="2972" name="TextBox 21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73" name="TextBox 2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74" name="TextBox 2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75" name="TextBox 2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76" name="TextBox 2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77" name="TextBox 2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78" name="TextBox 2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79" name="TextBox 2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80" name="TextBox 2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81" name="TextBox 2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82" name="TextBox 2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83" name="TextBox 2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84" name="TextBox 2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85" name="TextBox 2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86" name="TextBox 2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87" name="TextBox 2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88" name="TextBox 2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89" name="TextBox 2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90" name="TextBox 2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91" name="TextBox 2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92" name="TextBox 2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93" name="TextBox 2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94" name="TextBox 2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95" name="TextBox 2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96" name="TextBox 21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97" name="TextBox 2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475" dur="indefinite" restart="never" nodeType="tmRoot">
          <p:childTnLst>
            <p:seq>
              <p:cTn id="6476" dur="indefinite" nodeType="mainSeq">
                <p:childTnLst>
                  <p:par>
                    <p:cTn id="6477" fill="hold">
                      <p:stCondLst>
                        <p:cond delay="indefinite"/>
                      </p:stCondLst>
                      <p:childTnLst>
                        <p:par>
                          <p:cTn id="6478" fill="hold">
                            <p:stCondLst>
                              <p:cond delay="0"/>
                            </p:stCondLst>
                            <p:childTnLst>
                              <p:par>
                                <p:cTn id="6479" nodeType="clickEffect" fill="hold" presetClass="exit" presetID="1">
                                  <p:stCondLst>
                                    <p:cond delay="1000"/>
                                  </p:stCondLst>
                                  <p:childTnLst>
                                    <p:set>
                                      <p:cBhvr>
                                        <p:cTn id="6480" dur="1" fill="hold">
                                          <p:stCondLst>
                                            <p:cond delay="0"/>
                                          </p:stCondLst>
                                        </p:cTn>
                                        <p:tgtEl>
                                          <p:spTgt spid="2997"/>
                                        </p:tgtEl>
                                        <p:attrNameLst>
                                          <p:attrName>style.visibility</p:attrName>
                                        </p:attrNameLst>
                                      </p:cBhvr>
                                      <p:to>
                                        <p:strVal val="hidden"/>
                                      </p:to>
                                    </p:set>
                                  </p:childTnLst>
                                </p:cTn>
                              </p:par>
                            </p:childTnLst>
                          </p:cTn>
                        </p:par>
                        <p:par>
                          <p:cTn id="6481" fill="hold">
                            <p:stCondLst>
                              <p:cond delay="1000"/>
                            </p:stCondLst>
                            <p:childTnLst>
                              <p:par>
                                <p:cTn id="6482" nodeType="afterEffect" fill="hold" presetClass="exit" presetID="1">
                                  <p:stCondLst>
                                    <p:cond delay="1000"/>
                                  </p:stCondLst>
                                  <p:childTnLst>
                                    <p:set>
                                      <p:cBhvr>
                                        <p:cTn id="6483" dur="1" fill="hold">
                                          <p:stCondLst>
                                            <p:cond delay="0"/>
                                          </p:stCondLst>
                                        </p:cTn>
                                        <p:tgtEl>
                                          <p:spTgt spid="2996"/>
                                        </p:tgtEl>
                                        <p:attrNameLst>
                                          <p:attrName>style.visibility</p:attrName>
                                        </p:attrNameLst>
                                      </p:cBhvr>
                                      <p:to>
                                        <p:strVal val="hidden"/>
                                      </p:to>
                                    </p:set>
                                  </p:childTnLst>
                                </p:cTn>
                              </p:par>
                            </p:childTnLst>
                          </p:cTn>
                        </p:par>
                        <p:par>
                          <p:cTn id="6484" fill="hold">
                            <p:stCondLst>
                              <p:cond delay="2000"/>
                            </p:stCondLst>
                            <p:childTnLst>
                              <p:par>
                                <p:cTn id="6485" nodeType="afterEffect" fill="hold" presetClass="exit" presetID="1">
                                  <p:stCondLst>
                                    <p:cond delay="1000"/>
                                  </p:stCondLst>
                                  <p:childTnLst>
                                    <p:set>
                                      <p:cBhvr>
                                        <p:cTn id="6486" dur="1" fill="hold">
                                          <p:stCondLst>
                                            <p:cond delay="0"/>
                                          </p:stCondLst>
                                        </p:cTn>
                                        <p:tgtEl>
                                          <p:spTgt spid="2995"/>
                                        </p:tgtEl>
                                        <p:attrNameLst>
                                          <p:attrName>style.visibility</p:attrName>
                                        </p:attrNameLst>
                                      </p:cBhvr>
                                      <p:to>
                                        <p:strVal val="hidden"/>
                                      </p:to>
                                    </p:set>
                                  </p:childTnLst>
                                </p:cTn>
                              </p:par>
                            </p:childTnLst>
                          </p:cTn>
                        </p:par>
                        <p:par>
                          <p:cTn id="6487" fill="hold">
                            <p:stCondLst>
                              <p:cond delay="3000"/>
                            </p:stCondLst>
                            <p:childTnLst>
                              <p:par>
                                <p:cTn id="6488" nodeType="afterEffect" fill="hold" presetClass="exit" presetID="1">
                                  <p:stCondLst>
                                    <p:cond delay="1000"/>
                                  </p:stCondLst>
                                  <p:childTnLst>
                                    <p:set>
                                      <p:cBhvr>
                                        <p:cTn id="6489" dur="1" fill="hold">
                                          <p:stCondLst>
                                            <p:cond delay="0"/>
                                          </p:stCondLst>
                                        </p:cTn>
                                        <p:tgtEl>
                                          <p:spTgt spid="2994"/>
                                        </p:tgtEl>
                                        <p:attrNameLst>
                                          <p:attrName>style.visibility</p:attrName>
                                        </p:attrNameLst>
                                      </p:cBhvr>
                                      <p:to>
                                        <p:strVal val="hidden"/>
                                      </p:to>
                                    </p:set>
                                  </p:childTnLst>
                                </p:cTn>
                              </p:par>
                            </p:childTnLst>
                          </p:cTn>
                        </p:par>
                        <p:par>
                          <p:cTn id="6490" fill="hold">
                            <p:stCondLst>
                              <p:cond delay="4000"/>
                            </p:stCondLst>
                            <p:childTnLst>
                              <p:par>
                                <p:cTn id="6491" nodeType="afterEffect" fill="hold" presetClass="exit" presetID="1">
                                  <p:stCondLst>
                                    <p:cond delay="1000"/>
                                  </p:stCondLst>
                                  <p:childTnLst>
                                    <p:set>
                                      <p:cBhvr>
                                        <p:cTn id="6492" dur="1" fill="hold">
                                          <p:stCondLst>
                                            <p:cond delay="0"/>
                                          </p:stCondLst>
                                        </p:cTn>
                                        <p:tgtEl>
                                          <p:spTgt spid="2993"/>
                                        </p:tgtEl>
                                        <p:attrNameLst>
                                          <p:attrName>style.visibility</p:attrName>
                                        </p:attrNameLst>
                                      </p:cBhvr>
                                      <p:to>
                                        <p:strVal val="hidden"/>
                                      </p:to>
                                    </p:set>
                                  </p:childTnLst>
                                </p:cTn>
                              </p:par>
                            </p:childTnLst>
                          </p:cTn>
                        </p:par>
                        <p:par>
                          <p:cTn id="6493" fill="hold">
                            <p:stCondLst>
                              <p:cond delay="5000"/>
                            </p:stCondLst>
                            <p:childTnLst>
                              <p:par>
                                <p:cTn id="6494" nodeType="afterEffect" fill="hold" presetClass="exit" presetID="1">
                                  <p:stCondLst>
                                    <p:cond delay="1000"/>
                                  </p:stCondLst>
                                  <p:childTnLst>
                                    <p:set>
                                      <p:cBhvr>
                                        <p:cTn id="6495" dur="1" fill="hold">
                                          <p:stCondLst>
                                            <p:cond delay="0"/>
                                          </p:stCondLst>
                                        </p:cTn>
                                        <p:tgtEl>
                                          <p:spTgt spid="2992"/>
                                        </p:tgtEl>
                                        <p:attrNameLst>
                                          <p:attrName>style.visibility</p:attrName>
                                        </p:attrNameLst>
                                      </p:cBhvr>
                                      <p:to>
                                        <p:strVal val="hidden"/>
                                      </p:to>
                                    </p:set>
                                  </p:childTnLst>
                                </p:cTn>
                              </p:par>
                            </p:childTnLst>
                          </p:cTn>
                        </p:par>
                        <p:par>
                          <p:cTn id="6496" fill="hold">
                            <p:stCondLst>
                              <p:cond delay="6000"/>
                            </p:stCondLst>
                            <p:childTnLst>
                              <p:par>
                                <p:cTn id="6497" nodeType="afterEffect" fill="hold" presetClass="exit" presetID="1">
                                  <p:stCondLst>
                                    <p:cond delay="1000"/>
                                  </p:stCondLst>
                                  <p:childTnLst>
                                    <p:set>
                                      <p:cBhvr>
                                        <p:cTn id="6498" dur="1" fill="hold">
                                          <p:stCondLst>
                                            <p:cond delay="0"/>
                                          </p:stCondLst>
                                        </p:cTn>
                                        <p:tgtEl>
                                          <p:spTgt spid="2991"/>
                                        </p:tgtEl>
                                        <p:attrNameLst>
                                          <p:attrName>style.visibility</p:attrName>
                                        </p:attrNameLst>
                                      </p:cBhvr>
                                      <p:to>
                                        <p:strVal val="hidden"/>
                                      </p:to>
                                    </p:set>
                                  </p:childTnLst>
                                </p:cTn>
                              </p:par>
                            </p:childTnLst>
                          </p:cTn>
                        </p:par>
                        <p:par>
                          <p:cTn id="6499" fill="hold">
                            <p:stCondLst>
                              <p:cond delay="7000"/>
                            </p:stCondLst>
                            <p:childTnLst>
                              <p:par>
                                <p:cTn id="6500" nodeType="afterEffect" fill="hold" presetClass="exit" presetID="1">
                                  <p:stCondLst>
                                    <p:cond delay="1000"/>
                                  </p:stCondLst>
                                  <p:childTnLst>
                                    <p:set>
                                      <p:cBhvr>
                                        <p:cTn id="6501" dur="1" fill="hold">
                                          <p:stCondLst>
                                            <p:cond delay="0"/>
                                          </p:stCondLst>
                                        </p:cTn>
                                        <p:tgtEl>
                                          <p:spTgt spid="2990"/>
                                        </p:tgtEl>
                                        <p:attrNameLst>
                                          <p:attrName>style.visibility</p:attrName>
                                        </p:attrNameLst>
                                      </p:cBhvr>
                                      <p:to>
                                        <p:strVal val="hidden"/>
                                      </p:to>
                                    </p:set>
                                  </p:childTnLst>
                                </p:cTn>
                              </p:par>
                            </p:childTnLst>
                          </p:cTn>
                        </p:par>
                        <p:par>
                          <p:cTn id="6502" fill="hold">
                            <p:stCondLst>
                              <p:cond delay="8000"/>
                            </p:stCondLst>
                            <p:childTnLst>
                              <p:par>
                                <p:cTn id="6503" nodeType="afterEffect" fill="hold" presetClass="exit" presetID="1">
                                  <p:stCondLst>
                                    <p:cond delay="1000"/>
                                  </p:stCondLst>
                                  <p:childTnLst>
                                    <p:set>
                                      <p:cBhvr>
                                        <p:cTn id="6504" dur="1" fill="hold">
                                          <p:stCondLst>
                                            <p:cond delay="0"/>
                                          </p:stCondLst>
                                        </p:cTn>
                                        <p:tgtEl>
                                          <p:spTgt spid="2989"/>
                                        </p:tgtEl>
                                        <p:attrNameLst>
                                          <p:attrName>style.visibility</p:attrName>
                                        </p:attrNameLst>
                                      </p:cBhvr>
                                      <p:to>
                                        <p:strVal val="hidden"/>
                                      </p:to>
                                    </p:set>
                                  </p:childTnLst>
                                </p:cTn>
                              </p:par>
                            </p:childTnLst>
                          </p:cTn>
                        </p:par>
                        <p:par>
                          <p:cTn id="6505" fill="hold">
                            <p:stCondLst>
                              <p:cond delay="9000"/>
                            </p:stCondLst>
                            <p:childTnLst>
                              <p:par>
                                <p:cTn id="6506" nodeType="afterEffect" fill="hold" presetClass="exit" presetID="1">
                                  <p:stCondLst>
                                    <p:cond delay="1000"/>
                                  </p:stCondLst>
                                  <p:childTnLst>
                                    <p:set>
                                      <p:cBhvr>
                                        <p:cTn id="6507" dur="1" fill="hold">
                                          <p:stCondLst>
                                            <p:cond delay="0"/>
                                          </p:stCondLst>
                                        </p:cTn>
                                        <p:tgtEl>
                                          <p:spTgt spid="2988"/>
                                        </p:tgtEl>
                                        <p:attrNameLst>
                                          <p:attrName>style.visibility</p:attrName>
                                        </p:attrNameLst>
                                      </p:cBhvr>
                                      <p:to>
                                        <p:strVal val="hidden"/>
                                      </p:to>
                                    </p:set>
                                  </p:childTnLst>
                                </p:cTn>
                              </p:par>
                            </p:childTnLst>
                          </p:cTn>
                        </p:par>
                        <p:par>
                          <p:cTn id="6508" fill="hold">
                            <p:stCondLst>
                              <p:cond delay="10000"/>
                            </p:stCondLst>
                            <p:childTnLst>
                              <p:par>
                                <p:cTn id="6509" nodeType="afterEffect" fill="hold" presetClass="exit" presetID="1">
                                  <p:stCondLst>
                                    <p:cond delay="1000"/>
                                  </p:stCondLst>
                                  <p:childTnLst>
                                    <p:set>
                                      <p:cBhvr>
                                        <p:cTn id="6510" dur="1" fill="hold">
                                          <p:stCondLst>
                                            <p:cond delay="0"/>
                                          </p:stCondLst>
                                        </p:cTn>
                                        <p:tgtEl>
                                          <p:spTgt spid="2987"/>
                                        </p:tgtEl>
                                        <p:attrNameLst>
                                          <p:attrName>style.visibility</p:attrName>
                                        </p:attrNameLst>
                                      </p:cBhvr>
                                      <p:to>
                                        <p:strVal val="hidden"/>
                                      </p:to>
                                    </p:set>
                                  </p:childTnLst>
                                </p:cTn>
                              </p:par>
                            </p:childTnLst>
                          </p:cTn>
                        </p:par>
                        <p:par>
                          <p:cTn id="6511" fill="hold">
                            <p:stCondLst>
                              <p:cond delay="11000"/>
                            </p:stCondLst>
                            <p:childTnLst>
                              <p:par>
                                <p:cTn id="6512" nodeType="afterEffect" fill="hold" presetClass="exit" presetID="1">
                                  <p:stCondLst>
                                    <p:cond delay="1000"/>
                                  </p:stCondLst>
                                  <p:childTnLst>
                                    <p:set>
                                      <p:cBhvr>
                                        <p:cTn id="6513" dur="1" fill="hold">
                                          <p:stCondLst>
                                            <p:cond delay="0"/>
                                          </p:stCondLst>
                                        </p:cTn>
                                        <p:tgtEl>
                                          <p:spTgt spid="2986"/>
                                        </p:tgtEl>
                                        <p:attrNameLst>
                                          <p:attrName>style.visibility</p:attrName>
                                        </p:attrNameLst>
                                      </p:cBhvr>
                                      <p:to>
                                        <p:strVal val="hidden"/>
                                      </p:to>
                                    </p:set>
                                  </p:childTnLst>
                                </p:cTn>
                              </p:par>
                            </p:childTnLst>
                          </p:cTn>
                        </p:par>
                        <p:par>
                          <p:cTn id="6514" fill="hold">
                            <p:stCondLst>
                              <p:cond delay="12000"/>
                            </p:stCondLst>
                            <p:childTnLst>
                              <p:par>
                                <p:cTn id="6515" nodeType="afterEffect" fill="hold" presetClass="exit" presetID="1">
                                  <p:stCondLst>
                                    <p:cond delay="1000"/>
                                  </p:stCondLst>
                                  <p:childTnLst>
                                    <p:set>
                                      <p:cBhvr>
                                        <p:cTn id="6516" dur="1" fill="hold">
                                          <p:stCondLst>
                                            <p:cond delay="0"/>
                                          </p:stCondLst>
                                        </p:cTn>
                                        <p:tgtEl>
                                          <p:spTgt spid="2985"/>
                                        </p:tgtEl>
                                        <p:attrNameLst>
                                          <p:attrName>style.visibility</p:attrName>
                                        </p:attrNameLst>
                                      </p:cBhvr>
                                      <p:to>
                                        <p:strVal val="hidden"/>
                                      </p:to>
                                    </p:set>
                                  </p:childTnLst>
                                </p:cTn>
                              </p:par>
                            </p:childTnLst>
                          </p:cTn>
                        </p:par>
                        <p:par>
                          <p:cTn id="6517" fill="hold">
                            <p:stCondLst>
                              <p:cond delay="13000"/>
                            </p:stCondLst>
                            <p:childTnLst>
                              <p:par>
                                <p:cTn id="6518" nodeType="afterEffect" fill="hold" presetClass="exit" presetID="1">
                                  <p:stCondLst>
                                    <p:cond delay="1000"/>
                                  </p:stCondLst>
                                  <p:childTnLst>
                                    <p:set>
                                      <p:cBhvr>
                                        <p:cTn id="6519" dur="1" fill="hold">
                                          <p:stCondLst>
                                            <p:cond delay="0"/>
                                          </p:stCondLst>
                                        </p:cTn>
                                        <p:tgtEl>
                                          <p:spTgt spid="2984"/>
                                        </p:tgtEl>
                                        <p:attrNameLst>
                                          <p:attrName>style.visibility</p:attrName>
                                        </p:attrNameLst>
                                      </p:cBhvr>
                                      <p:to>
                                        <p:strVal val="hidden"/>
                                      </p:to>
                                    </p:set>
                                  </p:childTnLst>
                                </p:cTn>
                              </p:par>
                            </p:childTnLst>
                          </p:cTn>
                        </p:par>
                        <p:par>
                          <p:cTn id="6520" fill="hold">
                            <p:stCondLst>
                              <p:cond delay="14000"/>
                            </p:stCondLst>
                            <p:childTnLst>
                              <p:par>
                                <p:cTn id="6521" nodeType="afterEffect" fill="hold" presetClass="exit" presetID="1">
                                  <p:stCondLst>
                                    <p:cond delay="1000"/>
                                  </p:stCondLst>
                                  <p:childTnLst>
                                    <p:set>
                                      <p:cBhvr>
                                        <p:cTn id="6522" dur="1" fill="hold">
                                          <p:stCondLst>
                                            <p:cond delay="0"/>
                                          </p:stCondLst>
                                        </p:cTn>
                                        <p:tgtEl>
                                          <p:spTgt spid="2983"/>
                                        </p:tgtEl>
                                        <p:attrNameLst>
                                          <p:attrName>style.visibility</p:attrName>
                                        </p:attrNameLst>
                                      </p:cBhvr>
                                      <p:to>
                                        <p:strVal val="hidden"/>
                                      </p:to>
                                    </p:set>
                                  </p:childTnLst>
                                </p:cTn>
                              </p:par>
                            </p:childTnLst>
                          </p:cTn>
                        </p:par>
                        <p:par>
                          <p:cTn id="6523" fill="hold">
                            <p:stCondLst>
                              <p:cond delay="15000"/>
                            </p:stCondLst>
                            <p:childTnLst>
                              <p:par>
                                <p:cTn id="6524" nodeType="afterEffect" fill="hold" presetClass="exit" presetID="1">
                                  <p:stCondLst>
                                    <p:cond delay="1000"/>
                                  </p:stCondLst>
                                  <p:childTnLst>
                                    <p:set>
                                      <p:cBhvr>
                                        <p:cTn id="6525" dur="1" fill="hold">
                                          <p:stCondLst>
                                            <p:cond delay="0"/>
                                          </p:stCondLst>
                                        </p:cTn>
                                        <p:tgtEl>
                                          <p:spTgt spid="2982"/>
                                        </p:tgtEl>
                                        <p:attrNameLst>
                                          <p:attrName>style.visibility</p:attrName>
                                        </p:attrNameLst>
                                      </p:cBhvr>
                                      <p:to>
                                        <p:strVal val="hidden"/>
                                      </p:to>
                                    </p:set>
                                  </p:childTnLst>
                                </p:cTn>
                              </p:par>
                            </p:childTnLst>
                          </p:cTn>
                        </p:par>
                        <p:par>
                          <p:cTn id="6526" fill="hold">
                            <p:stCondLst>
                              <p:cond delay="16000"/>
                            </p:stCondLst>
                            <p:childTnLst>
                              <p:par>
                                <p:cTn id="6527" nodeType="afterEffect" fill="hold" presetClass="exit" presetID="1">
                                  <p:stCondLst>
                                    <p:cond delay="1000"/>
                                  </p:stCondLst>
                                  <p:childTnLst>
                                    <p:set>
                                      <p:cBhvr>
                                        <p:cTn id="6528" dur="1" fill="hold">
                                          <p:stCondLst>
                                            <p:cond delay="0"/>
                                          </p:stCondLst>
                                        </p:cTn>
                                        <p:tgtEl>
                                          <p:spTgt spid="2981"/>
                                        </p:tgtEl>
                                        <p:attrNameLst>
                                          <p:attrName>style.visibility</p:attrName>
                                        </p:attrNameLst>
                                      </p:cBhvr>
                                      <p:to>
                                        <p:strVal val="hidden"/>
                                      </p:to>
                                    </p:set>
                                  </p:childTnLst>
                                </p:cTn>
                              </p:par>
                            </p:childTnLst>
                          </p:cTn>
                        </p:par>
                        <p:par>
                          <p:cTn id="6529" fill="hold">
                            <p:stCondLst>
                              <p:cond delay="17000"/>
                            </p:stCondLst>
                            <p:childTnLst>
                              <p:par>
                                <p:cTn id="6530" nodeType="afterEffect" fill="hold" presetClass="exit" presetID="1">
                                  <p:stCondLst>
                                    <p:cond delay="1000"/>
                                  </p:stCondLst>
                                  <p:childTnLst>
                                    <p:set>
                                      <p:cBhvr>
                                        <p:cTn id="6531" dur="1" fill="hold">
                                          <p:stCondLst>
                                            <p:cond delay="0"/>
                                          </p:stCondLst>
                                        </p:cTn>
                                        <p:tgtEl>
                                          <p:spTgt spid="2980"/>
                                        </p:tgtEl>
                                        <p:attrNameLst>
                                          <p:attrName>style.visibility</p:attrName>
                                        </p:attrNameLst>
                                      </p:cBhvr>
                                      <p:to>
                                        <p:strVal val="hidden"/>
                                      </p:to>
                                    </p:set>
                                  </p:childTnLst>
                                </p:cTn>
                              </p:par>
                            </p:childTnLst>
                          </p:cTn>
                        </p:par>
                        <p:par>
                          <p:cTn id="6532" fill="hold">
                            <p:stCondLst>
                              <p:cond delay="18000"/>
                            </p:stCondLst>
                            <p:childTnLst>
                              <p:par>
                                <p:cTn id="6533" nodeType="afterEffect" fill="hold" presetClass="exit" presetID="1">
                                  <p:stCondLst>
                                    <p:cond delay="1000"/>
                                  </p:stCondLst>
                                  <p:childTnLst>
                                    <p:set>
                                      <p:cBhvr>
                                        <p:cTn id="6534" dur="1" fill="hold">
                                          <p:stCondLst>
                                            <p:cond delay="0"/>
                                          </p:stCondLst>
                                        </p:cTn>
                                        <p:tgtEl>
                                          <p:spTgt spid="2979"/>
                                        </p:tgtEl>
                                        <p:attrNameLst>
                                          <p:attrName>style.visibility</p:attrName>
                                        </p:attrNameLst>
                                      </p:cBhvr>
                                      <p:to>
                                        <p:strVal val="hidden"/>
                                      </p:to>
                                    </p:set>
                                  </p:childTnLst>
                                </p:cTn>
                              </p:par>
                            </p:childTnLst>
                          </p:cTn>
                        </p:par>
                        <p:par>
                          <p:cTn id="6535" fill="hold">
                            <p:stCondLst>
                              <p:cond delay="19000"/>
                            </p:stCondLst>
                            <p:childTnLst>
                              <p:par>
                                <p:cTn id="6536" nodeType="afterEffect" fill="hold" presetClass="exit" presetID="1">
                                  <p:stCondLst>
                                    <p:cond delay="1000"/>
                                  </p:stCondLst>
                                  <p:childTnLst>
                                    <p:set>
                                      <p:cBhvr>
                                        <p:cTn id="6537" dur="1" fill="hold">
                                          <p:stCondLst>
                                            <p:cond delay="0"/>
                                          </p:stCondLst>
                                        </p:cTn>
                                        <p:tgtEl>
                                          <p:spTgt spid="2978"/>
                                        </p:tgtEl>
                                        <p:attrNameLst>
                                          <p:attrName>style.visibility</p:attrName>
                                        </p:attrNameLst>
                                      </p:cBhvr>
                                      <p:to>
                                        <p:strVal val="hidden"/>
                                      </p:to>
                                    </p:set>
                                  </p:childTnLst>
                                </p:cTn>
                              </p:par>
                            </p:childTnLst>
                          </p:cTn>
                        </p:par>
                        <p:par>
                          <p:cTn id="6538" fill="hold">
                            <p:stCondLst>
                              <p:cond delay="20000"/>
                            </p:stCondLst>
                            <p:childTnLst>
                              <p:par>
                                <p:cTn id="6539" nodeType="afterEffect" fill="hold" presetClass="exit" presetID="1">
                                  <p:stCondLst>
                                    <p:cond delay="1000"/>
                                  </p:stCondLst>
                                  <p:childTnLst>
                                    <p:set>
                                      <p:cBhvr>
                                        <p:cTn id="6540" dur="1" fill="hold">
                                          <p:stCondLst>
                                            <p:cond delay="0"/>
                                          </p:stCondLst>
                                        </p:cTn>
                                        <p:tgtEl>
                                          <p:spTgt spid="2977"/>
                                        </p:tgtEl>
                                        <p:attrNameLst>
                                          <p:attrName>style.visibility</p:attrName>
                                        </p:attrNameLst>
                                      </p:cBhvr>
                                      <p:to>
                                        <p:strVal val="hidden"/>
                                      </p:to>
                                    </p:set>
                                  </p:childTnLst>
                                </p:cTn>
                              </p:par>
                            </p:childTnLst>
                          </p:cTn>
                        </p:par>
                        <p:par>
                          <p:cTn id="6541" fill="hold">
                            <p:stCondLst>
                              <p:cond delay="21000"/>
                            </p:stCondLst>
                            <p:childTnLst>
                              <p:par>
                                <p:cTn id="6542" nodeType="afterEffect" fill="hold" presetClass="exit" presetID="1">
                                  <p:stCondLst>
                                    <p:cond delay="1000"/>
                                  </p:stCondLst>
                                  <p:childTnLst>
                                    <p:set>
                                      <p:cBhvr>
                                        <p:cTn id="6543" dur="1" fill="hold">
                                          <p:stCondLst>
                                            <p:cond delay="0"/>
                                          </p:stCondLst>
                                        </p:cTn>
                                        <p:tgtEl>
                                          <p:spTgt spid="2976"/>
                                        </p:tgtEl>
                                        <p:attrNameLst>
                                          <p:attrName>style.visibility</p:attrName>
                                        </p:attrNameLst>
                                      </p:cBhvr>
                                      <p:to>
                                        <p:strVal val="hidden"/>
                                      </p:to>
                                    </p:set>
                                  </p:childTnLst>
                                </p:cTn>
                              </p:par>
                            </p:childTnLst>
                          </p:cTn>
                        </p:par>
                        <p:par>
                          <p:cTn id="6544" fill="hold">
                            <p:stCondLst>
                              <p:cond delay="22000"/>
                            </p:stCondLst>
                            <p:childTnLst>
                              <p:par>
                                <p:cTn id="6545" nodeType="afterEffect" fill="hold" presetClass="exit" presetID="1">
                                  <p:stCondLst>
                                    <p:cond delay="1000"/>
                                  </p:stCondLst>
                                  <p:childTnLst>
                                    <p:set>
                                      <p:cBhvr>
                                        <p:cTn id="6546" dur="1" fill="hold">
                                          <p:stCondLst>
                                            <p:cond delay="0"/>
                                          </p:stCondLst>
                                        </p:cTn>
                                        <p:tgtEl>
                                          <p:spTgt spid="2975"/>
                                        </p:tgtEl>
                                        <p:attrNameLst>
                                          <p:attrName>style.visibility</p:attrName>
                                        </p:attrNameLst>
                                      </p:cBhvr>
                                      <p:to>
                                        <p:strVal val="hidden"/>
                                      </p:to>
                                    </p:set>
                                  </p:childTnLst>
                                </p:cTn>
                              </p:par>
                            </p:childTnLst>
                          </p:cTn>
                        </p:par>
                        <p:par>
                          <p:cTn id="6547" fill="hold">
                            <p:stCondLst>
                              <p:cond delay="23000"/>
                            </p:stCondLst>
                            <p:childTnLst>
                              <p:par>
                                <p:cTn id="6548" nodeType="afterEffect" fill="hold" presetClass="exit" presetID="1">
                                  <p:stCondLst>
                                    <p:cond delay="1000"/>
                                  </p:stCondLst>
                                  <p:childTnLst>
                                    <p:set>
                                      <p:cBhvr>
                                        <p:cTn id="6549" dur="1" fill="hold">
                                          <p:stCondLst>
                                            <p:cond delay="0"/>
                                          </p:stCondLst>
                                        </p:cTn>
                                        <p:tgtEl>
                                          <p:spTgt spid="2974"/>
                                        </p:tgtEl>
                                        <p:attrNameLst>
                                          <p:attrName>style.visibility</p:attrName>
                                        </p:attrNameLst>
                                      </p:cBhvr>
                                      <p:to>
                                        <p:strVal val="hidden"/>
                                      </p:to>
                                    </p:set>
                                  </p:childTnLst>
                                </p:cTn>
                              </p:par>
                            </p:childTnLst>
                          </p:cTn>
                        </p:par>
                        <p:par>
                          <p:cTn id="6550" fill="hold">
                            <p:stCondLst>
                              <p:cond delay="24000"/>
                            </p:stCondLst>
                            <p:childTnLst>
                              <p:par>
                                <p:cTn id="6551" nodeType="afterEffect" fill="hold" presetClass="exit" presetID="1">
                                  <p:stCondLst>
                                    <p:cond delay="1000"/>
                                  </p:stCondLst>
                                  <p:childTnLst>
                                    <p:set>
                                      <p:cBhvr>
                                        <p:cTn id="6552" dur="1" fill="hold">
                                          <p:stCondLst>
                                            <p:cond delay="9"/>
                                          </p:stCondLst>
                                        </p:cTn>
                                        <p:tgtEl>
                                          <p:spTgt spid="297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9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אֶת־הָרֹ֖אשׁ וְשַׂ֣עַר הָרַגְלָ֑יִם וְגַ֥ם אֶת־הַזָּקָ֖ן תִּסְפֶּֽה׃ ס</a:t>
            </a:r>
            <a:endParaRPr b="0" lang="en-US" sz="3200" strike="noStrike" u="none">
              <a:solidFill>
                <a:srgbClr val="ffffff"/>
              </a:solidFill>
              <a:effectLst/>
              <a:uFillTx/>
              <a:latin typeface="Arial"/>
            </a:endParaRPr>
          </a:p>
        </p:txBody>
      </p:sp>
      <p:sp>
        <p:nvSpPr>
          <p:cNvPr id="299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tête et le poil des pieds; Il enlèvera aussi la barbe.</a:t>
            </a:r>
            <a:endParaRPr b="0" lang="en-US" sz="3200" strike="noStrike" u="none">
              <a:solidFill>
                <a:srgbClr val="ffffff"/>
              </a:solidFill>
              <a:effectLst/>
              <a:uFillTx/>
              <a:latin typeface="Arial"/>
            </a:endParaRPr>
          </a:p>
        </p:txBody>
      </p:sp>
      <p:sp>
        <p:nvSpPr>
          <p:cNvPr id="300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cabeza y pelo de los pies, y aun la barba afeitará también. </a:t>
            </a:r>
            <a:endParaRPr b="0" lang="en-US" sz="3200" strike="noStrike" u="none">
              <a:solidFill>
                <a:srgbClr val="ffffff"/>
              </a:solidFill>
              <a:effectLst/>
              <a:uFillTx/>
              <a:latin typeface="Arial"/>
            </a:endParaRPr>
          </a:p>
        </p:txBody>
      </p:sp>
      <p:sp>
        <p:nvSpPr>
          <p:cNvPr id="300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head and the hair of the legs, And will also remove the beard.  </a:t>
            </a:r>
            <a:endParaRPr b="0" lang="en-US" sz="3200" strike="noStrike" u="none">
              <a:solidFill>
                <a:srgbClr val="ffffff"/>
              </a:solidFill>
              <a:effectLst/>
              <a:uFillTx/>
              <a:latin typeface="Arial"/>
            </a:endParaRPr>
          </a:p>
        </p:txBody>
      </p:sp>
      <p:sp>
        <p:nvSpPr>
          <p:cNvPr id="300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#85</a:t>
            </a:r>
            <a:endParaRPr b="0" lang="en-US" sz="4400" strike="noStrike" u="none">
              <a:solidFill>
                <a:srgbClr val="ffffff"/>
              </a:solidFill>
              <a:effectLst/>
              <a:uFillTx/>
              <a:latin typeface="Arial"/>
            </a:endParaRPr>
          </a:p>
        </p:txBody>
      </p:sp>
      <p:sp>
        <p:nvSpPr>
          <p:cNvPr id="300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7:22, who will eat curds and honey?  </a:t>
            </a:r>
            <a:endParaRPr b="0" lang="en-US" sz="3200" strike="noStrike" u="none">
              <a:solidFill>
                <a:srgbClr val="ffffff"/>
              </a:solidFill>
              <a:effectLst/>
              <a:uFillTx/>
              <a:latin typeface="Arial"/>
            </a:endParaRPr>
          </a:p>
        </p:txBody>
      </p:sp>
      <p:sp>
        <p:nvSpPr>
          <p:cNvPr id="3005" name="PlaceHolder 74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7:22 ¿Quién comerá mantequilla y miel? </a:t>
            </a:r>
            <a:endParaRPr b="0" lang="en-US" sz="3200" strike="noStrike" u="none">
              <a:solidFill>
                <a:srgbClr val="ffffff"/>
              </a:solidFill>
              <a:effectLst/>
              <a:uFillTx/>
              <a:latin typeface="Arial"/>
            </a:endParaRPr>
          </a:p>
        </p:txBody>
      </p:sp>
      <p:sp>
        <p:nvSpPr>
          <p:cNvPr id="3006" name="PlaceHolder 74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7:22, qui mangera du lait caillé et du miel ?</a:t>
            </a:r>
            <a:endParaRPr b="0" lang="en-US" sz="3200" strike="noStrike" u="none">
              <a:solidFill>
                <a:srgbClr val="ffffff"/>
              </a:solidFill>
              <a:effectLst/>
              <a:uFillTx/>
              <a:latin typeface="Arial"/>
            </a:endParaRPr>
          </a:p>
        </p:txBody>
      </p:sp>
      <p:sp>
        <p:nvSpPr>
          <p:cNvPr id="3007" name="TextBox 21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08" name="TextBox 2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09" name="TextBox 2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10" name="TextBox 2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11" name="TextBox 2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12" name="TextBox 2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13" name="TextBox 2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14" name="TextBox 2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15" name="TextBox 2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16" name="TextBox 2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17" name="TextBox 2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18" name="TextBox 2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19" name="TextBox 2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20" name="TextBox 2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21" name="TextBox 2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22" name="TextBox 2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23" name="TextBox 2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24" name="TextBox 2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25" name="TextBox 2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26" name="TextBox 2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27" name="TextBox 2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28" name="TextBox 2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29" name="TextBox 2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30" name="TextBox 2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31" name="TextBox 21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32" name="TextBox 2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553" dur="indefinite" restart="never" nodeType="tmRoot">
          <p:childTnLst>
            <p:seq>
              <p:cTn id="6554" dur="indefinite" nodeType="mainSeq">
                <p:childTnLst>
                  <p:par>
                    <p:cTn id="6555" fill="hold">
                      <p:stCondLst>
                        <p:cond delay="indefinite"/>
                      </p:stCondLst>
                      <p:childTnLst>
                        <p:par>
                          <p:cTn id="6556" fill="hold">
                            <p:stCondLst>
                              <p:cond delay="0"/>
                            </p:stCondLst>
                            <p:childTnLst>
                              <p:par>
                                <p:cTn id="6557" nodeType="clickEffect" fill="hold" presetClass="exit" presetID="1">
                                  <p:stCondLst>
                                    <p:cond delay="1000"/>
                                  </p:stCondLst>
                                  <p:childTnLst>
                                    <p:set>
                                      <p:cBhvr>
                                        <p:cTn id="6558" dur="1" fill="hold">
                                          <p:stCondLst>
                                            <p:cond delay="0"/>
                                          </p:stCondLst>
                                        </p:cTn>
                                        <p:tgtEl>
                                          <p:spTgt spid="3032"/>
                                        </p:tgtEl>
                                        <p:attrNameLst>
                                          <p:attrName>style.visibility</p:attrName>
                                        </p:attrNameLst>
                                      </p:cBhvr>
                                      <p:to>
                                        <p:strVal val="hidden"/>
                                      </p:to>
                                    </p:set>
                                  </p:childTnLst>
                                </p:cTn>
                              </p:par>
                            </p:childTnLst>
                          </p:cTn>
                        </p:par>
                        <p:par>
                          <p:cTn id="6559" fill="hold">
                            <p:stCondLst>
                              <p:cond delay="1000"/>
                            </p:stCondLst>
                            <p:childTnLst>
                              <p:par>
                                <p:cTn id="6560" nodeType="afterEffect" fill="hold" presetClass="exit" presetID="1">
                                  <p:stCondLst>
                                    <p:cond delay="1000"/>
                                  </p:stCondLst>
                                  <p:childTnLst>
                                    <p:set>
                                      <p:cBhvr>
                                        <p:cTn id="6561" dur="1" fill="hold">
                                          <p:stCondLst>
                                            <p:cond delay="0"/>
                                          </p:stCondLst>
                                        </p:cTn>
                                        <p:tgtEl>
                                          <p:spTgt spid="3031"/>
                                        </p:tgtEl>
                                        <p:attrNameLst>
                                          <p:attrName>style.visibility</p:attrName>
                                        </p:attrNameLst>
                                      </p:cBhvr>
                                      <p:to>
                                        <p:strVal val="hidden"/>
                                      </p:to>
                                    </p:set>
                                  </p:childTnLst>
                                </p:cTn>
                              </p:par>
                            </p:childTnLst>
                          </p:cTn>
                        </p:par>
                        <p:par>
                          <p:cTn id="6562" fill="hold">
                            <p:stCondLst>
                              <p:cond delay="2000"/>
                            </p:stCondLst>
                            <p:childTnLst>
                              <p:par>
                                <p:cTn id="6563" nodeType="afterEffect" fill="hold" presetClass="exit" presetID="1">
                                  <p:stCondLst>
                                    <p:cond delay="1000"/>
                                  </p:stCondLst>
                                  <p:childTnLst>
                                    <p:set>
                                      <p:cBhvr>
                                        <p:cTn id="6564" dur="1" fill="hold">
                                          <p:stCondLst>
                                            <p:cond delay="0"/>
                                          </p:stCondLst>
                                        </p:cTn>
                                        <p:tgtEl>
                                          <p:spTgt spid="3030"/>
                                        </p:tgtEl>
                                        <p:attrNameLst>
                                          <p:attrName>style.visibility</p:attrName>
                                        </p:attrNameLst>
                                      </p:cBhvr>
                                      <p:to>
                                        <p:strVal val="hidden"/>
                                      </p:to>
                                    </p:set>
                                  </p:childTnLst>
                                </p:cTn>
                              </p:par>
                            </p:childTnLst>
                          </p:cTn>
                        </p:par>
                        <p:par>
                          <p:cTn id="6565" fill="hold">
                            <p:stCondLst>
                              <p:cond delay="3000"/>
                            </p:stCondLst>
                            <p:childTnLst>
                              <p:par>
                                <p:cTn id="6566" nodeType="afterEffect" fill="hold" presetClass="exit" presetID="1">
                                  <p:stCondLst>
                                    <p:cond delay="1000"/>
                                  </p:stCondLst>
                                  <p:childTnLst>
                                    <p:set>
                                      <p:cBhvr>
                                        <p:cTn id="6567" dur="1" fill="hold">
                                          <p:stCondLst>
                                            <p:cond delay="0"/>
                                          </p:stCondLst>
                                        </p:cTn>
                                        <p:tgtEl>
                                          <p:spTgt spid="3029"/>
                                        </p:tgtEl>
                                        <p:attrNameLst>
                                          <p:attrName>style.visibility</p:attrName>
                                        </p:attrNameLst>
                                      </p:cBhvr>
                                      <p:to>
                                        <p:strVal val="hidden"/>
                                      </p:to>
                                    </p:set>
                                  </p:childTnLst>
                                </p:cTn>
                              </p:par>
                            </p:childTnLst>
                          </p:cTn>
                        </p:par>
                        <p:par>
                          <p:cTn id="6568" fill="hold">
                            <p:stCondLst>
                              <p:cond delay="4000"/>
                            </p:stCondLst>
                            <p:childTnLst>
                              <p:par>
                                <p:cTn id="6569" nodeType="afterEffect" fill="hold" presetClass="exit" presetID="1">
                                  <p:stCondLst>
                                    <p:cond delay="1000"/>
                                  </p:stCondLst>
                                  <p:childTnLst>
                                    <p:set>
                                      <p:cBhvr>
                                        <p:cTn id="6570" dur="1" fill="hold">
                                          <p:stCondLst>
                                            <p:cond delay="0"/>
                                          </p:stCondLst>
                                        </p:cTn>
                                        <p:tgtEl>
                                          <p:spTgt spid="3028"/>
                                        </p:tgtEl>
                                        <p:attrNameLst>
                                          <p:attrName>style.visibility</p:attrName>
                                        </p:attrNameLst>
                                      </p:cBhvr>
                                      <p:to>
                                        <p:strVal val="hidden"/>
                                      </p:to>
                                    </p:set>
                                  </p:childTnLst>
                                </p:cTn>
                              </p:par>
                            </p:childTnLst>
                          </p:cTn>
                        </p:par>
                        <p:par>
                          <p:cTn id="6571" fill="hold">
                            <p:stCondLst>
                              <p:cond delay="5000"/>
                            </p:stCondLst>
                            <p:childTnLst>
                              <p:par>
                                <p:cTn id="6572" nodeType="afterEffect" fill="hold" presetClass="exit" presetID="1">
                                  <p:stCondLst>
                                    <p:cond delay="1000"/>
                                  </p:stCondLst>
                                  <p:childTnLst>
                                    <p:set>
                                      <p:cBhvr>
                                        <p:cTn id="6573" dur="1" fill="hold">
                                          <p:stCondLst>
                                            <p:cond delay="0"/>
                                          </p:stCondLst>
                                        </p:cTn>
                                        <p:tgtEl>
                                          <p:spTgt spid="3027"/>
                                        </p:tgtEl>
                                        <p:attrNameLst>
                                          <p:attrName>style.visibility</p:attrName>
                                        </p:attrNameLst>
                                      </p:cBhvr>
                                      <p:to>
                                        <p:strVal val="hidden"/>
                                      </p:to>
                                    </p:set>
                                  </p:childTnLst>
                                </p:cTn>
                              </p:par>
                            </p:childTnLst>
                          </p:cTn>
                        </p:par>
                        <p:par>
                          <p:cTn id="6574" fill="hold">
                            <p:stCondLst>
                              <p:cond delay="6000"/>
                            </p:stCondLst>
                            <p:childTnLst>
                              <p:par>
                                <p:cTn id="6575" nodeType="afterEffect" fill="hold" presetClass="exit" presetID="1">
                                  <p:stCondLst>
                                    <p:cond delay="1000"/>
                                  </p:stCondLst>
                                  <p:childTnLst>
                                    <p:set>
                                      <p:cBhvr>
                                        <p:cTn id="6576" dur="1" fill="hold">
                                          <p:stCondLst>
                                            <p:cond delay="0"/>
                                          </p:stCondLst>
                                        </p:cTn>
                                        <p:tgtEl>
                                          <p:spTgt spid="3026"/>
                                        </p:tgtEl>
                                        <p:attrNameLst>
                                          <p:attrName>style.visibility</p:attrName>
                                        </p:attrNameLst>
                                      </p:cBhvr>
                                      <p:to>
                                        <p:strVal val="hidden"/>
                                      </p:to>
                                    </p:set>
                                  </p:childTnLst>
                                </p:cTn>
                              </p:par>
                            </p:childTnLst>
                          </p:cTn>
                        </p:par>
                        <p:par>
                          <p:cTn id="6577" fill="hold">
                            <p:stCondLst>
                              <p:cond delay="7000"/>
                            </p:stCondLst>
                            <p:childTnLst>
                              <p:par>
                                <p:cTn id="6578" nodeType="afterEffect" fill="hold" presetClass="exit" presetID="1">
                                  <p:stCondLst>
                                    <p:cond delay="1000"/>
                                  </p:stCondLst>
                                  <p:childTnLst>
                                    <p:set>
                                      <p:cBhvr>
                                        <p:cTn id="6579" dur="1" fill="hold">
                                          <p:stCondLst>
                                            <p:cond delay="0"/>
                                          </p:stCondLst>
                                        </p:cTn>
                                        <p:tgtEl>
                                          <p:spTgt spid="3025"/>
                                        </p:tgtEl>
                                        <p:attrNameLst>
                                          <p:attrName>style.visibility</p:attrName>
                                        </p:attrNameLst>
                                      </p:cBhvr>
                                      <p:to>
                                        <p:strVal val="hidden"/>
                                      </p:to>
                                    </p:set>
                                  </p:childTnLst>
                                </p:cTn>
                              </p:par>
                            </p:childTnLst>
                          </p:cTn>
                        </p:par>
                        <p:par>
                          <p:cTn id="6580" fill="hold">
                            <p:stCondLst>
                              <p:cond delay="8000"/>
                            </p:stCondLst>
                            <p:childTnLst>
                              <p:par>
                                <p:cTn id="6581" nodeType="afterEffect" fill="hold" presetClass="exit" presetID="1">
                                  <p:stCondLst>
                                    <p:cond delay="1000"/>
                                  </p:stCondLst>
                                  <p:childTnLst>
                                    <p:set>
                                      <p:cBhvr>
                                        <p:cTn id="6582" dur="1" fill="hold">
                                          <p:stCondLst>
                                            <p:cond delay="0"/>
                                          </p:stCondLst>
                                        </p:cTn>
                                        <p:tgtEl>
                                          <p:spTgt spid="3024"/>
                                        </p:tgtEl>
                                        <p:attrNameLst>
                                          <p:attrName>style.visibility</p:attrName>
                                        </p:attrNameLst>
                                      </p:cBhvr>
                                      <p:to>
                                        <p:strVal val="hidden"/>
                                      </p:to>
                                    </p:set>
                                  </p:childTnLst>
                                </p:cTn>
                              </p:par>
                            </p:childTnLst>
                          </p:cTn>
                        </p:par>
                        <p:par>
                          <p:cTn id="6583" fill="hold">
                            <p:stCondLst>
                              <p:cond delay="9000"/>
                            </p:stCondLst>
                            <p:childTnLst>
                              <p:par>
                                <p:cTn id="6584" nodeType="afterEffect" fill="hold" presetClass="exit" presetID="1">
                                  <p:stCondLst>
                                    <p:cond delay="1000"/>
                                  </p:stCondLst>
                                  <p:childTnLst>
                                    <p:set>
                                      <p:cBhvr>
                                        <p:cTn id="6585" dur="1" fill="hold">
                                          <p:stCondLst>
                                            <p:cond delay="0"/>
                                          </p:stCondLst>
                                        </p:cTn>
                                        <p:tgtEl>
                                          <p:spTgt spid="3023"/>
                                        </p:tgtEl>
                                        <p:attrNameLst>
                                          <p:attrName>style.visibility</p:attrName>
                                        </p:attrNameLst>
                                      </p:cBhvr>
                                      <p:to>
                                        <p:strVal val="hidden"/>
                                      </p:to>
                                    </p:set>
                                  </p:childTnLst>
                                </p:cTn>
                              </p:par>
                            </p:childTnLst>
                          </p:cTn>
                        </p:par>
                        <p:par>
                          <p:cTn id="6586" fill="hold">
                            <p:stCondLst>
                              <p:cond delay="10000"/>
                            </p:stCondLst>
                            <p:childTnLst>
                              <p:par>
                                <p:cTn id="6587" nodeType="afterEffect" fill="hold" presetClass="exit" presetID="1">
                                  <p:stCondLst>
                                    <p:cond delay="1000"/>
                                  </p:stCondLst>
                                  <p:childTnLst>
                                    <p:set>
                                      <p:cBhvr>
                                        <p:cTn id="6588" dur="1" fill="hold">
                                          <p:stCondLst>
                                            <p:cond delay="0"/>
                                          </p:stCondLst>
                                        </p:cTn>
                                        <p:tgtEl>
                                          <p:spTgt spid="3022"/>
                                        </p:tgtEl>
                                        <p:attrNameLst>
                                          <p:attrName>style.visibility</p:attrName>
                                        </p:attrNameLst>
                                      </p:cBhvr>
                                      <p:to>
                                        <p:strVal val="hidden"/>
                                      </p:to>
                                    </p:set>
                                  </p:childTnLst>
                                </p:cTn>
                              </p:par>
                            </p:childTnLst>
                          </p:cTn>
                        </p:par>
                        <p:par>
                          <p:cTn id="6589" fill="hold">
                            <p:stCondLst>
                              <p:cond delay="11000"/>
                            </p:stCondLst>
                            <p:childTnLst>
                              <p:par>
                                <p:cTn id="6590" nodeType="afterEffect" fill="hold" presetClass="exit" presetID="1">
                                  <p:stCondLst>
                                    <p:cond delay="1000"/>
                                  </p:stCondLst>
                                  <p:childTnLst>
                                    <p:set>
                                      <p:cBhvr>
                                        <p:cTn id="6591" dur="1" fill="hold">
                                          <p:stCondLst>
                                            <p:cond delay="0"/>
                                          </p:stCondLst>
                                        </p:cTn>
                                        <p:tgtEl>
                                          <p:spTgt spid="3021"/>
                                        </p:tgtEl>
                                        <p:attrNameLst>
                                          <p:attrName>style.visibility</p:attrName>
                                        </p:attrNameLst>
                                      </p:cBhvr>
                                      <p:to>
                                        <p:strVal val="hidden"/>
                                      </p:to>
                                    </p:set>
                                  </p:childTnLst>
                                </p:cTn>
                              </p:par>
                            </p:childTnLst>
                          </p:cTn>
                        </p:par>
                        <p:par>
                          <p:cTn id="6592" fill="hold">
                            <p:stCondLst>
                              <p:cond delay="12000"/>
                            </p:stCondLst>
                            <p:childTnLst>
                              <p:par>
                                <p:cTn id="6593" nodeType="afterEffect" fill="hold" presetClass="exit" presetID="1">
                                  <p:stCondLst>
                                    <p:cond delay="1000"/>
                                  </p:stCondLst>
                                  <p:childTnLst>
                                    <p:set>
                                      <p:cBhvr>
                                        <p:cTn id="6594" dur="1" fill="hold">
                                          <p:stCondLst>
                                            <p:cond delay="0"/>
                                          </p:stCondLst>
                                        </p:cTn>
                                        <p:tgtEl>
                                          <p:spTgt spid="3020"/>
                                        </p:tgtEl>
                                        <p:attrNameLst>
                                          <p:attrName>style.visibility</p:attrName>
                                        </p:attrNameLst>
                                      </p:cBhvr>
                                      <p:to>
                                        <p:strVal val="hidden"/>
                                      </p:to>
                                    </p:set>
                                  </p:childTnLst>
                                </p:cTn>
                              </p:par>
                            </p:childTnLst>
                          </p:cTn>
                        </p:par>
                        <p:par>
                          <p:cTn id="6595" fill="hold">
                            <p:stCondLst>
                              <p:cond delay="13000"/>
                            </p:stCondLst>
                            <p:childTnLst>
                              <p:par>
                                <p:cTn id="6596" nodeType="afterEffect" fill="hold" presetClass="exit" presetID="1">
                                  <p:stCondLst>
                                    <p:cond delay="1000"/>
                                  </p:stCondLst>
                                  <p:childTnLst>
                                    <p:set>
                                      <p:cBhvr>
                                        <p:cTn id="6597" dur="1" fill="hold">
                                          <p:stCondLst>
                                            <p:cond delay="0"/>
                                          </p:stCondLst>
                                        </p:cTn>
                                        <p:tgtEl>
                                          <p:spTgt spid="3019"/>
                                        </p:tgtEl>
                                        <p:attrNameLst>
                                          <p:attrName>style.visibility</p:attrName>
                                        </p:attrNameLst>
                                      </p:cBhvr>
                                      <p:to>
                                        <p:strVal val="hidden"/>
                                      </p:to>
                                    </p:set>
                                  </p:childTnLst>
                                </p:cTn>
                              </p:par>
                            </p:childTnLst>
                          </p:cTn>
                        </p:par>
                        <p:par>
                          <p:cTn id="6598" fill="hold">
                            <p:stCondLst>
                              <p:cond delay="14000"/>
                            </p:stCondLst>
                            <p:childTnLst>
                              <p:par>
                                <p:cTn id="6599" nodeType="afterEffect" fill="hold" presetClass="exit" presetID="1">
                                  <p:stCondLst>
                                    <p:cond delay="1000"/>
                                  </p:stCondLst>
                                  <p:childTnLst>
                                    <p:set>
                                      <p:cBhvr>
                                        <p:cTn id="6600" dur="1" fill="hold">
                                          <p:stCondLst>
                                            <p:cond delay="0"/>
                                          </p:stCondLst>
                                        </p:cTn>
                                        <p:tgtEl>
                                          <p:spTgt spid="3018"/>
                                        </p:tgtEl>
                                        <p:attrNameLst>
                                          <p:attrName>style.visibility</p:attrName>
                                        </p:attrNameLst>
                                      </p:cBhvr>
                                      <p:to>
                                        <p:strVal val="hidden"/>
                                      </p:to>
                                    </p:set>
                                  </p:childTnLst>
                                </p:cTn>
                              </p:par>
                            </p:childTnLst>
                          </p:cTn>
                        </p:par>
                        <p:par>
                          <p:cTn id="6601" fill="hold">
                            <p:stCondLst>
                              <p:cond delay="15000"/>
                            </p:stCondLst>
                            <p:childTnLst>
                              <p:par>
                                <p:cTn id="6602" nodeType="afterEffect" fill="hold" presetClass="exit" presetID="1">
                                  <p:stCondLst>
                                    <p:cond delay="1000"/>
                                  </p:stCondLst>
                                  <p:childTnLst>
                                    <p:set>
                                      <p:cBhvr>
                                        <p:cTn id="6603" dur="1" fill="hold">
                                          <p:stCondLst>
                                            <p:cond delay="0"/>
                                          </p:stCondLst>
                                        </p:cTn>
                                        <p:tgtEl>
                                          <p:spTgt spid="3017"/>
                                        </p:tgtEl>
                                        <p:attrNameLst>
                                          <p:attrName>style.visibility</p:attrName>
                                        </p:attrNameLst>
                                      </p:cBhvr>
                                      <p:to>
                                        <p:strVal val="hidden"/>
                                      </p:to>
                                    </p:set>
                                  </p:childTnLst>
                                </p:cTn>
                              </p:par>
                            </p:childTnLst>
                          </p:cTn>
                        </p:par>
                        <p:par>
                          <p:cTn id="6604" fill="hold">
                            <p:stCondLst>
                              <p:cond delay="16000"/>
                            </p:stCondLst>
                            <p:childTnLst>
                              <p:par>
                                <p:cTn id="6605" nodeType="afterEffect" fill="hold" presetClass="exit" presetID="1">
                                  <p:stCondLst>
                                    <p:cond delay="1000"/>
                                  </p:stCondLst>
                                  <p:childTnLst>
                                    <p:set>
                                      <p:cBhvr>
                                        <p:cTn id="6606" dur="1" fill="hold">
                                          <p:stCondLst>
                                            <p:cond delay="0"/>
                                          </p:stCondLst>
                                        </p:cTn>
                                        <p:tgtEl>
                                          <p:spTgt spid="3016"/>
                                        </p:tgtEl>
                                        <p:attrNameLst>
                                          <p:attrName>style.visibility</p:attrName>
                                        </p:attrNameLst>
                                      </p:cBhvr>
                                      <p:to>
                                        <p:strVal val="hidden"/>
                                      </p:to>
                                    </p:set>
                                  </p:childTnLst>
                                </p:cTn>
                              </p:par>
                            </p:childTnLst>
                          </p:cTn>
                        </p:par>
                        <p:par>
                          <p:cTn id="6607" fill="hold">
                            <p:stCondLst>
                              <p:cond delay="17000"/>
                            </p:stCondLst>
                            <p:childTnLst>
                              <p:par>
                                <p:cTn id="6608" nodeType="afterEffect" fill="hold" presetClass="exit" presetID="1">
                                  <p:stCondLst>
                                    <p:cond delay="1000"/>
                                  </p:stCondLst>
                                  <p:childTnLst>
                                    <p:set>
                                      <p:cBhvr>
                                        <p:cTn id="6609" dur="1" fill="hold">
                                          <p:stCondLst>
                                            <p:cond delay="0"/>
                                          </p:stCondLst>
                                        </p:cTn>
                                        <p:tgtEl>
                                          <p:spTgt spid="3015"/>
                                        </p:tgtEl>
                                        <p:attrNameLst>
                                          <p:attrName>style.visibility</p:attrName>
                                        </p:attrNameLst>
                                      </p:cBhvr>
                                      <p:to>
                                        <p:strVal val="hidden"/>
                                      </p:to>
                                    </p:set>
                                  </p:childTnLst>
                                </p:cTn>
                              </p:par>
                            </p:childTnLst>
                          </p:cTn>
                        </p:par>
                        <p:par>
                          <p:cTn id="6610" fill="hold">
                            <p:stCondLst>
                              <p:cond delay="18000"/>
                            </p:stCondLst>
                            <p:childTnLst>
                              <p:par>
                                <p:cTn id="6611" nodeType="afterEffect" fill="hold" presetClass="exit" presetID="1">
                                  <p:stCondLst>
                                    <p:cond delay="1000"/>
                                  </p:stCondLst>
                                  <p:childTnLst>
                                    <p:set>
                                      <p:cBhvr>
                                        <p:cTn id="6612" dur="1" fill="hold">
                                          <p:stCondLst>
                                            <p:cond delay="0"/>
                                          </p:stCondLst>
                                        </p:cTn>
                                        <p:tgtEl>
                                          <p:spTgt spid="3014"/>
                                        </p:tgtEl>
                                        <p:attrNameLst>
                                          <p:attrName>style.visibility</p:attrName>
                                        </p:attrNameLst>
                                      </p:cBhvr>
                                      <p:to>
                                        <p:strVal val="hidden"/>
                                      </p:to>
                                    </p:set>
                                  </p:childTnLst>
                                </p:cTn>
                              </p:par>
                            </p:childTnLst>
                          </p:cTn>
                        </p:par>
                        <p:par>
                          <p:cTn id="6613" fill="hold">
                            <p:stCondLst>
                              <p:cond delay="19000"/>
                            </p:stCondLst>
                            <p:childTnLst>
                              <p:par>
                                <p:cTn id="6614" nodeType="afterEffect" fill="hold" presetClass="exit" presetID="1">
                                  <p:stCondLst>
                                    <p:cond delay="1000"/>
                                  </p:stCondLst>
                                  <p:childTnLst>
                                    <p:set>
                                      <p:cBhvr>
                                        <p:cTn id="6615" dur="1" fill="hold">
                                          <p:stCondLst>
                                            <p:cond delay="0"/>
                                          </p:stCondLst>
                                        </p:cTn>
                                        <p:tgtEl>
                                          <p:spTgt spid="3013"/>
                                        </p:tgtEl>
                                        <p:attrNameLst>
                                          <p:attrName>style.visibility</p:attrName>
                                        </p:attrNameLst>
                                      </p:cBhvr>
                                      <p:to>
                                        <p:strVal val="hidden"/>
                                      </p:to>
                                    </p:set>
                                  </p:childTnLst>
                                </p:cTn>
                              </p:par>
                            </p:childTnLst>
                          </p:cTn>
                        </p:par>
                        <p:par>
                          <p:cTn id="6616" fill="hold">
                            <p:stCondLst>
                              <p:cond delay="20000"/>
                            </p:stCondLst>
                            <p:childTnLst>
                              <p:par>
                                <p:cTn id="6617" nodeType="afterEffect" fill="hold" presetClass="exit" presetID="1">
                                  <p:stCondLst>
                                    <p:cond delay="1000"/>
                                  </p:stCondLst>
                                  <p:childTnLst>
                                    <p:set>
                                      <p:cBhvr>
                                        <p:cTn id="6618" dur="1" fill="hold">
                                          <p:stCondLst>
                                            <p:cond delay="0"/>
                                          </p:stCondLst>
                                        </p:cTn>
                                        <p:tgtEl>
                                          <p:spTgt spid="3012"/>
                                        </p:tgtEl>
                                        <p:attrNameLst>
                                          <p:attrName>style.visibility</p:attrName>
                                        </p:attrNameLst>
                                      </p:cBhvr>
                                      <p:to>
                                        <p:strVal val="hidden"/>
                                      </p:to>
                                    </p:set>
                                  </p:childTnLst>
                                </p:cTn>
                              </p:par>
                            </p:childTnLst>
                          </p:cTn>
                        </p:par>
                        <p:par>
                          <p:cTn id="6619" fill="hold">
                            <p:stCondLst>
                              <p:cond delay="21000"/>
                            </p:stCondLst>
                            <p:childTnLst>
                              <p:par>
                                <p:cTn id="6620" nodeType="afterEffect" fill="hold" presetClass="exit" presetID="1">
                                  <p:stCondLst>
                                    <p:cond delay="1000"/>
                                  </p:stCondLst>
                                  <p:childTnLst>
                                    <p:set>
                                      <p:cBhvr>
                                        <p:cTn id="6621" dur="1" fill="hold">
                                          <p:stCondLst>
                                            <p:cond delay="0"/>
                                          </p:stCondLst>
                                        </p:cTn>
                                        <p:tgtEl>
                                          <p:spTgt spid="3011"/>
                                        </p:tgtEl>
                                        <p:attrNameLst>
                                          <p:attrName>style.visibility</p:attrName>
                                        </p:attrNameLst>
                                      </p:cBhvr>
                                      <p:to>
                                        <p:strVal val="hidden"/>
                                      </p:to>
                                    </p:set>
                                  </p:childTnLst>
                                </p:cTn>
                              </p:par>
                            </p:childTnLst>
                          </p:cTn>
                        </p:par>
                        <p:par>
                          <p:cTn id="6622" fill="hold">
                            <p:stCondLst>
                              <p:cond delay="22000"/>
                            </p:stCondLst>
                            <p:childTnLst>
                              <p:par>
                                <p:cTn id="6623" nodeType="afterEffect" fill="hold" presetClass="exit" presetID="1">
                                  <p:stCondLst>
                                    <p:cond delay="1000"/>
                                  </p:stCondLst>
                                  <p:childTnLst>
                                    <p:set>
                                      <p:cBhvr>
                                        <p:cTn id="6624" dur="1" fill="hold">
                                          <p:stCondLst>
                                            <p:cond delay="0"/>
                                          </p:stCondLst>
                                        </p:cTn>
                                        <p:tgtEl>
                                          <p:spTgt spid="3010"/>
                                        </p:tgtEl>
                                        <p:attrNameLst>
                                          <p:attrName>style.visibility</p:attrName>
                                        </p:attrNameLst>
                                      </p:cBhvr>
                                      <p:to>
                                        <p:strVal val="hidden"/>
                                      </p:to>
                                    </p:set>
                                  </p:childTnLst>
                                </p:cTn>
                              </p:par>
                            </p:childTnLst>
                          </p:cTn>
                        </p:par>
                        <p:par>
                          <p:cTn id="6625" fill="hold">
                            <p:stCondLst>
                              <p:cond delay="23000"/>
                            </p:stCondLst>
                            <p:childTnLst>
                              <p:par>
                                <p:cTn id="6626" nodeType="afterEffect" fill="hold" presetClass="exit" presetID="1">
                                  <p:stCondLst>
                                    <p:cond delay="1000"/>
                                  </p:stCondLst>
                                  <p:childTnLst>
                                    <p:set>
                                      <p:cBhvr>
                                        <p:cTn id="6627" dur="1" fill="hold">
                                          <p:stCondLst>
                                            <p:cond delay="0"/>
                                          </p:stCondLst>
                                        </p:cTn>
                                        <p:tgtEl>
                                          <p:spTgt spid="3009"/>
                                        </p:tgtEl>
                                        <p:attrNameLst>
                                          <p:attrName>style.visibility</p:attrName>
                                        </p:attrNameLst>
                                      </p:cBhvr>
                                      <p:to>
                                        <p:strVal val="hidden"/>
                                      </p:to>
                                    </p:set>
                                  </p:childTnLst>
                                </p:cTn>
                              </p:par>
                            </p:childTnLst>
                          </p:cTn>
                        </p:par>
                        <p:par>
                          <p:cTn id="6628" fill="hold">
                            <p:stCondLst>
                              <p:cond delay="24000"/>
                            </p:stCondLst>
                            <p:childTnLst>
                              <p:par>
                                <p:cTn id="6629" nodeType="afterEffect" fill="hold" presetClass="exit" presetID="1">
                                  <p:stCondLst>
                                    <p:cond delay="1000"/>
                                  </p:stCondLst>
                                  <p:childTnLst>
                                    <p:set>
                                      <p:cBhvr>
                                        <p:cTn id="6630" dur="1" fill="hold">
                                          <p:stCondLst>
                                            <p:cond delay="9"/>
                                          </p:stCondLst>
                                        </p:cTn>
                                        <p:tgtEl>
                                          <p:spTgt spid="300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יֹאכֵ֔ל כָּל־הַנּוֹתָ֖ר בְּקֶ֥רֶב הָאָֽרֶץ׃</a:t>
            </a:r>
            <a:endParaRPr b="0" lang="en-US" sz="3200" strike="noStrike" u="none">
              <a:solidFill>
                <a:srgbClr val="ffffff"/>
              </a:solidFill>
              <a:effectLst/>
              <a:uFillTx/>
              <a:latin typeface="Arial"/>
            </a:endParaRPr>
          </a:p>
        </p:txBody>
      </p:sp>
      <p:sp>
        <p:nvSpPr>
          <p:cNvPr id="303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que se nourriront Tous ceux qui seront restés dans le pays.</a:t>
            </a:r>
            <a:endParaRPr b="0" lang="en-US" sz="3200" strike="noStrike" u="none">
              <a:solidFill>
                <a:srgbClr val="ffffff"/>
              </a:solidFill>
              <a:effectLst/>
              <a:uFillTx/>
              <a:latin typeface="Arial"/>
            </a:endParaRPr>
          </a:p>
        </p:txBody>
      </p:sp>
      <p:sp>
        <p:nvSpPr>
          <p:cNvPr id="303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comerá el que quede en medio del país. </a:t>
            </a:r>
            <a:endParaRPr b="0" lang="en-US" sz="3200" strike="noStrike" u="none">
              <a:solidFill>
                <a:srgbClr val="ffffff"/>
              </a:solidFill>
              <a:effectLst/>
              <a:uFillTx/>
              <a:latin typeface="Arial"/>
            </a:endParaRPr>
          </a:p>
        </p:txBody>
      </p:sp>
      <p:sp>
        <p:nvSpPr>
          <p:cNvPr id="303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everyone will eat who is left in the land.  </a:t>
            </a:r>
            <a:endParaRPr b="0" lang="en-US" sz="3200" strike="noStrike" u="none">
              <a:solidFill>
                <a:srgbClr val="ffffff"/>
              </a:solidFill>
              <a:effectLst/>
              <a:uFillTx/>
              <a:latin typeface="Arial"/>
            </a:endParaRPr>
          </a:p>
        </p:txBody>
      </p:sp>
      <p:sp>
        <p:nvSpPr>
          <p:cNvPr id="303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#86</a:t>
            </a:r>
            <a:endParaRPr b="0" lang="en-US" sz="4400" strike="noStrike" u="none">
              <a:solidFill>
                <a:srgbClr val="ffffff"/>
              </a:solidFill>
              <a:effectLst/>
              <a:uFillTx/>
              <a:latin typeface="Arial"/>
            </a:endParaRPr>
          </a:p>
        </p:txBody>
      </p:sp>
      <p:sp>
        <p:nvSpPr>
          <p:cNvPr id="30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7:16, By whom shall the land be forsaken ?  </a:t>
            </a:r>
            <a:endParaRPr b="0" lang="en-US" sz="3200" strike="noStrike" u="none">
              <a:solidFill>
                <a:srgbClr val="ffffff"/>
              </a:solidFill>
              <a:effectLst/>
              <a:uFillTx/>
              <a:latin typeface="Arial"/>
            </a:endParaRPr>
          </a:p>
        </p:txBody>
      </p:sp>
      <p:sp>
        <p:nvSpPr>
          <p:cNvPr id="3040" name="PlaceHolder 75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7:16, ¿Por quién será abandonada la tierra? </a:t>
            </a:r>
            <a:endParaRPr b="0" lang="en-US" sz="3200" strike="noStrike" u="none">
              <a:solidFill>
                <a:srgbClr val="ffffff"/>
              </a:solidFill>
              <a:effectLst/>
              <a:uFillTx/>
              <a:latin typeface="Arial"/>
            </a:endParaRPr>
          </a:p>
        </p:txBody>
      </p:sp>
      <p:sp>
        <p:nvSpPr>
          <p:cNvPr id="3041" name="PlaceHolder 75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7:16, Par qui le pays sera-t-il abandonné ?</a:t>
            </a:r>
            <a:endParaRPr b="0" lang="en-US" sz="3200" strike="noStrike" u="none">
              <a:solidFill>
                <a:srgbClr val="ffffff"/>
              </a:solidFill>
              <a:effectLst/>
              <a:uFillTx/>
              <a:latin typeface="Arial"/>
            </a:endParaRPr>
          </a:p>
        </p:txBody>
      </p:sp>
      <p:sp>
        <p:nvSpPr>
          <p:cNvPr id="3042" name="TextBox 21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43" name="TextBox 2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44" name="TextBox 2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45" name="TextBox 2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46" name="TextBox 2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47" name="TextBox 2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48" name="TextBox 2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49" name="TextBox 2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50" name="TextBox 2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51" name="TextBox 2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52" name="TextBox 2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53" name="TextBox 2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54" name="TextBox 2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55" name="TextBox 2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56" name="TextBox 2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57" name="TextBox 2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58" name="TextBox 2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59" name="TextBox 2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60" name="TextBox 2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61" name="TextBox 2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62" name="TextBox 2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63" name="TextBox 2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64" name="TextBox 2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65" name="TextBox 2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66" name="TextBox 22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67" name="TextBox 2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631" dur="indefinite" restart="never" nodeType="tmRoot">
          <p:childTnLst>
            <p:seq>
              <p:cTn id="6632" dur="indefinite" nodeType="mainSeq">
                <p:childTnLst>
                  <p:par>
                    <p:cTn id="6633" fill="hold">
                      <p:stCondLst>
                        <p:cond delay="indefinite"/>
                      </p:stCondLst>
                      <p:childTnLst>
                        <p:par>
                          <p:cTn id="6634" fill="hold">
                            <p:stCondLst>
                              <p:cond delay="0"/>
                            </p:stCondLst>
                            <p:childTnLst>
                              <p:par>
                                <p:cTn id="6635" nodeType="clickEffect" fill="hold" presetClass="exit" presetID="1">
                                  <p:stCondLst>
                                    <p:cond delay="1000"/>
                                  </p:stCondLst>
                                  <p:childTnLst>
                                    <p:set>
                                      <p:cBhvr>
                                        <p:cTn id="6636" dur="1" fill="hold">
                                          <p:stCondLst>
                                            <p:cond delay="0"/>
                                          </p:stCondLst>
                                        </p:cTn>
                                        <p:tgtEl>
                                          <p:spTgt spid="3067"/>
                                        </p:tgtEl>
                                        <p:attrNameLst>
                                          <p:attrName>style.visibility</p:attrName>
                                        </p:attrNameLst>
                                      </p:cBhvr>
                                      <p:to>
                                        <p:strVal val="hidden"/>
                                      </p:to>
                                    </p:set>
                                  </p:childTnLst>
                                </p:cTn>
                              </p:par>
                            </p:childTnLst>
                          </p:cTn>
                        </p:par>
                        <p:par>
                          <p:cTn id="6637" fill="hold">
                            <p:stCondLst>
                              <p:cond delay="1000"/>
                            </p:stCondLst>
                            <p:childTnLst>
                              <p:par>
                                <p:cTn id="6638" nodeType="afterEffect" fill="hold" presetClass="exit" presetID="1">
                                  <p:stCondLst>
                                    <p:cond delay="1000"/>
                                  </p:stCondLst>
                                  <p:childTnLst>
                                    <p:set>
                                      <p:cBhvr>
                                        <p:cTn id="6639" dur="1" fill="hold">
                                          <p:stCondLst>
                                            <p:cond delay="0"/>
                                          </p:stCondLst>
                                        </p:cTn>
                                        <p:tgtEl>
                                          <p:spTgt spid="3066"/>
                                        </p:tgtEl>
                                        <p:attrNameLst>
                                          <p:attrName>style.visibility</p:attrName>
                                        </p:attrNameLst>
                                      </p:cBhvr>
                                      <p:to>
                                        <p:strVal val="hidden"/>
                                      </p:to>
                                    </p:set>
                                  </p:childTnLst>
                                </p:cTn>
                              </p:par>
                            </p:childTnLst>
                          </p:cTn>
                        </p:par>
                        <p:par>
                          <p:cTn id="6640" fill="hold">
                            <p:stCondLst>
                              <p:cond delay="2000"/>
                            </p:stCondLst>
                            <p:childTnLst>
                              <p:par>
                                <p:cTn id="6641" nodeType="afterEffect" fill="hold" presetClass="exit" presetID="1">
                                  <p:stCondLst>
                                    <p:cond delay="1000"/>
                                  </p:stCondLst>
                                  <p:childTnLst>
                                    <p:set>
                                      <p:cBhvr>
                                        <p:cTn id="6642" dur="1" fill="hold">
                                          <p:stCondLst>
                                            <p:cond delay="0"/>
                                          </p:stCondLst>
                                        </p:cTn>
                                        <p:tgtEl>
                                          <p:spTgt spid="3065"/>
                                        </p:tgtEl>
                                        <p:attrNameLst>
                                          <p:attrName>style.visibility</p:attrName>
                                        </p:attrNameLst>
                                      </p:cBhvr>
                                      <p:to>
                                        <p:strVal val="hidden"/>
                                      </p:to>
                                    </p:set>
                                  </p:childTnLst>
                                </p:cTn>
                              </p:par>
                            </p:childTnLst>
                          </p:cTn>
                        </p:par>
                        <p:par>
                          <p:cTn id="6643" fill="hold">
                            <p:stCondLst>
                              <p:cond delay="3000"/>
                            </p:stCondLst>
                            <p:childTnLst>
                              <p:par>
                                <p:cTn id="6644" nodeType="afterEffect" fill="hold" presetClass="exit" presetID="1">
                                  <p:stCondLst>
                                    <p:cond delay="1000"/>
                                  </p:stCondLst>
                                  <p:childTnLst>
                                    <p:set>
                                      <p:cBhvr>
                                        <p:cTn id="6645" dur="1" fill="hold">
                                          <p:stCondLst>
                                            <p:cond delay="0"/>
                                          </p:stCondLst>
                                        </p:cTn>
                                        <p:tgtEl>
                                          <p:spTgt spid="3064"/>
                                        </p:tgtEl>
                                        <p:attrNameLst>
                                          <p:attrName>style.visibility</p:attrName>
                                        </p:attrNameLst>
                                      </p:cBhvr>
                                      <p:to>
                                        <p:strVal val="hidden"/>
                                      </p:to>
                                    </p:set>
                                  </p:childTnLst>
                                </p:cTn>
                              </p:par>
                            </p:childTnLst>
                          </p:cTn>
                        </p:par>
                        <p:par>
                          <p:cTn id="6646" fill="hold">
                            <p:stCondLst>
                              <p:cond delay="4000"/>
                            </p:stCondLst>
                            <p:childTnLst>
                              <p:par>
                                <p:cTn id="6647" nodeType="afterEffect" fill="hold" presetClass="exit" presetID="1">
                                  <p:stCondLst>
                                    <p:cond delay="1000"/>
                                  </p:stCondLst>
                                  <p:childTnLst>
                                    <p:set>
                                      <p:cBhvr>
                                        <p:cTn id="6648" dur="1" fill="hold">
                                          <p:stCondLst>
                                            <p:cond delay="0"/>
                                          </p:stCondLst>
                                        </p:cTn>
                                        <p:tgtEl>
                                          <p:spTgt spid="3063"/>
                                        </p:tgtEl>
                                        <p:attrNameLst>
                                          <p:attrName>style.visibility</p:attrName>
                                        </p:attrNameLst>
                                      </p:cBhvr>
                                      <p:to>
                                        <p:strVal val="hidden"/>
                                      </p:to>
                                    </p:set>
                                  </p:childTnLst>
                                </p:cTn>
                              </p:par>
                            </p:childTnLst>
                          </p:cTn>
                        </p:par>
                        <p:par>
                          <p:cTn id="6649" fill="hold">
                            <p:stCondLst>
                              <p:cond delay="5000"/>
                            </p:stCondLst>
                            <p:childTnLst>
                              <p:par>
                                <p:cTn id="6650" nodeType="afterEffect" fill="hold" presetClass="exit" presetID="1">
                                  <p:stCondLst>
                                    <p:cond delay="1000"/>
                                  </p:stCondLst>
                                  <p:childTnLst>
                                    <p:set>
                                      <p:cBhvr>
                                        <p:cTn id="6651" dur="1" fill="hold">
                                          <p:stCondLst>
                                            <p:cond delay="0"/>
                                          </p:stCondLst>
                                        </p:cTn>
                                        <p:tgtEl>
                                          <p:spTgt spid="3062"/>
                                        </p:tgtEl>
                                        <p:attrNameLst>
                                          <p:attrName>style.visibility</p:attrName>
                                        </p:attrNameLst>
                                      </p:cBhvr>
                                      <p:to>
                                        <p:strVal val="hidden"/>
                                      </p:to>
                                    </p:set>
                                  </p:childTnLst>
                                </p:cTn>
                              </p:par>
                            </p:childTnLst>
                          </p:cTn>
                        </p:par>
                        <p:par>
                          <p:cTn id="6652" fill="hold">
                            <p:stCondLst>
                              <p:cond delay="6000"/>
                            </p:stCondLst>
                            <p:childTnLst>
                              <p:par>
                                <p:cTn id="6653" nodeType="afterEffect" fill="hold" presetClass="exit" presetID="1">
                                  <p:stCondLst>
                                    <p:cond delay="1000"/>
                                  </p:stCondLst>
                                  <p:childTnLst>
                                    <p:set>
                                      <p:cBhvr>
                                        <p:cTn id="6654" dur="1" fill="hold">
                                          <p:stCondLst>
                                            <p:cond delay="0"/>
                                          </p:stCondLst>
                                        </p:cTn>
                                        <p:tgtEl>
                                          <p:spTgt spid="3061"/>
                                        </p:tgtEl>
                                        <p:attrNameLst>
                                          <p:attrName>style.visibility</p:attrName>
                                        </p:attrNameLst>
                                      </p:cBhvr>
                                      <p:to>
                                        <p:strVal val="hidden"/>
                                      </p:to>
                                    </p:set>
                                  </p:childTnLst>
                                </p:cTn>
                              </p:par>
                            </p:childTnLst>
                          </p:cTn>
                        </p:par>
                        <p:par>
                          <p:cTn id="6655" fill="hold">
                            <p:stCondLst>
                              <p:cond delay="7000"/>
                            </p:stCondLst>
                            <p:childTnLst>
                              <p:par>
                                <p:cTn id="6656" nodeType="afterEffect" fill="hold" presetClass="exit" presetID="1">
                                  <p:stCondLst>
                                    <p:cond delay="1000"/>
                                  </p:stCondLst>
                                  <p:childTnLst>
                                    <p:set>
                                      <p:cBhvr>
                                        <p:cTn id="6657" dur="1" fill="hold">
                                          <p:stCondLst>
                                            <p:cond delay="0"/>
                                          </p:stCondLst>
                                        </p:cTn>
                                        <p:tgtEl>
                                          <p:spTgt spid="3060"/>
                                        </p:tgtEl>
                                        <p:attrNameLst>
                                          <p:attrName>style.visibility</p:attrName>
                                        </p:attrNameLst>
                                      </p:cBhvr>
                                      <p:to>
                                        <p:strVal val="hidden"/>
                                      </p:to>
                                    </p:set>
                                  </p:childTnLst>
                                </p:cTn>
                              </p:par>
                            </p:childTnLst>
                          </p:cTn>
                        </p:par>
                        <p:par>
                          <p:cTn id="6658" fill="hold">
                            <p:stCondLst>
                              <p:cond delay="8000"/>
                            </p:stCondLst>
                            <p:childTnLst>
                              <p:par>
                                <p:cTn id="6659" nodeType="afterEffect" fill="hold" presetClass="exit" presetID="1">
                                  <p:stCondLst>
                                    <p:cond delay="1000"/>
                                  </p:stCondLst>
                                  <p:childTnLst>
                                    <p:set>
                                      <p:cBhvr>
                                        <p:cTn id="6660" dur="1" fill="hold">
                                          <p:stCondLst>
                                            <p:cond delay="0"/>
                                          </p:stCondLst>
                                        </p:cTn>
                                        <p:tgtEl>
                                          <p:spTgt spid="3059"/>
                                        </p:tgtEl>
                                        <p:attrNameLst>
                                          <p:attrName>style.visibility</p:attrName>
                                        </p:attrNameLst>
                                      </p:cBhvr>
                                      <p:to>
                                        <p:strVal val="hidden"/>
                                      </p:to>
                                    </p:set>
                                  </p:childTnLst>
                                </p:cTn>
                              </p:par>
                            </p:childTnLst>
                          </p:cTn>
                        </p:par>
                        <p:par>
                          <p:cTn id="6661" fill="hold">
                            <p:stCondLst>
                              <p:cond delay="9000"/>
                            </p:stCondLst>
                            <p:childTnLst>
                              <p:par>
                                <p:cTn id="6662" nodeType="afterEffect" fill="hold" presetClass="exit" presetID="1">
                                  <p:stCondLst>
                                    <p:cond delay="1000"/>
                                  </p:stCondLst>
                                  <p:childTnLst>
                                    <p:set>
                                      <p:cBhvr>
                                        <p:cTn id="6663" dur="1" fill="hold">
                                          <p:stCondLst>
                                            <p:cond delay="0"/>
                                          </p:stCondLst>
                                        </p:cTn>
                                        <p:tgtEl>
                                          <p:spTgt spid="3058"/>
                                        </p:tgtEl>
                                        <p:attrNameLst>
                                          <p:attrName>style.visibility</p:attrName>
                                        </p:attrNameLst>
                                      </p:cBhvr>
                                      <p:to>
                                        <p:strVal val="hidden"/>
                                      </p:to>
                                    </p:set>
                                  </p:childTnLst>
                                </p:cTn>
                              </p:par>
                            </p:childTnLst>
                          </p:cTn>
                        </p:par>
                        <p:par>
                          <p:cTn id="6664" fill="hold">
                            <p:stCondLst>
                              <p:cond delay="10000"/>
                            </p:stCondLst>
                            <p:childTnLst>
                              <p:par>
                                <p:cTn id="6665" nodeType="afterEffect" fill="hold" presetClass="exit" presetID="1">
                                  <p:stCondLst>
                                    <p:cond delay="1000"/>
                                  </p:stCondLst>
                                  <p:childTnLst>
                                    <p:set>
                                      <p:cBhvr>
                                        <p:cTn id="6666" dur="1" fill="hold">
                                          <p:stCondLst>
                                            <p:cond delay="0"/>
                                          </p:stCondLst>
                                        </p:cTn>
                                        <p:tgtEl>
                                          <p:spTgt spid="3057"/>
                                        </p:tgtEl>
                                        <p:attrNameLst>
                                          <p:attrName>style.visibility</p:attrName>
                                        </p:attrNameLst>
                                      </p:cBhvr>
                                      <p:to>
                                        <p:strVal val="hidden"/>
                                      </p:to>
                                    </p:set>
                                  </p:childTnLst>
                                </p:cTn>
                              </p:par>
                            </p:childTnLst>
                          </p:cTn>
                        </p:par>
                        <p:par>
                          <p:cTn id="6667" fill="hold">
                            <p:stCondLst>
                              <p:cond delay="11000"/>
                            </p:stCondLst>
                            <p:childTnLst>
                              <p:par>
                                <p:cTn id="6668" nodeType="afterEffect" fill="hold" presetClass="exit" presetID="1">
                                  <p:stCondLst>
                                    <p:cond delay="1000"/>
                                  </p:stCondLst>
                                  <p:childTnLst>
                                    <p:set>
                                      <p:cBhvr>
                                        <p:cTn id="6669" dur="1" fill="hold">
                                          <p:stCondLst>
                                            <p:cond delay="0"/>
                                          </p:stCondLst>
                                        </p:cTn>
                                        <p:tgtEl>
                                          <p:spTgt spid="3056"/>
                                        </p:tgtEl>
                                        <p:attrNameLst>
                                          <p:attrName>style.visibility</p:attrName>
                                        </p:attrNameLst>
                                      </p:cBhvr>
                                      <p:to>
                                        <p:strVal val="hidden"/>
                                      </p:to>
                                    </p:set>
                                  </p:childTnLst>
                                </p:cTn>
                              </p:par>
                            </p:childTnLst>
                          </p:cTn>
                        </p:par>
                        <p:par>
                          <p:cTn id="6670" fill="hold">
                            <p:stCondLst>
                              <p:cond delay="12000"/>
                            </p:stCondLst>
                            <p:childTnLst>
                              <p:par>
                                <p:cTn id="6671" nodeType="afterEffect" fill="hold" presetClass="exit" presetID="1">
                                  <p:stCondLst>
                                    <p:cond delay="1000"/>
                                  </p:stCondLst>
                                  <p:childTnLst>
                                    <p:set>
                                      <p:cBhvr>
                                        <p:cTn id="6672" dur="1" fill="hold">
                                          <p:stCondLst>
                                            <p:cond delay="0"/>
                                          </p:stCondLst>
                                        </p:cTn>
                                        <p:tgtEl>
                                          <p:spTgt spid="3055"/>
                                        </p:tgtEl>
                                        <p:attrNameLst>
                                          <p:attrName>style.visibility</p:attrName>
                                        </p:attrNameLst>
                                      </p:cBhvr>
                                      <p:to>
                                        <p:strVal val="hidden"/>
                                      </p:to>
                                    </p:set>
                                  </p:childTnLst>
                                </p:cTn>
                              </p:par>
                            </p:childTnLst>
                          </p:cTn>
                        </p:par>
                        <p:par>
                          <p:cTn id="6673" fill="hold">
                            <p:stCondLst>
                              <p:cond delay="13000"/>
                            </p:stCondLst>
                            <p:childTnLst>
                              <p:par>
                                <p:cTn id="6674" nodeType="afterEffect" fill="hold" presetClass="exit" presetID="1">
                                  <p:stCondLst>
                                    <p:cond delay="1000"/>
                                  </p:stCondLst>
                                  <p:childTnLst>
                                    <p:set>
                                      <p:cBhvr>
                                        <p:cTn id="6675" dur="1" fill="hold">
                                          <p:stCondLst>
                                            <p:cond delay="0"/>
                                          </p:stCondLst>
                                        </p:cTn>
                                        <p:tgtEl>
                                          <p:spTgt spid="3054"/>
                                        </p:tgtEl>
                                        <p:attrNameLst>
                                          <p:attrName>style.visibility</p:attrName>
                                        </p:attrNameLst>
                                      </p:cBhvr>
                                      <p:to>
                                        <p:strVal val="hidden"/>
                                      </p:to>
                                    </p:set>
                                  </p:childTnLst>
                                </p:cTn>
                              </p:par>
                            </p:childTnLst>
                          </p:cTn>
                        </p:par>
                        <p:par>
                          <p:cTn id="6676" fill="hold">
                            <p:stCondLst>
                              <p:cond delay="14000"/>
                            </p:stCondLst>
                            <p:childTnLst>
                              <p:par>
                                <p:cTn id="6677" nodeType="afterEffect" fill="hold" presetClass="exit" presetID="1">
                                  <p:stCondLst>
                                    <p:cond delay="1000"/>
                                  </p:stCondLst>
                                  <p:childTnLst>
                                    <p:set>
                                      <p:cBhvr>
                                        <p:cTn id="6678" dur="1" fill="hold">
                                          <p:stCondLst>
                                            <p:cond delay="0"/>
                                          </p:stCondLst>
                                        </p:cTn>
                                        <p:tgtEl>
                                          <p:spTgt spid="3053"/>
                                        </p:tgtEl>
                                        <p:attrNameLst>
                                          <p:attrName>style.visibility</p:attrName>
                                        </p:attrNameLst>
                                      </p:cBhvr>
                                      <p:to>
                                        <p:strVal val="hidden"/>
                                      </p:to>
                                    </p:set>
                                  </p:childTnLst>
                                </p:cTn>
                              </p:par>
                            </p:childTnLst>
                          </p:cTn>
                        </p:par>
                        <p:par>
                          <p:cTn id="6679" fill="hold">
                            <p:stCondLst>
                              <p:cond delay="15000"/>
                            </p:stCondLst>
                            <p:childTnLst>
                              <p:par>
                                <p:cTn id="6680" nodeType="afterEffect" fill="hold" presetClass="exit" presetID="1">
                                  <p:stCondLst>
                                    <p:cond delay="1000"/>
                                  </p:stCondLst>
                                  <p:childTnLst>
                                    <p:set>
                                      <p:cBhvr>
                                        <p:cTn id="6681" dur="1" fill="hold">
                                          <p:stCondLst>
                                            <p:cond delay="0"/>
                                          </p:stCondLst>
                                        </p:cTn>
                                        <p:tgtEl>
                                          <p:spTgt spid="3052"/>
                                        </p:tgtEl>
                                        <p:attrNameLst>
                                          <p:attrName>style.visibility</p:attrName>
                                        </p:attrNameLst>
                                      </p:cBhvr>
                                      <p:to>
                                        <p:strVal val="hidden"/>
                                      </p:to>
                                    </p:set>
                                  </p:childTnLst>
                                </p:cTn>
                              </p:par>
                            </p:childTnLst>
                          </p:cTn>
                        </p:par>
                        <p:par>
                          <p:cTn id="6682" fill="hold">
                            <p:stCondLst>
                              <p:cond delay="16000"/>
                            </p:stCondLst>
                            <p:childTnLst>
                              <p:par>
                                <p:cTn id="6683" nodeType="afterEffect" fill="hold" presetClass="exit" presetID="1">
                                  <p:stCondLst>
                                    <p:cond delay="1000"/>
                                  </p:stCondLst>
                                  <p:childTnLst>
                                    <p:set>
                                      <p:cBhvr>
                                        <p:cTn id="6684" dur="1" fill="hold">
                                          <p:stCondLst>
                                            <p:cond delay="0"/>
                                          </p:stCondLst>
                                        </p:cTn>
                                        <p:tgtEl>
                                          <p:spTgt spid="3051"/>
                                        </p:tgtEl>
                                        <p:attrNameLst>
                                          <p:attrName>style.visibility</p:attrName>
                                        </p:attrNameLst>
                                      </p:cBhvr>
                                      <p:to>
                                        <p:strVal val="hidden"/>
                                      </p:to>
                                    </p:set>
                                  </p:childTnLst>
                                </p:cTn>
                              </p:par>
                            </p:childTnLst>
                          </p:cTn>
                        </p:par>
                        <p:par>
                          <p:cTn id="6685" fill="hold">
                            <p:stCondLst>
                              <p:cond delay="17000"/>
                            </p:stCondLst>
                            <p:childTnLst>
                              <p:par>
                                <p:cTn id="6686" nodeType="afterEffect" fill="hold" presetClass="exit" presetID="1">
                                  <p:stCondLst>
                                    <p:cond delay="1000"/>
                                  </p:stCondLst>
                                  <p:childTnLst>
                                    <p:set>
                                      <p:cBhvr>
                                        <p:cTn id="6687" dur="1" fill="hold">
                                          <p:stCondLst>
                                            <p:cond delay="0"/>
                                          </p:stCondLst>
                                        </p:cTn>
                                        <p:tgtEl>
                                          <p:spTgt spid="3050"/>
                                        </p:tgtEl>
                                        <p:attrNameLst>
                                          <p:attrName>style.visibility</p:attrName>
                                        </p:attrNameLst>
                                      </p:cBhvr>
                                      <p:to>
                                        <p:strVal val="hidden"/>
                                      </p:to>
                                    </p:set>
                                  </p:childTnLst>
                                </p:cTn>
                              </p:par>
                            </p:childTnLst>
                          </p:cTn>
                        </p:par>
                        <p:par>
                          <p:cTn id="6688" fill="hold">
                            <p:stCondLst>
                              <p:cond delay="18000"/>
                            </p:stCondLst>
                            <p:childTnLst>
                              <p:par>
                                <p:cTn id="6689" nodeType="afterEffect" fill="hold" presetClass="exit" presetID="1">
                                  <p:stCondLst>
                                    <p:cond delay="1000"/>
                                  </p:stCondLst>
                                  <p:childTnLst>
                                    <p:set>
                                      <p:cBhvr>
                                        <p:cTn id="6690" dur="1" fill="hold">
                                          <p:stCondLst>
                                            <p:cond delay="0"/>
                                          </p:stCondLst>
                                        </p:cTn>
                                        <p:tgtEl>
                                          <p:spTgt spid="3049"/>
                                        </p:tgtEl>
                                        <p:attrNameLst>
                                          <p:attrName>style.visibility</p:attrName>
                                        </p:attrNameLst>
                                      </p:cBhvr>
                                      <p:to>
                                        <p:strVal val="hidden"/>
                                      </p:to>
                                    </p:set>
                                  </p:childTnLst>
                                </p:cTn>
                              </p:par>
                            </p:childTnLst>
                          </p:cTn>
                        </p:par>
                        <p:par>
                          <p:cTn id="6691" fill="hold">
                            <p:stCondLst>
                              <p:cond delay="19000"/>
                            </p:stCondLst>
                            <p:childTnLst>
                              <p:par>
                                <p:cTn id="6692" nodeType="afterEffect" fill="hold" presetClass="exit" presetID="1">
                                  <p:stCondLst>
                                    <p:cond delay="1000"/>
                                  </p:stCondLst>
                                  <p:childTnLst>
                                    <p:set>
                                      <p:cBhvr>
                                        <p:cTn id="6693" dur="1" fill="hold">
                                          <p:stCondLst>
                                            <p:cond delay="0"/>
                                          </p:stCondLst>
                                        </p:cTn>
                                        <p:tgtEl>
                                          <p:spTgt spid="3048"/>
                                        </p:tgtEl>
                                        <p:attrNameLst>
                                          <p:attrName>style.visibility</p:attrName>
                                        </p:attrNameLst>
                                      </p:cBhvr>
                                      <p:to>
                                        <p:strVal val="hidden"/>
                                      </p:to>
                                    </p:set>
                                  </p:childTnLst>
                                </p:cTn>
                              </p:par>
                            </p:childTnLst>
                          </p:cTn>
                        </p:par>
                        <p:par>
                          <p:cTn id="6694" fill="hold">
                            <p:stCondLst>
                              <p:cond delay="20000"/>
                            </p:stCondLst>
                            <p:childTnLst>
                              <p:par>
                                <p:cTn id="6695" nodeType="afterEffect" fill="hold" presetClass="exit" presetID="1">
                                  <p:stCondLst>
                                    <p:cond delay="1000"/>
                                  </p:stCondLst>
                                  <p:childTnLst>
                                    <p:set>
                                      <p:cBhvr>
                                        <p:cTn id="6696" dur="1" fill="hold">
                                          <p:stCondLst>
                                            <p:cond delay="0"/>
                                          </p:stCondLst>
                                        </p:cTn>
                                        <p:tgtEl>
                                          <p:spTgt spid="3047"/>
                                        </p:tgtEl>
                                        <p:attrNameLst>
                                          <p:attrName>style.visibility</p:attrName>
                                        </p:attrNameLst>
                                      </p:cBhvr>
                                      <p:to>
                                        <p:strVal val="hidden"/>
                                      </p:to>
                                    </p:set>
                                  </p:childTnLst>
                                </p:cTn>
                              </p:par>
                            </p:childTnLst>
                          </p:cTn>
                        </p:par>
                        <p:par>
                          <p:cTn id="6697" fill="hold">
                            <p:stCondLst>
                              <p:cond delay="21000"/>
                            </p:stCondLst>
                            <p:childTnLst>
                              <p:par>
                                <p:cTn id="6698" nodeType="afterEffect" fill="hold" presetClass="exit" presetID="1">
                                  <p:stCondLst>
                                    <p:cond delay="1000"/>
                                  </p:stCondLst>
                                  <p:childTnLst>
                                    <p:set>
                                      <p:cBhvr>
                                        <p:cTn id="6699" dur="1" fill="hold">
                                          <p:stCondLst>
                                            <p:cond delay="0"/>
                                          </p:stCondLst>
                                        </p:cTn>
                                        <p:tgtEl>
                                          <p:spTgt spid="3046"/>
                                        </p:tgtEl>
                                        <p:attrNameLst>
                                          <p:attrName>style.visibility</p:attrName>
                                        </p:attrNameLst>
                                      </p:cBhvr>
                                      <p:to>
                                        <p:strVal val="hidden"/>
                                      </p:to>
                                    </p:set>
                                  </p:childTnLst>
                                </p:cTn>
                              </p:par>
                            </p:childTnLst>
                          </p:cTn>
                        </p:par>
                        <p:par>
                          <p:cTn id="6700" fill="hold">
                            <p:stCondLst>
                              <p:cond delay="22000"/>
                            </p:stCondLst>
                            <p:childTnLst>
                              <p:par>
                                <p:cTn id="6701" nodeType="afterEffect" fill="hold" presetClass="exit" presetID="1">
                                  <p:stCondLst>
                                    <p:cond delay="1000"/>
                                  </p:stCondLst>
                                  <p:childTnLst>
                                    <p:set>
                                      <p:cBhvr>
                                        <p:cTn id="6702" dur="1" fill="hold">
                                          <p:stCondLst>
                                            <p:cond delay="0"/>
                                          </p:stCondLst>
                                        </p:cTn>
                                        <p:tgtEl>
                                          <p:spTgt spid="3045"/>
                                        </p:tgtEl>
                                        <p:attrNameLst>
                                          <p:attrName>style.visibility</p:attrName>
                                        </p:attrNameLst>
                                      </p:cBhvr>
                                      <p:to>
                                        <p:strVal val="hidden"/>
                                      </p:to>
                                    </p:set>
                                  </p:childTnLst>
                                </p:cTn>
                              </p:par>
                            </p:childTnLst>
                          </p:cTn>
                        </p:par>
                        <p:par>
                          <p:cTn id="6703" fill="hold">
                            <p:stCondLst>
                              <p:cond delay="23000"/>
                            </p:stCondLst>
                            <p:childTnLst>
                              <p:par>
                                <p:cTn id="6704" nodeType="afterEffect" fill="hold" presetClass="exit" presetID="1">
                                  <p:stCondLst>
                                    <p:cond delay="1000"/>
                                  </p:stCondLst>
                                  <p:childTnLst>
                                    <p:set>
                                      <p:cBhvr>
                                        <p:cTn id="6705" dur="1" fill="hold">
                                          <p:stCondLst>
                                            <p:cond delay="0"/>
                                          </p:stCondLst>
                                        </p:cTn>
                                        <p:tgtEl>
                                          <p:spTgt spid="3044"/>
                                        </p:tgtEl>
                                        <p:attrNameLst>
                                          <p:attrName>style.visibility</p:attrName>
                                        </p:attrNameLst>
                                      </p:cBhvr>
                                      <p:to>
                                        <p:strVal val="hidden"/>
                                      </p:to>
                                    </p:set>
                                  </p:childTnLst>
                                </p:cTn>
                              </p:par>
                            </p:childTnLst>
                          </p:cTn>
                        </p:par>
                        <p:par>
                          <p:cTn id="6706" fill="hold">
                            <p:stCondLst>
                              <p:cond delay="24000"/>
                            </p:stCondLst>
                            <p:childTnLst>
                              <p:par>
                                <p:cTn id="6707" nodeType="afterEffect" fill="hold" presetClass="exit" presetID="1">
                                  <p:stCondLst>
                                    <p:cond delay="1000"/>
                                  </p:stCondLst>
                                  <p:childTnLst>
                                    <p:set>
                                      <p:cBhvr>
                                        <p:cTn id="6708" dur="1" fill="hold">
                                          <p:stCondLst>
                                            <p:cond delay="9"/>
                                          </p:stCondLst>
                                        </p:cTn>
                                        <p:tgtEl>
                                          <p:spTgt spid="30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מִפְּנֵ֖י שְׁנֵ֥י מְלָכֶֽיהָ׃</a:t>
            </a:r>
            <a:endParaRPr b="0" lang="en-US" sz="3200" strike="noStrike" u="none">
              <a:solidFill>
                <a:srgbClr val="ffffff"/>
              </a:solidFill>
              <a:effectLst/>
              <a:uFillTx/>
              <a:latin typeface="Arial"/>
            </a:endParaRPr>
          </a:p>
        </p:txBody>
      </p:sp>
      <p:sp>
        <p:nvSpPr>
          <p:cNvPr id="30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deux rois</a:t>
            </a:r>
            <a:endParaRPr b="0" lang="en-US" sz="3200" strike="noStrike" u="none">
              <a:solidFill>
                <a:srgbClr val="ffffff"/>
              </a:solidFill>
              <a:effectLst/>
              <a:uFillTx/>
              <a:latin typeface="Arial"/>
            </a:endParaRPr>
          </a:p>
        </p:txBody>
      </p:sp>
      <p:sp>
        <p:nvSpPr>
          <p:cNvPr id="30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 tierra de los dos reyes </a:t>
            </a:r>
            <a:endParaRPr b="0" lang="en-US" sz="3200" strike="noStrike" u="none">
              <a:solidFill>
                <a:srgbClr val="ffffff"/>
              </a:solidFill>
              <a:effectLst/>
              <a:uFillTx/>
              <a:latin typeface="Arial"/>
            </a:endParaRPr>
          </a:p>
        </p:txBody>
      </p:sp>
      <p:sp>
        <p:nvSpPr>
          <p:cNvPr id="30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by both her kings.  </a:t>
            </a:r>
            <a:endParaRPr b="0" lang="en-US" sz="3200" strike="noStrike" u="none">
              <a:solidFill>
                <a:srgbClr val="ffffff"/>
              </a:solidFill>
              <a:effectLst/>
              <a:uFillTx/>
              <a:latin typeface="Arial"/>
            </a:endParaRPr>
          </a:p>
        </p:txBody>
      </p:sp>
      <p:sp>
        <p:nvSpPr>
          <p:cNvPr id="30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#87</a:t>
            </a:r>
            <a:endParaRPr b="0" lang="en-US" sz="4400" strike="noStrike" u="none">
              <a:solidFill>
                <a:srgbClr val="ffffff"/>
              </a:solidFill>
              <a:effectLst/>
              <a:uFillTx/>
              <a:latin typeface="Arial"/>
            </a:endParaRPr>
          </a:p>
        </p:txBody>
      </p:sp>
      <p:sp>
        <p:nvSpPr>
          <p:cNvPr id="30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7:14, What will the virgin conceive and bear?  </a:t>
            </a:r>
            <a:endParaRPr b="0" lang="en-US" sz="3200" strike="noStrike" u="none">
              <a:solidFill>
                <a:srgbClr val="ffffff"/>
              </a:solidFill>
              <a:effectLst/>
              <a:uFillTx/>
              <a:latin typeface="Arial"/>
            </a:endParaRPr>
          </a:p>
        </p:txBody>
      </p:sp>
      <p:sp>
        <p:nvSpPr>
          <p:cNvPr id="3075" name="PlaceHolder 76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7:14, ¿qué concebirá y dará a luz la virgen? </a:t>
            </a:r>
            <a:endParaRPr b="0" lang="en-US" sz="3200" strike="noStrike" u="none">
              <a:solidFill>
                <a:srgbClr val="ffffff"/>
              </a:solidFill>
              <a:effectLst/>
              <a:uFillTx/>
              <a:latin typeface="Arial"/>
            </a:endParaRPr>
          </a:p>
        </p:txBody>
      </p:sp>
      <p:sp>
        <p:nvSpPr>
          <p:cNvPr id="3076" name="PlaceHolder 76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7:14, Que concevra et enfantera la vierge ?</a:t>
            </a:r>
            <a:endParaRPr b="0" lang="en-US" sz="3200" strike="noStrike" u="none">
              <a:solidFill>
                <a:srgbClr val="ffffff"/>
              </a:solidFill>
              <a:effectLst/>
              <a:uFillTx/>
              <a:latin typeface="Arial"/>
            </a:endParaRPr>
          </a:p>
        </p:txBody>
      </p:sp>
      <p:sp>
        <p:nvSpPr>
          <p:cNvPr id="3077" name="TextBox 22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78" name="TextBox 2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79" name="TextBox 2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80" name="TextBox 2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81" name="TextBox 2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82" name="TextBox 2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83" name="TextBox 2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84" name="TextBox 2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85" name="TextBox 2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86" name="TextBox 2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87" name="TextBox 2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88" name="TextBox 2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89" name="TextBox 2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90" name="TextBox 2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91" name="TextBox 2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92" name="TextBox 2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93" name="TextBox 2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94" name="TextBox 2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95" name="TextBox 2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96" name="TextBox 2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97" name="TextBox 2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98" name="TextBox 2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99" name="TextBox 2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00" name="TextBox 2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01" name="TextBox 22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02" name="TextBox 2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709" dur="indefinite" restart="never" nodeType="tmRoot">
          <p:childTnLst>
            <p:seq>
              <p:cTn id="6710" dur="indefinite" nodeType="mainSeq">
                <p:childTnLst>
                  <p:par>
                    <p:cTn id="6711" fill="hold">
                      <p:stCondLst>
                        <p:cond delay="indefinite"/>
                      </p:stCondLst>
                      <p:childTnLst>
                        <p:par>
                          <p:cTn id="6712" fill="hold">
                            <p:stCondLst>
                              <p:cond delay="0"/>
                            </p:stCondLst>
                            <p:childTnLst>
                              <p:par>
                                <p:cTn id="6713" nodeType="clickEffect" fill="hold" presetClass="exit" presetID="1">
                                  <p:stCondLst>
                                    <p:cond delay="1000"/>
                                  </p:stCondLst>
                                  <p:childTnLst>
                                    <p:set>
                                      <p:cBhvr>
                                        <p:cTn id="6714" dur="1" fill="hold">
                                          <p:stCondLst>
                                            <p:cond delay="0"/>
                                          </p:stCondLst>
                                        </p:cTn>
                                        <p:tgtEl>
                                          <p:spTgt spid="3102"/>
                                        </p:tgtEl>
                                        <p:attrNameLst>
                                          <p:attrName>style.visibility</p:attrName>
                                        </p:attrNameLst>
                                      </p:cBhvr>
                                      <p:to>
                                        <p:strVal val="hidden"/>
                                      </p:to>
                                    </p:set>
                                  </p:childTnLst>
                                </p:cTn>
                              </p:par>
                            </p:childTnLst>
                          </p:cTn>
                        </p:par>
                        <p:par>
                          <p:cTn id="6715" fill="hold">
                            <p:stCondLst>
                              <p:cond delay="1000"/>
                            </p:stCondLst>
                            <p:childTnLst>
                              <p:par>
                                <p:cTn id="6716" nodeType="afterEffect" fill="hold" presetClass="exit" presetID="1">
                                  <p:stCondLst>
                                    <p:cond delay="1000"/>
                                  </p:stCondLst>
                                  <p:childTnLst>
                                    <p:set>
                                      <p:cBhvr>
                                        <p:cTn id="6717" dur="1" fill="hold">
                                          <p:stCondLst>
                                            <p:cond delay="0"/>
                                          </p:stCondLst>
                                        </p:cTn>
                                        <p:tgtEl>
                                          <p:spTgt spid="3101"/>
                                        </p:tgtEl>
                                        <p:attrNameLst>
                                          <p:attrName>style.visibility</p:attrName>
                                        </p:attrNameLst>
                                      </p:cBhvr>
                                      <p:to>
                                        <p:strVal val="hidden"/>
                                      </p:to>
                                    </p:set>
                                  </p:childTnLst>
                                </p:cTn>
                              </p:par>
                            </p:childTnLst>
                          </p:cTn>
                        </p:par>
                        <p:par>
                          <p:cTn id="6718" fill="hold">
                            <p:stCondLst>
                              <p:cond delay="2000"/>
                            </p:stCondLst>
                            <p:childTnLst>
                              <p:par>
                                <p:cTn id="6719" nodeType="afterEffect" fill="hold" presetClass="exit" presetID="1">
                                  <p:stCondLst>
                                    <p:cond delay="1000"/>
                                  </p:stCondLst>
                                  <p:childTnLst>
                                    <p:set>
                                      <p:cBhvr>
                                        <p:cTn id="6720" dur="1" fill="hold">
                                          <p:stCondLst>
                                            <p:cond delay="0"/>
                                          </p:stCondLst>
                                        </p:cTn>
                                        <p:tgtEl>
                                          <p:spTgt spid="3100"/>
                                        </p:tgtEl>
                                        <p:attrNameLst>
                                          <p:attrName>style.visibility</p:attrName>
                                        </p:attrNameLst>
                                      </p:cBhvr>
                                      <p:to>
                                        <p:strVal val="hidden"/>
                                      </p:to>
                                    </p:set>
                                  </p:childTnLst>
                                </p:cTn>
                              </p:par>
                            </p:childTnLst>
                          </p:cTn>
                        </p:par>
                        <p:par>
                          <p:cTn id="6721" fill="hold">
                            <p:stCondLst>
                              <p:cond delay="3000"/>
                            </p:stCondLst>
                            <p:childTnLst>
                              <p:par>
                                <p:cTn id="6722" nodeType="afterEffect" fill="hold" presetClass="exit" presetID="1">
                                  <p:stCondLst>
                                    <p:cond delay="1000"/>
                                  </p:stCondLst>
                                  <p:childTnLst>
                                    <p:set>
                                      <p:cBhvr>
                                        <p:cTn id="6723" dur="1" fill="hold">
                                          <p:stCondLst>
                                            <p:cond delay="0"/>
                                          </p:stCondLst>
                                        </p:cTn>
                                        <p:tgtEl>
                                          <p:spTgt spid="3099"/>
                                        </p:tgtEl>
                                        <p:attrNameLst>
                                          <p:attrName>style.visibility</p:attrName>
                                        </p:attrNameLst>
                                      </p:cBhvr>
                                      <p:to>
                                        <p:strVal val="hidden"/>
                                      </p:to>
                                    </p:set>
                                  </p:childTnLst>
                                </p:cTn>
                              </p:par>
                            </p:childTnLst>
                          </p:cTn>
                        </p:par>
                        <p:par>
                          <p:cTn id="6724" fill="hold">
                            <p:stCondLst>
                              <p:cond delay="4000"/>
                            </p:stCondLst>
                            <p:childTnLst>
                              <p:par>
                                <p:cTn id="6725" nodeType="afterEffect" fill="hold" presetClass="exit" presetID="1">
                                  <p:stCondLst>
                                    <p:cond delay="1000"/>
                                  </p:stCondLst>
                                  <p:childTnLst>
                                    <p:set>
                                      <p:cBhvr>
                                        <p:cTn id="6726" dur="1" fill="hold">
                                          <p:stCondLst>
                                            <p:cond delay="0"/>
                                          </p:stCondLst>
                                        </p:cTn>
                                        <p:tgtEl>
                                          <p:spTgt spid="3098"/>
                                        </p:tgtEl>
                                        <p:attrNameLst>
                                          <p:attrName>style.visibility</p:attrName>
                                        </p:attrNameLst>
                                      </p:cBhvr>
                                      <p:to>
                                        <p:strVal val="hidden"/>
                                      </p:to>
                                    </p:set>
                                  </p:childTnLst>
                                </p:cTn>
                              </p:par>
                            </p:childTnLst>
                          </p:cTn>
                        </p:par>
                        <p:par>
                          <p:cTn id="6727" fill="hold">
                            <p:stCondLst>
                              <p:cond delay="5000"/>
                            </p:stCondLst>
                            <p:childTnLst>
                              <p:par>
                                <p:cTn id="6728" nodeType="afterEffect" fill="hold" presetClass="exit" presetID="1">
                                  <p:stCondLst>
                                    <p:cond delay="1000"/>
                                  </p:stCondLst>
                                  <p:childTnLst>
                                    <p:set>
                                      <p:cBhvr>
                                        <p:cTn id="6729" dur="1" fill="hold">
                                          <p:stCondLst>
                                            <p:cond delay="0"/>
                                          </p:stCondLst>
                                        </p:cTn>
                                        <p:tgtEl>
                                          <p:spTgt spid="3097"/>
                                        </p:tgtEl>
                                        <p:attrNameLst>
                                          <p:attrName>style.visibility</p:attrName>
                                        </p:attrNameLst>
                                      </p:cBhvr>
                                      <p:to>
                                        <p:strVal val="hidden"/>
                                      </p:to>
                                    </p:set>
                                  </p:childTnLst>
                                </p:cTn>
                              </p:par>
                            </p:childTnLst>
                          </p:cTn>
                        </p:par>
                        <p:par>
                          <p:cTn id="6730" fill="hold">
                            <p:stCondLst>
                              <p:cond delay="6000"/>
                            </p:stCondLst>
                            <p:childTnLst>
                              <p:par>
                                <p:cTn id="6731" nodeType="afterEffect" fill="hold" presetClass="exit" presetID="1">
                                  <p:stCondLst>
                                    <p:cond delay="1000"/>
                                  </p:stCondLst>
                                  <p:childTnLst>
                                    <p:set>
                                      <p:cBhvr>
                                        <p:cTn id="6732" dur="1" fill="hold">
                                          <p:stCondLst>
                                            <p:cond delay="0"/>
                                          </p:stCondLst>
                                        </p:cTn>
                                        <p:tgtEl>
                                          <p:spTgt spid="3096"/>
                                        </p:tgtEl>
                                        <p:attrNameLst>
                                          <p:attrName>style.visibility</p:attrName>
                                        </p:attrNameLst>
                                      </p:cBhvr>
                                      <p:to>
                                        <p:strVal val="hidden"/>
                                      </p:to>
                                    </p:set>
                                  </p:childTnLst>
                                </p:cTn>
                              </p:par>
                            </p:childTnLst>
                          </p:cTn>
                        </p:par>
                        <p:par>
                          <p:cTn id="6733" fill="hold">
                            <p:stCondLst>
                              <p:cond delay="7000"/>
                            </p:stCondLst>
                            <p:childTnLst>
                              <p:par>
                                <p:cTn id="6734" nodeType="afterEffect" fill="hold" presetClass="exit" presetID="1">
                                  <p:stCondLst>
                                    <p:cond delay="1000"/>
                                  </p:stCondLst>
                                  <p:childTnLst>
                                    <p:set>
                                      <p:cBhvr>
                                        <p:cTn id="6735" dur="1" fill="hold">
                                          <p:stCondLst>
                                            <p:cond delay="0"/>
                                          </p:stCondLst>
                                        </p:cTn>
                                        <p:tgtEl>
                                          <p:spTgt spid="3095"/>
                                        </p:tgtEl>
                                        <p:attrNameLst>
                                          <p:attrName>style.visibility</p:attrName>
                                        </p:attrNameLst>
                                      </p:cBhvr>
                                      <p:to>
                                        <p:strVal val="hidden"/>
                                      </p:to>
                                    </p:set>
                                  </p:childTnLst>
                                </p:cTn>
                              </p:par>
                            </p:childTnLst>
                          </p:cTn>
                        </p:par>
                        <p:par>
                          <p:cTn id="6736" fill="hold">
                            <p:stCondLst>
                              <p:cond delay="8000"/>
                            </p:stCondLst>
                            <p:childTnLst>
                              <p:par>
                                <p:cTn id="6737" nodeType="afterEffect" fill="hold" presetClass="exit" presetID="1">
                                  <p:stCondLst>
                                    <p:cond delay="1000"/>
                                  </p:stCondLst>
                                  <p:childTnLst>
                                    <p:set>
                                      <p:cBhvr>
                                        <p:cTn id="6738" dur="1" fill="hold">
                                          <p:stCondLst>
                                            <p:cond delay="0"/>
                                          </p:stCondLst>
                                        </p:cTn>
                                        <p:tgtEl>
                                          <p:spTgt spid="3094"/>
                                        </p:tgtEl>
                                        <p:attrNameLst>
                                          <p:attrName>style.visibility</p:attrName>
                                        </p:attrNameLst>
                                      </p:cBhvr>
                                      <p:to>
                                        <p:strVal val="hidden"/>
                                      </p:to>
                                    </p:set>
                                  </p:childTnLst>
                                </p:cTn>
                              </p:par>
                            </p:childTnLst>
                          </p:cTn>
                        </p:par>
                        <p:par>
                          <p:cTn id="6739" fill="hold">
                            <p:stCondLst>
                              <p:cond delay="9000"/>
                            </p:stCondLst>
                            <p:childTnLst>
                              <p:par>
                                <p:cTn id="6740" nodeType="afterEffect" fill="hold" presetClass="exit" presetID="1">
                                  <p:stCondLst>
                                    <p:cond delay="1000"/>
                                  </p:stCondLst>
                                  <p:childTnLst>
                                    <p:set>
                                      <p:cBhvr>
                                        <p:cTn id="6741" dur="1" fill="hold">
                                          <p:stCondLst>
                                            <p:cond delay="0"/>
                                          </p:stCondLst>
                                        </p:cTn>
                                        <p:tgtEl>
                                          <p:spTgt spid="3093"/>
                                        </p:tgtEl>
                                        <p:attrNameLst>
                                          <p:attrName>style.visibility</p:attrName>
                                        </p:attrNameLst>
                                      </p:cBhvr>
                                      <p:to>
                                        <p:strVal val="hidden"/>
                                      </p:to>
                                    </p:set>
                                  </p:childTnLst>
                                </p:cTn>
                              </p:par>
                            </p:childTnLst>
                          </p:cTn>
                        </p:par>
                        <p:par>
                          <p:cTn id="6742" fill="hold">
                            <p:stCondLst>
                              <p:cond delay="10000"/>
                            </p:stCondLst>
                            <p:childTnLst>
                              <p:par>
                                <p:cTn id="6743" nodeType="afterEffect" fill="hold" presetClass="exit" presetID="1">
                                  <p:stCondLst>
                                    <p:cond delay="1000"/>
                                  </p:stCondLst>
                                  <p:childTnLst>
                                    <p:set>
                                      <p:cBhvr>
                                        <p:cTn id="6744" dur="1" fill="hold">
                                          <p:stCondLst>
                                            <p:cond delay="0"/>
                                          </p:stCondLst>
                                        </p:cTn>
                                        <p:tgtEl>
                                          <p:spTgt spid="3092"/>
                                        </p:tgtEl>
                                        <p:attrNameLst>
                                          <p:attrName>style.visibility</p:attrName>
                                        </p:attrNameLst>
                                      </p:cBhvr>
                                      <p:to>
                                        <p:strVal val="hidden"/>
                                      </p:to>
                                    </p:set>
                                  </p:childTnLst>
                                </p:cTn>
                              </p:par>
                            </p:childTnLst>
                          </p:cTn>
                        </p:par>
                        <p:par>
                          <p:cTn id="6745" fill="hold">
                            <p:stCondLst>
                              <p:cond delay="11000"/>
                            </p:stCondLst>
                            <p:childTnLst>
                              <p:par>
                                <p:cTn id="6746" nodeType="afterEffect" fill="hold" presetClass="exit" presetID="1">
                                  <p:stCondLst>
                                    <p:cond delay="1000"/>
                                  </p:stCondLst>
                                  <p:childTnLst>
                                    <p:set>
                                      <p:cBhvr>
                                        <p:cTn id="6747" dur="1" fill="hold">
                                          <p:stCondLst>
                                            <p:cond delay="0"/>
                                          </p:stCondLst>
                                        </p:cTn>
                                        <p:tgtEl>
                                          <p:spTgt spid="3091"/>
                                        </p:tgtEl>
                                        <p:attrNameLst>
                                          <p:attrName>style.visibility</p:attrName>
                                        </p:attrNameLst>
                                      </p:cBhvr>
                                      <p:to>
                                        <p:strVal val="hidden"/>
                                      </p:to>
                                    </p:set>
                                  </p:childTnLst>
                                </p:cTn>
                              </p:par>
                            </p:childTnLst>
                          </p:cTn>
                        </p:par>
                        <p:par>
                          <p:cTn id="6748" fill="hold">
                            <p:stCondLst>
                              <p:cond delay="12000"/>
                            </p:stCondLst>
                            <p:childTnLst>
                              <p:par>
                                <p:cTn id="6749" nodeType="afterEffect" fill="hold" presetClass="exit" presetID="1">
                                  <p:stCondLst>
                                    <p:cond delay="1000"/>
                                  </p:stCondLst>
                                  <p:childTnLst>
                                    <p:set>
                                      <p:cBhvr>
                                        <p:cTn id="6750" dur="1" fill="hold">
                                          <p:stCondLst>
                                            <p:cond delay="0"/>
                                          </p:stCondLst>
                                        </p:cTn>
                                        <p:tgtEl>
                                          <p:spTgt spid="3090"/>
                                        </p:tgtEl>
                                        <p:attrNameLst>
                                          <p:attrName>style.visibility</p:attrName>
                                        </p:attrNameLst>
                                      </p:cBhvr>
                                      <p:to>
                                        <p:strVal val="hidden"/>
                                      </p:to>
                                    </p:set>
                                  </p:childTnLst>
                                </p:cTn>
                              </p:par>
                            </p:childTnLst>
                          </p:cTn>
                        </p:par>
                        <p:par>
                          <p:cTn id="6751" fill="hold">
                            <p:stCondLst>
                              <p:cond delay="13000"/>
                            </p:stCondLst>
                            <p:childTnLst>
                              <p:par>
                                <p:cTn id="6752" nodeType="afterEffect" fill="hold" presetClass="exit" presetID="1">
                                  <p:stCondLst>
                                    <p:cond delay="1000"/>
                                  </p:stCondLst>
                                  <p:childTnLst>
                                    <p:set>
                                      <p:cBhvr>
                                        <p:cTn id="6753" dur="1" fill="hold">
                                          <p:stCondLst>
                                            <p:cond delay="0"/>
                                          </p:stCondLst>
                                        </p:cTn>
                                        <p:tgtEl>
                                          <p:spTgt spid="3089"/>
                                        </p:tgtEl>
                                        <p:attrNameLst>
                                          <p:attrName>style.visibility</p:attrName>
                                        </p:attrNameLst>
                                      </p:cBhvr>
                                      <p:to>
                                        <p:strVal val="hidden"/>
                                      </p:to>
                                    </p:set>
                                  </p:childTnLst>
                                </p:cTn>
                              </p:par>
                            </p:childTnLst>
                          </p:cTn>
                        </p:par>
                        <p:par>
                          <p:cTn id="6754" fill="hold">
                            <p:stCondLst>
                              <p:cond delay="14000"/>
                            </p:stCondLst>
                            <p:childTnLst>
                              <p:par>
                                <p:cTn id="6755" nodeType="afterEffect" fill="hold" presetClass="exit" presetID="1">
                                  <p:stCondLst>
                                    <p:cond delay="1000"/>
                                  </p:stCondLst>
                                  <p:childTnLst>
                                    <p:set>
                                      <p:cBhvr>
                                        <p:cTn id="6756" dur="1" fill="hold">
                                          <p:stCondLst>
                                            <p:cond delay="0"/>
                                          </p:stCondLst>
                                        </p:cTn>
                                        <p:tgtEl>
                                          <p:spTgt spid="3088"/>
                                        </p:tgtEl>
                                        <p:attrNameLst>
                                          <p:attrName>style.visibility</p:attrName>
                                        </p:attrNameLst>
                                      </p:cBhvr>
                                      <p:to>
                                        <p:strVal val="hidden"/>
                                      </p:to>
                                    </p:set>
                                  </p:childTnLst>
                                </p:cTn>
                              </p:par>
                            </p:childTnLst>
                          </p:cTn>
                        </p:par>
                        <p:par>
                          <p:cTn id="6757" fill="hold">
                            <p:stCondLst>
                              <p:cond delay="15000"/>
                            </p:stCondLst>
                            <p:childTnLst>
                              <p:par>
                                <p:cTn id="6758" nodeType="afterEffect" fill="hold" presetClass="exit" presetID="1">
                                  <p:stCondLst>
                                    <p:cond delay="1000"/>
                                  </p:stCondLst>
                                  <p:childTnLst>
                                    <p:set>
                                      <p:cBhvr>
                                        <p:cTn id="6759" dur="1" fill="hold">
                                          <p:stCondLst>
                                            <p:cond delay="0"/>
                                          </p:stCondLst>
                                        </p:cTn>
                                        <p:tgtEl>
                                          <p:spTgt spid="3087"/>
                                        </p:tgtEl>
                                        <p:attrNameLst>
                                          <p:attrName>style.visibility</p:attrName>
                                        </p:attrNameLst>
                                      </p:cBhvr>
                                      <p:to>
                                        <p:strVal val="hidden"/>
                                      </p:to>
                                    </p:set>
                                  </p:childTnLst>
                                </p:cTn>
                              </p:par>
                            </p:childTnLst>
                          </p:cTn>
                        </p:par>
                        <p:par>
                          <p:cTn id="6760" fill="hold">
                            <p:stCondLst>
                              <p:cond delay="16000"/>
                            </p:stCondLst>
                            <p:childTnLst>
                              <p:par>
                                <p:cTn id="6761" nodeType="afterEffect" fill="hold" presetClass="exit" presetID="1">
                                  <p:stCondLst>
                                    <p:cond delay="1000"/>
                                  </p:stCondLst>
                                  <p:childTnLst>
                                    <p:set>
                                      <p:cBhvr>
                                        <p:cTn id="6762" dur="1" fill="hold">
                                          <p:stCondLst>
                                            <p:cond delay="0"/>
                                          </p:stCondLst>
                                        </p:cTn>
                                        <p:tgtEl>
                                          <p:spTgt spid="3086"/>
                                        </p:tgtEl>
                                        <p:attrNameLst>
                                          <p:attrName>style.visibility</p:attrName>
                                        </p:attrNameLst>
                                      </p:cBhvr>
                                      <p:to>
                                        <p:strVal val="hidden"/>
                                      </p:to>
                                    </p:set>
                                  </p:childTnLst>
                                </p:cTn>
                              </p:par>
                            </p:childTnLst>
                          </p:cTn>
                        </p:par>
                        <p:par>
                          <p:cTn id="6763" fill="hold">
                            <p:stCondLst>
                              <p:cond delay="17000"/>
                            </p:stCondLst>
                            <p:childTnLst>
                              <p:par>
                                <p:cTn id="6764" nodeType="afterEffect" fill="hold" presetClass="exit" presetID="1">
                                  <p:stCondLst>
                                    <p:cond delay="1000"/>
                                  </p:stCondLst>
                                  <p:childTnLst>
                                    <p:set>
                                      <p:cBhvr>
                                        <p:cTn id="6765" dur="1" fill="hold">
                                          <p:stCondLst>
                                            <p:cond delay="0"/>
                                          </p:stCondLst>
                                        </p:cTn>
                                        <p:tgtEl>
                                          <p:spTgt spid="3085"/>
                                        </p:tgtEl>
                                        <p:attrNameLst>
                                          <p:attrName>style.visibility</p:attrName>
                                        </p:attrNameLst>
                                      </p:cBhvr>
                                      <p:to>
                                        <p:strVal val="hidden"/>
                                      </p:to>
                                    </p:set>
                                  </p:childTnLst>
                                </p:cTn>
                              </p:par>
                            </p:childTnLst>
                          </p:cTn>
                        </p:par>
                        <p:par>
                          <p:cTn id="6766" fill="hold">
                            <p:stCondLst>
                              <p:cond delay="18000"/>
                            </p:stCondLst>
                            <p:childTnLst>
                              <p:par>
                                <p:cTn id="6767" nodeType="afterEffect" fill="hold" presetClass="exit" presetID="1">
                                  <p:stCondLst>
                                    <p:cond delay="1000"/>
                                  </p:stCondLst>
                                  <p:childTnLst>
                                    <p:set>
                                      <p:cBhvr>
                                        <p:cTn id="6768" dur="1" fill="hold">
                                          <p:stCondLst>
                                            <p:cond delay="0"/>
                                          </p:stCondLst>
                                        </p:cTn>
                                        <p:tgtEl>
                                          <p:spTgt spid="3084"/>
                                        </p:tgtEl>
                                        <p:attrNameLst>
                                          <p:attrName>style.visibility</p:attrName>
                                        </p:attrNameLst>
                                      </p:cBhvr>
                                      <p:to>
                                        <p:strVal val="hidden"/>
                                      </p:to>
                                    </p:set>
                                  </p:childTnLst>
                                </p:cTn>
                              </p:par>
                            </p:childTnLst>
                          </p:cTn>
                        </p:par>
                        <p:par>
                          <p:cTn id="6769" fill="hold">
                            <p:stCondLst>
                              <p:cond delay="19000"/>
                            </p:stCondLst>
                            <p:childTnLst>
                              <p:par>
                                <p:cTn id="6770" nodeType="afterEffect" fill="hold" presetClass="exit" presetID="1">
                                  <p:stCondLst>
                                    <p:cond delay="1000"/>
                                  </p:stCondLst>
                                  <p:childTnLst>
                                    <p:set>
                                      <p:cBhvr>
                                        <p:cTn id="6771" dur="1" fill="hold">
                                          <p:stCondLst>
                                            <p:cond delay="0"/>
                                          </p:stCondLst>
                                        </p:cTn>
                                        <p:tgtEl>
                                          <p:spTgt spid="3083"/>
                                        </p:tgtEl>
                                        <p:attrNameLst>
                                          <p:attrName>style.visibility</p:attrName>
                                        </p:attrNameLst>
                                      </p:cBhvr>
                                      <p:to>
                                        <p:strVal val="hidden"/>
                                      </p:to>
                                    </p:set>
                                  </p:childTnLst>
                                </p:cTn>
                              </p:par>
                            </p:childTnLst>
                          </p:cTn>
                        </p:par>
                        <p:par>
                          <p:cTn id="6772" fill="hold">
                            <p:stCondLst>
                              <p:cond delay="20000"/>
                            </p:stCondLst>
                            <p:childTnLst>
                              <p:par>
                                <p:cTn id="6773" nodeType="afterEffect" fill="hold" presetClass="exit" presetID="1">
                                  <p:stCondLst>
                                    <p:cond delay="1000"/>
                                  </p:stCondLst>
                                  <p:childTnLst>
                                    <p:set>
                                      <p:cBhvr>
                                        <p:cTn id="6774" dur="1" fill="hold">
                                          <p:stCondLst>
                                            <p:cond delay="0"/>
                                          </p:stCondLst>
                                        </p:cTn>
                                        <p:tgtEl>
                                          <p:spTgt spid="3082"/>
                                        </p:tgtEl>
                                        <p:attrNameLst>
                                          <p:attrName>style.visibility</p:attrName>
                                        </p:attrNameLst>
                                      </p:cBhvr>
                                      <p:to>
                                        <p:strVal val="hidden"/>
                                      </p:to>
                                    </p:set>
                                  </p:childTnLst>
                                </p:cTn>
                              </p:par>
                            </p:childTnLst>
                          </p:cTn>
                        </p:par>
                        <p:par>
                          <p:cTn id="6775" fill="hold">
                            <p:stCondLst>
                              <p:cond delay="21000"/>
                            </p:stCondLst>
                            <p:childTnLst>
                              <p:par>
                                <p:cTn id="6776" nodeType="afterEffect" fill="hold" presetClass="exit" presetID="1">
                                  <p:stCondLst>
                                    <p:cond delay="1000"/>
                                  </p:stCondLst>
                                  <p:childTnLst>
                                    <p:set>
                                      <p:cBhvr>
                                        <p:cTn id="6777" dur="1" fill="hold">
                                          <p:stCondLst>
                                            <p:cond delay="0"/>
                                          </p:stCondLst>
                                        </p:cTn>
                                        <p:tgtEl>
                                          <p:spTgt spid="3081"/>
                                        </p:tgtEl>
                                        <p:attrNameLst>
                                          <p:attrName>style.visibility</p:attrName>
                                        </p:attrNameLst>
                                      </p:cBhvr>
                                      <p:to>
                                        <p:strVal val="hidden"/>
                                      </p:to>
                                    </p:set>
                                  </p:childTnLst>
                                </p:cTn>
                              </p:par>
                            </p:childTnLst>
                          </p:cTn>
                        </p:par>
                        <p:par>
                          <p:cTn id="6778" fill="hold">
                            <p:stCondLst>
                              <p:cond delay="22000"/>
                            </p:stCondLst>
                            <p:childTnLst>
                              <p:par>
                                <p:cTn id="6779" nodeType="afterEffect" fill="hold" presetClass="exit" presetID="1">
                                  <p:stCondLst>
                                    <p:cond delay="1000"/>
                                  </p:stCondLst>
                                  <p:childTnLst>
                                    <p:set>
                                      <p:cBhvr>
                                        <p:cTn id="6780" dur="1" fill="hold">
                                          <p:stCondLst>
                                            <p:cond delay="0"/>
                                          </p:stCondLst>
                                        </p:cTn>
                                        <p:tgtEl>
                                          <p:spTgt spid="3080"/>
                                        </p:tgtEl>
                                        <p:attrNameLst>
                                          <p:attrName>style.visibility</p:attrName>
                                        </p:attrNameLst>
                                      </p:cBhvr>
                                      <p:to>
                                        <p:strVal val="hidden"/>
                                      </p:to>
                                    </p:set>
                                  </p:childTnLst>
                                </p:cTn>
                              </p:par>
                            </p:childTnLst>
                          </p:cTn>
                        </p:par>
                        <p:par>
                          <p:cTn id="6781" fill="hold">
                            <p:stCondLst>
                              <p:cond delay="23000"/>
                            </p:stCondLst>
                            <p:childTnLst>
                              <p:par>
                                <p:cTn id="6782" nodeType="afterEffect" fill="hold" presetClass="exit" presetID="1">
                                  <p:stCondLst>
                                    <p:cond delay="1000"/>
                                  </p:stCondLst>
                                  <p:childTnLst>
                                    <p:set>
                                      <p:cBhvr>
                                        <p:cTn id="6783" dur="1" fill="hold">
                                          <p:stCondLst>
                                            <p:cond delay="0"/>
                                          </p:stCondLst>
                                        </p:cTn>
                                        <p:tgtEl>
                                          <p:spTgt spid="3079"/>
                                        </p:tgtEl>
                                        <p:attrNameLst>
                                          <p:attrName>style.visibility</p:attrName>
                                        </p:attrNameLst>
                                      </p:cBhvr>
                                      <p:to>
                                        <p:strVal val="hidden"/>
                                      </p:to>
                                    </p:set>
                                  </p:childTnLst>
                                </p:cTn>
                              </p:par>
                            </p:childTnLst>
                          </p:cTn>
                        </p:par>
                        <p:par>
                          <p:cTn id="6784" fill="hold">
                            <p:stCondLst>
                              <p:cond delay="24000"/>
                            </p:stCondLst>
                            <p:childTnLst>
                              <p:par>
                                <p:cTn id="6785" nodeType="afterEffect" fill="hold" presetClass="exit" presetID="1">
                                  <p:stCondLst>
                                    <p:cond delay="1000"/>
                                  </p:stCondLst>
                                  <p:childTnLst>
                                    <p:set>
                                      <p:cBhvr>
                                        <p:cTn id="6786" dur="1" fill="hold">
                                          <p:stCondLst>
                                            <p:cond delay="9"/>
                                          </p:stCondLst>
                                        </p:cTn>
                                        <p:tgtEl>
                                          <p:spTgt spid="30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הִנֵּ֣ה הָעַלְמָ֗ה הָרָה֙ וְיֹלֶ֣דֶת בֵּ֔ן</a:t>
            </a:r>
            <a:endParaRPr b="0" lang="en-US" sz="3200" strike="noStrike" u="none">
              <a:solidFill>
                <a:srgbClr val="ffffff"/>
              </a:solidFill>
              <a:effectLst/>
              <a:uFillTx/>
              <a:latin typeface="Arial"/>
            </a:endParaRPr>
          </a:p>
        </p:txBody>
      </p:sp>
      <p:sp>
        <p:nvSpPr>
          <p:cNvPr id="31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Voici, la jeune fille deviendra enceinte, elle enfantera un fils,</a:t>
            </a:r>
            <a:endParaRPr b="0" lang="en-US" sz="3200" strike="noStrike" u="none">
              <a:solidFill>
                <a:srgbClr val="ffffff"/>
              </a:solidFill>
              <a:effectLst/>
              <a:uFillTx/>
              <a:latin typeface="Arial"/>
            </a:endParaRPr>
          </a:p>
        </p:txBody>
      </p:sp>
      <p:sp>
        <p:nvSpPr>
          <p:cNvPr id="31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 virgen concebirá y dará a luz un hijo, </a:t>
            </a:r>
            <a:endParaRPr b="0" lang="en-US" sz="3200" strike="noStrike" u="none">
              <a:solidFill>
                <a:srgbClr val="ffffff"/>
              </a:solidFill>
              <a:effectLst/>
              <a:uFillTx/>
              <a:latin typeface="Arial"/>
            </a:endParaRPr>
          </a:p>
        </p:txBody>
      </p:sp>
      <p:sp>
        <p:nvSpPr>
          <p:cNvPr id="31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Behold, the virgin shall conceive and bear a Son,  </a:t>
            </a:r>
            <a:endParaRPr b="0" lang="en-US" sz="3200" strike="noStrike" u="none">
              <a:solidFill>
                <a:srgbClr val="ffffff"/>
              </a:solidFill>
              <a:effectLst/>
              <a:uFillTx/>
              <a:latin typeface="Arial"/>
            </a:endParaRPr>
          </a:p>
        </p:txBody>
      </p:sp>
      <p:sp>
        <p:nvSpPr>
          <p:cNvPr id="31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#88</a:t>
            </a:r>
            <a:endParaRPr b="0" lang="en-US" sz="4400" strike="noStrike" u="none">
              <a:solidFill>
                <a:srgbClr val="ffffff"/>
              </a:solidFill>
              <a:effectLst/>
              <a:uFillTx/>
              <a:latin typeface="Arial"/>
            </a:endParaRPr>
          </a:p>
        </p:txBody>
      </p:sp>
      <p:sp>
        <p:nvSpPr>
          <p:cNvPr id="31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7:1, Where did the 2 kings go  </a:t>
            </a:r>
            <a:endParaRPr b="0" lang="en-US" sz="3200" strike="noStrike" u="none">
              <a:solidFill>
                <a:srgbClr val="ffffff"/>
              </a:solidFill>
              <a:effectLst/>
              <a:uFillTx/>
              <a:latin typeface="Arial"/>
            </a:endParaRPr>
          </a:p>
        </p:txBody>
      </p:sp>
      <p:sp>
        <p:nvSpPr>
          <p:cNvPr id="3110" name="PlaceHolder 76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7:1, ¿A dónde subieron Rezín, rey de Siria, y Peka hijo de Remalías, rey de Israel? </a:t>
            </a:r>
            <a:endParaRPr b="0" lang="en-US" sz="3200" strike="noStrike" u="none">
              <a:solidFill>
                <a:srgbClr val="ffffff"/>
              </a:solidFill>
              <a:effectLst/>
              <a:uFillTx/>
              <a:latin typeface="Arial"/>
            </a:endParaRPr>
          </a:p>
        </p:txBody>
      </p:sp>
      <p:sp>
        <p:nvSpPr>
          <p:cNvPr id="3111" name="PlaceHolder 77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7:1, Où sont allés les deux rois</a:t>
            </a:r>
            <a:endParaRPr b="0" lang="en-US" sz="3200" strike="noStrike" u="none">
              <a:solidFill>
                <a:srgbClr val="ffffff"/>
              </a:solidFill>
              <a:effectLst/>
              <a:uFillTx/>
              <a:latin typeface="Arial"/>
            </a:endParaRPr>
          </a:p>
        </p:txBody>
      </p:sp>
      <p:sp>
        <p:nvSpPr>
          <p:cNvPr id="3112" name="TextBox 22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13" name="TextBox 2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14" name="TextBox 2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15" name="TextBox 2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16" name="TextBox 2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17" name="TextBox 2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18" name="TextBox 2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19" name="TextBox 2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20" name="TextBox 2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21" name="TextBox 2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22" name="TextBox 2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23" name="TextBox 2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24" name="TextBox 2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25" name="TextBox 2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26" name="TextBox 2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27" name="TextBox 2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28" name="TextBox 2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29" name="TextBox 2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130" name="TextBox 2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131" name="TextBox 2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132" name="TextBox 2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133" name="TextBox 2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134" name="TextBox 2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35" name="TextBox 2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36" name="TextBox 22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37" name="TextBox 2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787" dur="indefinite" restart="never" nodeType="tmRoot">
          <p:childTnLst>
            <p:seq>
              <p:cTn id="6788" dur="indefinite" nodeType="mainSeq">
                <p:childTnLst>
                  <p:par>
                    <p:cTn id="6789" fill="hold">
                      <p:stCondLst>
                        <p:cond delay="indefinite"/>
                      </p:stCondLst>
                      <p:childTnLst>
                        <p:par>
                          <p:cTn id="6790" fill="hold">
                            <p:stCondLst>
                              <p:cond delay="0"/>
                            </p:stCondLst>
                            <p:childTnLst>
                              <p:par>
                                <p:cTn id="6791" nodeType="clickEffect" fill="hold" presetClass="exit" presetID="1">
                                  <p:stCondLst>
                                    <p:cond delay="1000"/>
                                  </p:stCondLst>
                                  <p:childTnLst>
                                    <p:set>
                                      <p:cBhvr>
                                        <p:cTn id="6792" dur="1" fill="hold">
                                          <p:stCondLst>
                                            <p:cond delay="0"/>
                                          </p:stCondLst>
                                        </p:cTn>
                                        <p:tgtEl>
                                          <p:spTgt spid="3137"/>
                                        </p:tgtEl>
                                        <p:attrNameLst>
                                          <p:attrName>style.visibility</p:attrName>
                                        </p:attrNameLst>
                                      </p:cBhvr>
                                      <p:to>
                                        <p:strVal val="hidden"/>
                                      </p:to>
                                    </p:set>
                                  </p:childTnLst>
                                </p:cTn>
                              </p:par>
                            </p:childTnLst>
                          </p:cTn>
                        </p:par>
                        <p:par>
                          <p:cTn id="6793" fill="hold">
                            <p:stCondLst>
                              <p:cond delay="1000"/>
                            </p:stCondLst>
                            <p:childTnLst>
                              <p:par>
                                <p:cTn id="6794" nodeType="afterEffect" fill="hold" presetClass="exit" presetID="1">
                                  <p:stCondLst>
                                    <p:cond delay="1000"/>
                                  </p:stCondLst>
                                  <p:childTnLst>
                                    <p:set>
                                      <p:cBhvr>
                                        <p:cTn id="6795" dur="1" fill="hold">
                                          <p:stCondLst>
                                            <p:cond delay="0"/>
                                          </p:stCondLst>
                                        </p:cTn>
                                        <p:tgtEl>
                                          <p:spTgt spid="3136"/>
                                        </p:tgtEl>
                                        <p:attrNameLst>
                                          <p:attrName>style.visibility</p:attrName>
                                        </p:attrNameLst>
                                      </p:cBhvr>
                                      <p:to>
                                        <p:strVal val="hidden"/>
                                      </p:to>
                                    </p:set>
                                  </p:childTnLst>
                                </p:cTn>
                              </p:par>
                            </p:childTnLst>
                          </p:cTn>
                        </p:par>
                        <p:par>
                          <p:cTn id="6796" fill="hold">
                            <p:stCondLst>
                              <p:cond delay="2000"/>
                            </p:stCondLst>
                            <p:childTnLst>
                              <p:par>
                                <p:cTn id="6797" nodeType="afterEffect" fill="hold" presetClass="exit" presetID="1">
                                  <p:stCondLst>
                                    <p:cond delay="1000"/>
                                  </p:stCondLst>
                                  <p:childTnLst>
                                    <p:set>
                                      <p:cBhvr>
                                        <p:cTn id="6798" dur="1" fill="hold">
                                          <p:stCondLst>
                                            <p:cond delay="0"/>
                                          </p:stCondLst>
                                        </p:cTn>
                                        <p:tgtEl>
                                          <p:spTgt spid="3135"/>
                                        </p:tgtEl>
                                        <p:attrNameLst>
                                          <p:attrName>style.visibility</p:attrName>
                                        </p:attrNameLst>
                                      </p:cBhvr>
                                      <p:to>
                                        <p:strVal val="hidden"/>
                                      </p:to>
                                    </p:set>
                                  </p:childTnLst>
                                </p:cTn>
                              </p:par>
                            </p:childTnLst>
                          </p:cTn>
                        </p:par>
                        <p:par>
                          <p:cTn id="6799" fill="hold">
                            <p:stCondLst>
                              <p:cond delay="3000"/>
                            </p:stCondLst>
                            <p:childTnLst>
                              <p:par>
                                <p:cTn id="6800" nodeType="afterEffect" fill="hold" presetClass="exit" presetID="1">
                                  <p:stCondLst>
                                    <p:cond delay="1000"/>
                                  </p:stCondLst>
                                  <p:childTnLst>
                                    <p:set>
                                      <p:cBhvr>
                                        <p:cTn id="6801" dur="1" fill="hold">
                                          <p:stCondLst>
                                            <p:cond delay="0"/>
                                          </p:stCondLst>
                                        </p:cTn>
                                        <p:tgtEl>
                                          <p:spTgt spid="3134"/>
                                        </p:tgtEl>
                                        <p:attrNameLst>
                                          <p:attrName>style.visibility</p:attrName>
                                        </p:attrNameLst>
                                      </p:cBhvr>
                                      <p:to>
                                        <p:strVal val="hidden"/>
                                      </p:to>
                                    </p:set>
                                  </p:childTnLst>
                                </p:cTn>
                              </p:par>
                            </p:childTnLst>
                          </p:cTn>
                        </p:par>
                        <p:par>
                          <p:cTn id="6802" fill="hold">
                            <p:stCondLst>
                              <p:cond delay="4000"/>
                            </p:stCondLst>
                            <p:childTnLst>
                              <p:par>
                                <p:cTn id="6803" nodeType="afterEffect" fill="hold" presetClass="exit" presetID="1">
                                  <p:stCondLst>
                                    <p:cond delay="1000"/>
                                  </p:stCondLst>
                                  <p:childTnLst>
                                    <p:set>
                                      <p:cBhvr>
                                        <p:cTn id="6804" dur="1" fill="hold">
                                          <p:stCondLst>
                                            <p:cond delay="0"/>
                                          </p:stCondLst>
                                        </p:cTn>
                                        <p:tgtEl>
                                          <p:spTgt spid="3133"/>
                                        </p:tgtEl>
                                        <p:attrNameLst>
                                          <p:attrName>style.visibility</p:attrName>
                                        </p:attrNameLst>
                                      </p:cBhvr>
                                      <p:to>
                                        <p:strVal val="hidden"/>
                                      </p:to>
                                    </p:set>
                                  </p:childTnLst>
                                </p:cTn>
                              </p:par>
                            </p:childTnLst>
                          </p:cTn>
                        </p:par>
                        <p:par>
                          <p:cTn id="6805" fill="hold">
                            <p:stCondLst>
                              <p:cond delay="5000"/>
                            </p:stCondLst>
                            <p:childTnLst>
                              <p:par>
                                <p:cTn id="6806" nodeType="afterEffect" fill="hold" presetClass="exit" presetID="1">
                                  <p:stCondLst>
                                    <p:cond delay="1000"/>
                                  </p:stCondLst>
                                  <p:childTnLst>
                                    <p:set>
                                      <p:cBhvr>
                                        <p:cTn id="6807" dur="1" fill="hold">
                                          <p:stCondLst>
                                            <p:cond delay="0"/>
                                          </p:stCondLst>
                                        </p:cTn>
                                        <p:tgtEl>
                                          <p:spTgt spid="3132"/>
                                        </p:tgtEl>
                                        <p:attrNameLst>
                                          <p:attrName>style.visibility</p:attrName>
                                        </p:attrNameLst>
                                      </p:cBhvr>
                                      <p:to>
                                        <p:strVal val="hidden"/>
                                      </p:to>
                                    </p:set>
                                  </p:childTnLst>
                                </p:cTn>
                              </p:par>
                            </p:childTnLst>
                          </p:cTn>
                        </p:par>
                        <p:par>
                          <p:cTn id="6808" fill="hold">
                            <p:stCondLst>
                              <p:cond delay="6000"/>
                            </p:stCondLst>
                            <p:childTnLst>
                              <p:par>
                                <p:cTn id="6809" nodeType="afterEffect" fill="hold" presetClass="exit" presetID="1">
                                  <p:stCondLst>
                                    <p:cond delay="1000"/>
                                  </p:stCondLst>
                                  <p:childTnLst>
                                    <p:set>
                                      <p:cBhvr>
                                        <p:cTn id="6810" dur="1" fill="hold">
                                          <p:stCondLst>
                                            <p:cond delay="0"/>
                                          </p:stCondLst>
                                        </p:cTn>
                                        <p:tgtEl>
                                          <p:spTgt spid="3131"/>
                                        </p:tgtEl>
                                        <p:attrNameLst>
                                          <p:attrName>style.visibility</p:attrName>
                                        </p:attrNameLst>
                                      </p:cBhvr>
                                      <p:to>
                                        <p:strVal val="hidden"/>
                                      </p:to>
                                    </p:set>
                                  </p:childTnLst>
                                </p:cTn>
                              </p:par>
                            </p:childTnLst>
                          </p:cTn>
                        </p:par>
                        <p:par>
                          <p:cTn id="6811" fill="hold">
                            <p:stCondLst>
                              <p:cond delay="7000"/>
                            </p:stCondLst>
                            <p:childTnLst>
                              <p:par>
                                <p:cTn id="6812" nodeType="afterEffect" fill="hold" presetClass="exit" presetID="1">
                                  <p:stCondLst>
                                    <p:cond delay="1000"/>
                                  </p:stCondLst>
                                  <p:childTnLst>
                                    <p:set>
                                      <p:cBhvr>
                                        <p:cTn id="6813" dur="1" fill="hold">
                                          <p:stCondLst>
                                            <p:cond delay="0"/>
                                          </p:stCondLst>
                                        </p:cTn>
                                        <p:tgtEl>
                                          <p:spTgt spid="3130"/>
                                        </p:tgtEl>
                                        <p:attrNameLst>
                                          <p:attrName>style.visibility</p:attrName>
                                        </p:attrNameLst>
                                      </p:cBhvr>
                                      <p:to>
                                        <p:strVal val="hidden"/>
                                      </p:to>
                                    </p:set>
                                  </p:childTnLst>
                                </p:cTn>
                              </p:par>
                            </p:childTnLst>
                          </p:cTn>
                        </p:par>
                        <p:par>
                          <p:cTn id="6814" fill="hold">
                            <p:stCondLst>
                              <p:cond delay="8000"/>
                            </p:stCondLst>
                            <p:childTnLst>
                              <p:par>
                                <p:cTn id="6815" nodeType="afterEffect" fill="hold" presetClass="exit" presetID="1">
                                  <p:stCondLst>
                                    <p:cond delay="1000"/>
                                  </p:stCondLst>
                                  <p:childTnLst>
                                    <p:set>
                                      <p:cBhvr>
                                        <p:cTn id="6816" dur="1" fill="hold">
                                          <p:stCondLst>
                                            <p:cond delay="0"/>
                                          </p:stCondLst>
                                        </p:cTn>
                                        <p:tgtEl>
                                          <p:spTgt spid="3129"/>
                                        </p:tgtEl>
                                        <p:attrNameLst>
                                          <p:attrName>style.visibility</p:attrName>
                                        </p:attrNameLst>
                                      </p:cBhvr>
                                      <p:to>
                                        <p:strVal val="hidden"/>
                                      </p:to>
                                    </p:set>
                                  </p:childTnLst>
                                </p:cTn>
                              </p:par>
                            </p:childTnLst>
                          </p:cTn>
                        </p:par>
                        <p:par>
                          <p:cTn id="6817" fill="hold">
                            <p:stCondLst>
                              <p:cond delay="9000"/>
                            </p:stCondLst>
                            <p:childTnLst>
                              <p:par>
                                <p:cTn id="6818" nodeType="afterEffect" fill="hold" presetClass="exit" presetID="1">
                                  <p:stCondLst>
                                    <p:cond delay="1000"/>
                                  </p:stCondLst>
                                  <p:childTnLst>
                                    <p:set>
                                      <p:cBhvr>
                                        <p:cTn id="6819" dur="1" fill="hold">
                                          <p:stCondLst>
                                            <p:cond delay="0"/>
                                          </p:stCondLst>
                                        </p:cTn>
                                        <p:tgtEl>
                                          <p:spTgt spid="3128"/>
                                        </p:tgtEl>
                                        <p:attrNameLst>
                                          <p:attrName>style.visibility</p:attrName>
                                        </p:attrNameLst>
                                      </p:cBhvr>
                                      <p:to>
                                        <p:strVal val="hidden"/>
                                      </p:to>
                                    </p:set>
                                  </p:childTnLst>
                                </p:cTn>
                              </p:par>
                            </p:childTnLst>
                          </p:cTn>
                        </p:par>
                        <p:par>
                          <p:cTn id="6820" fill="hold">
                            <p:stCondLst>
                              <p:cond delay="10000"/>
                            </p:stCondLst>
                            <p:childTnLst>
                              <p:par>
                                <p:cTn id="6821" nodeType="afterEffect" fill="hold" presetClass="exit" presetID="1">
                                  <p:stCondLst>
                                    <p:cond delay="1000"/>
                                  </p:stCondLst>
                                  <p:childTnLst>
                                    <p:set>
                                      <p:cBhvr>
                                        <p:cTn id="6822" dur="1" fill="hold">
                                          <p:stCondLst>
                                            <p:cond delay="0"/>
                                          </p:stCondLst>
                                        </p:cTn>
                                        <p:tgtEl>
                                          <p:spTgt spid="3127"/>
                                        </p:tgtEl>
                                        <p:attrNameLst>
                                          <p:attrName>style.visibility</p:attrName>
                                        </p:attrNameLst>
                                      </p:cBhvr>
                                      <p:to>
                                        <p:strVal val="hidden"/>
                                      </p:to>
                                    </p:set>
                                  </p:childTnLst>
                                </p:cTn>
                              </p:par>
                            </p:childTnLst>
                          </p:cTn>
                        </p:par>
                        <p:par>
                          <p:cTn id="6823" fill="hold">
                            <p:stCondLst>
                              <p:cond delay="11000"/>
                            </p:stCondLst>
                            <p:childTnLst>
                              <p:par>
                                <p:cTn id="6824" nodeType="afterEffect" fill="hold" presetClass="exit" presetID="1">
                                  <p:stCondLst>
                                    <p:cond delay="1000"/>
                                  </p:stCondLst>
                                  <p:childTnLst>
                                    <p:set>
                                      <p:cBhvr>
                                        <p:cTn id="6825" dur="1" fill="hold">
                                          <p:stCondLst>
                                            <p:cond delay="0"/>
                                          </p:stCondLst>
                                        </p:cTn>
                                        <p:tgtEl>
                                          <p:spTgt spid="3126"/>
                                        </p:tgtEl>
                                        <p:attrNameLst>
                                          <p:attrName>style.visibility</p:attrName>
                                        </p:attrNameLst>
                                      </p:cBhvr>
                                      <p:to>
                                        <p:strVal val="hidden"/>
                                      </p:to>
                                    </p:set>
                                  </p:childTnLst>
                                </p:cTn>
                              </p:par>
                            </p:childTnLst>
                          </p:cTn>
                        </p:par>
                        <p:par>
                          <p:cTn id="6826" fill="hold">
                            <p:stCondLst>
                              <p:cond delay="12000"/>
                            </p:stCondLst>
                            <p:childTnLst>
                              <p:par>
                                <p:cTn id="6827" nodeType="afterEffect" fill="hold" presetClass="exit" presetID="1">
                                  <p:stCondLst>
                                    <p:cond delay="1000"/>
                                  </p:stCondLst>
                                  <p:childTnLst>
                                    <p:set>
                                      <p:cBhvr>
                                        <p:cTn id="6828" dur="1" fill="hold">
                                          <p:stCondLst>
                                            <p:cond delay="0"/>
                                          </p:stCondLst>
                                        </p:cTn>
                                        <p:tgtEl>
                                          <p:spTgt spid="3125"/>
                                        </p:tgtEl>
                                        <p:attrNameLst>
                                          <p:attrName>style.visibility</p:attrName>
                                        </p:attrNameLst>
                                      </p:cBhvr>
                                      <p:to>
                                        <p:strVal val="hidden"/>
                                      </p:to>
                                    </p:set>
                                  </p:childTnLst>
                                </p:cTn>
                              </p:par>
                            </p:childTnLst>
                          </p:cTn>
                        </p:par>
                        <p:par>
                          <p:cTn id="6829" fill="hold">
                            <p:stCondLst>
                              <p:cond delay="13000"/>
                            </p:stCondLst>
                            <p:childTnLst>
                              <p:par>
                                <p:cTn id="6830" nodeType="afterEffect" fill="hold" presetClass="exit" presetID="1">
                                  <p:stCondLst>
                                    <p:cond delay="1000"/>
                                  </p:stCondLst>
                                  <p:childTnLst>
                                    <p:set>
                                      <p:cBhvr>
                                        <p:cTn id="6831" dur="1" fill="hold">
                                          <p:stCondLst>
                                            <p:cond delay="0"/>
                                          </p:stCondLst>
                                        </p:cTn>
                                        <p:tgtEl>
                                          <p:spTgt spid="3124"/>
                                        </p:tgtEl>
                                        <p:attrNameLst>
                                          <p:attrName>style.visibility</p:attrName>
                                        </p:attrNameLst>
                                      </p:cBhvr>
                                      <p:to>
                                        <p:strVal val="hidden"/>
                                      </p:to>
                                    </p:set>
                                  </p:childTnLst>
                                </p:cTn>
                              </p:par>
                            </p:childTnLst>
                          </p:cTn>
                        </p:par>
                        <p:par>
                          <p:cTn id="6832" fill="hold">
                            <p:stCondLst>
                              <p:cond delay="14000"/>
                            </p:stCondLst>
                            <p:childTnLst>
                              <p:par>
                                <p:cTn id="6833" nodeType="afterEffect" fill="hold" presetClass="exit" presetID="1">
                                  <p:stCondLst>
                                    <p:cond delay="1000"/>
                                  </p:stCondLst>
                                  <p:childTnLst>
                                    <p:set>
                                      <p:cBhvr>
                                        <p:cTn id="6834" dur="1" fill="hold">
                                          <p:stCondLst>
                                            <p:cond delay="0"/>
                                          </p:stCondLst>
                                        </p:cTn>
                                        <p:tgtEl>
                                          <p:spTgt spid="3123"/>
                                        </p:tgtEl>
                                        <p:attrNameLst>
                                          <p:attrName>style.visibility</p:attrName>
                                        </p:attrNameLst>
                                      </p:cBhvr>
                                      <p:to>
                                        <p:strVal val="hidden"/>
                                      </p:to>
                                    </p:set>
                                  </p:childTnLst>
                                </p:cTn>
                              </p:par>
                            </p:childTnLst>
                          </p:cTn>
                        </p:par>
                        <p:par>
                          <p:cTn id="6835" fill="hold">
                            <p:stCondLst>
                              <p:cond delay="15000"/>
                            </p:stCondLst>
                            <p:childTnLst>
                              <p:par>
                                <p:cTn id="6836" nodeType="afterEffect" fill="hold" presetClass="exit" presetID="1">
                                  <p:stCondLst>
                                    <p:cond delay="1000"/>
                                  </p:stCondLst>
                                  <p:childTnLst>
                                    <p:set>
                                      <p:cBhvr>
                                        <p:cTn id="6837" dur="1" fill="hold">
                                          <p:stCondLst>
                                            <p:cond delay="0"/>
                                          </p:stCondLst>
                                        </p:cTn>
                                        <p:tgtEl>
                                          <p:spTgt spid="3122"/>
                                        </p:tgtEl>
                                        <p:attrNameLst>
                                          <p:attrName>style.visibility</p:attrName>
                                        </p:attrNameLst>
                                      </p:cBhvr>
                                      <p:to>
                                        <p:strVal val="hidden"/>
                                      </p:to>
                                    </p:set>
                                  </p:childTnLst>
                                </p:cTn>
                              </p:par>
                            </p:childTnLst>
                          </p:cTn>
                        </p:par>
                        <p:par>
                          <p:cTn id="6838" fill="hold">
                            <p:stCondLst>
                              <p:cond delay="16000"/>
                            </p:stCondLst>
                            <p:childTnLst>
                              <p:par>
                                <p:cTn id="6839" nodeType="afterEffect" fill="hold" presetClass="exit" presetID="1">
                                  <p:stCondLst>
                                    <p:cond delay="1000"/>
                                  </p:stCondLst>
                                  <p:childTnLst>
                                    <p:set>
                                      <p:cBhvr>
                                        <p:cTn id="6840" dur="1" fill="hold">
                                          <p:stCondLst>
                                            <p:cond delay="0"/>
                                          </p:stCondLst>
                                        </p:cTn>
                                        <p:tgtEl>
                                          <p:spTgt spid="3121"/>
                                        </p:tgtEl>
                                        <p:attrNameLst>
                                          <p:attrName>style.visibility</p:attrName>
                                        </p:attrNameLst>
                                      </p:cBhvr>
                                      <p:to>
                                        <p:strVal val="hidden"/>
                                      </p:to>
                                    </p:set>
                                  </p:childTnLst>
                                </p:cTn>
                              </p:par>
                            </p:childTnLst>
                          </p:cTn>
                        </p:par>
                        <p:par>
                          <p:cTn id="6841" fill="hold">
                            <p:stCondLst>
                              <p:cond delay="17000"/>
                            </p:stCondLst>
                            <p:childTnLst>
                              <p:par>
                                <p:cTn id="6842" nodeType="afterEffect" fill="hold" presetClass="exit" presetID="1">
                                  <p:stCondLst>
                                    <p:cond delay="1000"/>
                                  </p:stCondLst>
                                  <p:childTnLst>
                                    <p:set>
                                      <p:cBhvr>
                                        <p:cTn id="6843" dur="1" fill="hold">
                                          <p:stCondLst>
                                            <p:cond delay="0"/>
                                          </p:stCondLst>
                                        </p:cTn>
                                        <p:tgtEl>
                                          <p:spTgt spid="3120"/>
                                        </p:tgtEl>
                                        <p:attrNameLst>
                                          <p:attrName>style.visibility</p:attrName>
                                        </p:attrNameLst>
                                      </p:cBhvr>
                                      <p:to>
                                        <p:strVal val="hidden"/>
                                      </p:to>
                                    </p:set>
                                  </p:childTnLst>
                                </p:cTn>
                              </p:par>
                            </p:childTnLst>
                          </p:cTn>
                        </p:par>
                        <p:par>
                          <p:cTn id="6844" fill="hold">
                            <p:stCondLst>
                              <p:cond delay="18000"/>
                            </p:stCondLst>
                            <p:childTnLst>
                              <p:par>
                                <p:cTn id="6845" nodeType="afterEffect" fill="hold" presetClass="exit" presetID="1">
                                  <p:stCondLst>
                                    <p:cond delay="1000"/>
                                  </p:stCondLst>
                                  <p:childTnLst>
                                    <p:set>
                                      <p:cBhvr>
                                        <p:cTn id="6846" dur="1" fill="hold">
                                          <p:stCondLst>
                                            <p:cond delay="0"/>
                                          </p:stCondLst>
                                        </p:cTn>
                                        <p:tgtEl>
                                          <p:spTgt spid="3119"/>
                                        </p:tgtEl>
                                        <p:attrNameLst>
                                          <p:attrName>style.visibility</p:attrName>
                                        </p:attrNameLst>
                                      </p:cBhvr>
                                      <p:to>
                                        <p:strVal val="hidden"/>
                                      </p:to>
                                    </p:set>
                                  </p:childTnLst>
                                </p:cTn>
                              </p:par>
                            </p:childTnLst>
                          </p:cTn>
                        </p:par>
                        <p:par>
                          <p:cTn id="6847" fill="hold">
                            <p:stCondLst>
                              <p:cond delay="19000"/>
                            </p:stCondLst>
                            <p:childTnLst>
                              <p:par>
                                <p:cTn id="6848" nodeType="afterEffect" fill="hold" presetClass="exit" presetID="1">
                                  <p:stCondLst>
                                    <p:cond delay="1000"/>
                                  </p:stCondLst>
                                  <p:childTnLst>
                                    <p:set>
                                      <p:cBhvr>
                                        <p:cTn id="6849" dur="1" fill="hold">
                                          <p:stCondLst>
                                            <p:cond delay="0"/>
                                          </p:stCondLst>
                                        </p:cTn>
                                        <p:tgtEl>
                                          <p:spTgt spid="3118"/>
                                        </p:tgtEl>
                                        <p:attrNameLst>
                                          <p:attrName>style.visibility</p:attrName>
                                        </p:attrNameLst>
                                      </p:cBhvr>
                                      <p:to>
                                        <p:strVal val="hidden"/>
                                      </p:to>
                                    </p:set>
                                  </p:childTnLst>
                                </p:cTn>
                              </p:par>
                            </p:childTnLst>
                          </p:cTn>
                        </p:par>
                        <p:par>
                          <p:cTn id="6850" fill="hold">
                            <p:stCondLst>
                              <p:cond delay="20000"/>
                            </p:stCondLst>
                            <p:childTnLst>
                              <p:par>
                                <p:cTn id="6851" nodeType="afterEffect" fill="hold" presetClass="exit" presetID="1">
                                  <p:stCondLst>
                                    <p:cond delay="1000"/>
                                  </p:stCondLst>
                                  <p:childTnLst>
                                    <p:set>
                                      <p:cBhvr>
                                        <p:cTn id="6852" dur="1" fill="hold">
                                          <p:stCondLst>
                                            <p:cond delay="0"/>
                                          </p:stCondLst>
                                        </p:cTn>
                                        <p:tgtEl>
                                          <p:spTgt spid="3117"/>
                                        </p:tgtEl>
                                        <p:attrNameLst>
                                          <p:attrName>style.visibility</p:attrName>
                                        </p:attrNameLst>
                                      </p:cBhvr>
                                      <p:to>
                                        <p:strVal val="hidden"/>
                                      </p:to>
                                    </p:set>
                                  </p:childTnLst>
                                </p:cTn>
                              </p:par>
                            </p:childTnLst>
                          </p:cTn>
                        </p:par>
                        <p:par>
                          <p:cTn id="6853" fill="hold">
                            <p:stCondLst>
                              <p:cond delay="21000"/>
                            </p:stCondLst>
                            <p:childTnLst>
                              <p:par>
                                <p:cTn id="6854" nodeType="afterEffect" fill="hold" presetClass="exit" presetID="1">
                                  <p:stCondLst>
                                    <p:cond delay="1000"/>
                                  </p:stCondLst>
                                  <p:childTnLst>
                                    <p:set>
                                      <p:cBhvr>
                                        <p:cTn id="6855" dur="1" fill="hold">
                                          <p:stCondLst>
                                            <p:cond delay="0"/>
                                          </p:stCondLst>
                                        </p:cTn>
                                        <p:tgtEl>
                                          <p:spTgt spid="3116"/>
                                        </p:tgtEl>
                                        <p:attrNameLst>
                                          <p:attrName>style.visibility</p:attrName>
                                        </p:attrNameLst>
                                      </p:cBhvr>
                                      <p:to>
                                        <p:strVal val="hidden"/>
                                      </p:to>
                                    </p:set>
                                  </p:childTnLst>
                                </p:cTn>
                              </p:par>
                            </p:childTnLst>
                          </p:cTn>
                        </p:par>
                        <p:par>
                          <p:cTn id="6856" fill="hold">
                            <p:stCondLst>
                              <p:cond delay="22000"/>
                            </p:stCondLst>
                            <p:childTnLst>
                              <p:par>
                                <p:cTn id="6857" nodeType="afterEffect" fill="hold" presetClass="exit" presetID="1">
                                  <p:stCondLst>
                                    <p:cond delay="1000"/>
                                  </p:stCondLst>
                                  <p:childTnLst>
                                    <p:set>
                                      <p:cBhvr>
                                        <p:cTn id="6858" dur="1" fill="hold">
                                          <p:stCondLst>
                                            <p:cond delay="0"/>
                                          </p:stCondLst>
                                        </p:cTn>
                                        <p:tgtEl>
                                          <p:spTgt spid="3115"/>
                                        </p:tgtEl>
                                        <p:attrNameLst>
                                          <p:attrName>style.visibility</p:attrName>
                                        </p:attrNameLst>
                                      </p:cBhvr>
                                      <p:to>
                                        <p:strVal val="hidden"/>
                                      </p:to>
                                    </p:set>
                                  </p:childTnLst>
                                </p:cTn>
                              </p:par>
                            </p:childTnLst>
                          </p:cTn>
                        </p:par>
                        <p:par>
                          <p:cTn id="6859" fill="hold">
                            <p:stCondLst>
                              <p:cond delay="23000"/>
                            </p:stCondLst>
                            <p:childTnLst>
                              <p:par>
                                <p:cTn id="6860" nodeType="afterEffect" fill="hold" presetClass="exit" presetID="1">
                                  <p:stCondLst>
                                    <p:cond delay="1000"/>
                                  </p:stCondLst>
                                  <p:childTnLst>
                                    <p:set>
                                      <p:cBhvr>
                                        <p:cTn id="6861" dur="1" fill="hold">
                                          <p:stCondLst>
                                            <p:cond delay="0"/>
                                          </p:stCondLst>
                                        </p:cTn>
                                        <p:tgtEl>
                                          <p:spTgt spid="3114"/>
                                        </p:tgtEl>
                                        <p:attrNameLst>
                                          <p:attrName>style.visibility</p:attrName>
                                        </p:attrNameLst>
                                      </p:cBhvr>
                                      <p:to>
                                        <p:strVal val="hidden"/>
                                      </p:to>
                                    </p:set>
                                  </p:childTnLst>
                                </p:cTn>
                              </p:par>
                            </p:childTnLst>
                          </p:cTn>
                        </p:par>
                        <p:par>
                          <p:cTn id="6862" fill="hold">
                            <p:stCondLst>
                              <p:cond delay="24000"/>
                            </p:stCondLst>
                            <p:childTnLst>
                              <p:par>
                                <p:cTn id="6863" nodeType="afterEffect" fill="hold" presetClass="exit" presetID="1">
                                  <p:stCondLst>
                                    <p:cond delay="1000"/>
                                  </p:stCondLst>
                                  <p:childTnLst>
                                    <p:set>
                                      <p:cBhvr>
                                        <p:cTn id="6864" dur="1" fill="hold">
                                          <p:stCondLst>
                                            <p:cond delay="9"/>
                                          </p:stCondLst>
                                        </p:cTn>
                                        <p:tgtEl>
                                          <p:spTgt spid="31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a:t>
            </a:r>
            <a:endParaRPr b="0" lang="en-US" sz="4400" strike="noStrike" u="none">
              <a:solidFill>
                <a:srgbClr val="ffffff"/>
              </a:solidFill>
              <a:effectLst/>
              <a:uFillTx/>
              <a:latin typeface="Arial"/>
            </a:endParaRPr>
          </a:p>
        </p:txBody>
      </p:sp>
      <p:sp>
        <p:nvSpPr>
          <p:cNvPr id="30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8:2, Name 2 faithful witnesses the Lord will take to record ?  </a:t>
            </a:r>
            <a:endParaRPr b="0" lang="en-US" sz="3200" strike="noStrike" u="none">
              <a:solidFill>
                <a:srgbClr val="ffffff"/>
              </a:solidFill>
              <a:effectLst/>
              <a:uFillTx/>
              <a:latin typeface="Arial"/>
            </a:endParaRPr>
          </a:p>
        </p:txBody>
      </p:sp>
      <p:sp>
        <p:nvSpPr>
          <p:cNvPr id="308" name="PlaceHolder 5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8:2, ¿a quiénes tomará Jehová como testigos fieles? </a:t>
            </a:r>
            <a:endParaRPr b="0" lang="en-US" sz="3200" strike="noStrike" u="none">
              <a:solidFill>
                <a:srgbClr val="ffffff"/>
              </a:solidFill>
              <a:effectLst/>
              <a:uFillTx/>
              <a:latin typeface="Arial"/>
            </a:endParaRPr>
          </a:p>
        </p:txBody>
      </p:sp>
      <p:sp>
        <p:nvSpPr>
          <p:cNvPr id="309" name="PlaceHolder 5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8:2, nommez deux témoins fidèles que le Seigneur prendra pour enregistrer ?</a:t>
            </a:r>
            <a:endParaRPr b="0" lang="en-US" sz="3200" strike="noStrike" u="none">
              <a:solidFill>
                <a:srgbClr val="ffffff"/>
              </a:solidFill>
              <a:effectLst/>
              <a:uFillTx/>
              <a:latin typeface="Arial"/>
            </a:endParaRPr>
          </a:p>
        </p:txBody>
      </p:sp>
      <p:sp>
        <p:nvSpPr>
          <p:cNvPr id="310"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1" name="TextBox 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2" name="TextBox 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3" name="TextBox 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4" name="TextBox 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5" name="TextBox 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6" name="TextBox 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7" name="TextBox 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8" name="TextBox 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9" name="TextBox 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20" name="TextBox 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21" name="TextBox 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22" name="TextBox 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23" name="TextBox 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24" name="TextBox 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25" name="TextBox 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26" name="TextBox 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27" name="TextBox 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28" name="TextBox 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29" name="TextBox 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30" name="TextBox 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31" name="TextBox 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32" name="TextBox 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33" name="TextBox 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34" name="TextBox 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35" name="TextBox 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5"/>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4"/>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3"/>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2"/>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1"/>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0"/>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29"/>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28"/>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27"/>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26"/>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5"/>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4"/>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3"/>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2"/>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1"/>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0"/>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19"/>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18"/>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17"/>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16"/>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5"/>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4"/>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3"/>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2"/>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יְר֣וּשָׁלִַ֔ם</a:t>
            </a:r>
            <a:endParaRPr b="0" lang="en-US" sz="3200" strike="noStrike" u="none">
              <a:solidFill>
                <a:srgbClr val="ffffff"/>
              </a:solidFill>
              <a:effectLst/>
              <a:uFillTx/>
              <a:latin typeface="Arial"/>
            </a:endParaRPr>
          </a:p>
        </p:txBody>
      </p:sp>
      <p:sp>
        <p:nvSpPr>
          <p:cNvPr id="31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contre Jérusalem,</a:t>
            </a:r>
            <a:endParaRPr b="0" lang="en-US" sz="3200" strike="noStrike" u="none">
              <a:solidFill>
                <a:srgbClr val="ffffff"/>
              </a:solidFill>
              <a:effectLst/>
              <a:uFillTx/>
              <a:latin typeface="Arial"/>
            </a:endParaRPr>
          </a:p>
        </p:txBody>
      </p:sp>
      <p:sp>
        <p:nvSpPr>
          <p:cNvPr id="31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subieron contra Jerusalén </a:t>
            </a:r>
            <a:endParaRPr b="0" lang="en-US" sz="3200" strike="noStrike" u="none">
              <a:solidFill>
                <a:srgbClr val="ffffff"/>
              </a:solidFill>
              <a:effectLst/>
              <a:uFillTx/>
              <a:latin typeface="Arial"/>
            </a:endParaRPr>
          </a:p>
        </p:txBody>
      </p:sp>
      <p:sp>
        <p:nvSpPr>
          <p:cNvPr id="31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went up to Jerusalem  </a:t>
            </a:r>
            <a:endParaRPr b="0" lang="en-US" sz="3200" strike="noStrike" u="none">
              <a:solidFill>
                <a:srgbClr val="ffffff"/>
              </a:solidFill>
              <a:effectLst/>
              <a:uFillTx/>
              <a:latin typeface="Arial"/>
            </a:endParaRPr>
          </a:p>
        </p:txBody>
      </p:sp>
      <p:sp>
        <p:nvSpPr>
          <p:cNvPr id="31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#89</a:t>
            </a:r>
            <a:endParaRPr b="0" lang="en-US" sz="4400" strike="noStrike" u="none">
              <a:solidFill>
                <a:srgbClr val="ffffff"/>
              </a:solidFill>
              <a:effectLst/>
              <a:uFillTx/>
              <a:latin typeface="Arial"/>
            </a:endParaRPr>
          </a:p>
        </p:txBody>
      </p:sp>
      <p:sp>
        <p:nvSpPr>
          <p:cNvPr id="31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7:18, Where is the fly located ?  </a:t>
            </a:r>
            <a:endParaRPr b="0" lang="en-US" sz="3200" strike="noStrike" u="none">
              <a:solidFill>
                <a:srgbClr val="ffffff"/>
              </a:solidFill>
              <a:effectLst/>
              <a:uFillTx/>
              <a:latin typeface="Arial"/>
            </a:endParaRPr>
          </a:p>
        </p:txBody>
      </p:sp>
      <p:sp>
        <p:nvSpPr>
          <p:cNvPr id="3145" name="PlaceHolder 77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7:18 ¿Dónde se encuentra el tábano? </a:t>
            </a:r>
            <a:endParaRPr b="0" lang="en-US" sz="3200" strike="noStrike" u="none">
              <a:solidFill>
                <a:srgbClr val="ffffff"/>
              </a:solidFill>
              <a:effectLst/>
              <a:uFillTx/>
              <a:latin typeface="Arial"/>
            </a:endParaRPr>
          </a:p>
        </p:txBody>
      </p:sp>
      <p:sp>
        <p:nvSpPr>
          <p:cNvPr id="3146" name="PlaceHolder 77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7:18, Où se trouve la mouche ?</a:t>
            </a:r>
            <a:endParaRPr b="0" lang="en-US" sz="3200" strike="noStrike" u="none">
              <a:solidFill>
                <a:srgbClr val="ffffff"/>
              </a:solidFill>
              <a:effectLst/>
              <a:uFillTx/>
              <a:latin typeface="Arial"/>
            </a:endParaRPr>
          </a:p>
        </p:txBody>
      </p:sp>
      <p:sp>
        <p:nvSpPr>
          <p:cNvPr id="3147" name="TextBox 22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48" name="TextBox 2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49" name="TextBox 2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50" name="TextBox 2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51" name="TextBox 2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52" name="TextBox 2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53" name="TextBox 2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54" name="TextBox 2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55" name="TextBox 2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56" name="TextBox 2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57" name="TextBox 2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58" name="TextBox 2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59" name="TextBox 2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60" name="TextBox 2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61" name="TextBox 2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62" name="TextBox 2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63" name="TextBox 2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64" name="TextBox 2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165" name="TextBox 2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166" name="TextBox 2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167" name="TextBox 2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168" name="TextBox 2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169" name="TextBox 2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70" name="TextBox 2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71" name="TextBox 22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72" name="TextBox 2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865" dur="indefinite" restart="never" nodeType="tmRoot">
          <p:childTnLst>
            <p:seq>
              <p:cTn id="6866" dur="indefinite" nodeType="mainSeq">
                <p:childTnLst>
                  <p:par>
                    <p:cTn id="6867" fill="hold">
                      <p:stCondLst>
                        <p:cond delay="indefinite"/>
                      </p:stCondLst>
                      <p:childTnLst>
                        <p:par>
                          <p:cTn id="6868" fill="hold">
                            <p:stCondLst>
                              <p:cond delay="0"/>
                            </p:stCondLst>
                            <p:childTnLst>
                              <p:par>
                                <p:cTn id="6869" nodeType="clickEffect" fill="hold" presetClass="exit" presetID="1">
                                  <p:stCondLst>
                                    <p:cond delay="1000"/>
                                  </p:stCondLst>
                                  <p:childTnLst>
                                    <p:set>
                                      <p:cBhvr>
                                        <p:cTn id="6870" dur="1" fill="hold">
                                          <p:stCondLst>
                                            <p:cond delay="0"/>
                                          </p:stCondLst>
                                        </p:cTn>
                                        <p:tgtEl>
                                          <p:spTgt spid="3172"/>
                                        </p:tgtEl>
                                        <p:attrNameLst>
                                          <p:attrName>style.visibility</p:attrName>
                                        </p:attrNameLst>
                                      </p:cBhvr>
                                      <p:to>
                                        <p:strVal val="hidden"/>
                                      </p:to>
                                    </p:set>
                                  </p:childTnLst>
                                </p:cTn>
                              </p:par>
                            </p:childTnLst>
                          </p:cTn>
                        </p:par>
                        <p:par>
                          <p:cTn id="6871" fill="hold">
                            <p:stCondLst>
                              <p:cond delay="1000"/>
                            </p:stCondLst>
                            <p:childTnLst>
                              <p:par>
                                <p:cTn id="6872" nodeType="afterEffect" fill="hold" presetClass="exit" presetID="1">
                                  <p:stCondLst>
                                    <p:cond delay="1000"/>
                                  </p:stCondLst>
                                  <p:childTnLst>
                                    <p:set>
                                      <p:cBhvr>
                                        <p:cTn id="6873" dur="1" fill="hold">
                                          <p:stCondLst>
                                            <p:cond delay="0"/>
                                          </p:stCondLst>
                                        </p:cTn>
                                        <p:tgtEl>
                                          <p:spTgt spid="3171"/>
                                        </p:tgtEl>
                                        <p:attrNameLst>
                                          <p:attrName>style.visibility</p:attrName>
                                        </p:attrNameLst>
                                      </p:cBhvr>
                                      <p:to>
                                        <p:strVal val="hidden"/>
                                      </p:to>
                                    </p:set>
                                  </p:childTnLst>
                                </p:cTn>
                              </p:par>
                            </p:childTnLst>
                          </p:cTn>
                        </p:par>
                        <p:par>
                          <p:cTn id="6874" fill="hold">
                            <p:stCondLst>
                              <p:cond delay="2000"/>
                            </p:stCondLst>
                            <p:childTnLst>
                              <p:par>
                                <p:cTn id="6875" nodeType="afterEffect" fill="hold" presetClass="exit" presetID="1">
                                  <p:stCondLst>
                                    <p:cond delay="1000"/>
                                  </p:stCondLst>
                                  <p:childTnLst>
                                    <p:set>
                                      <p:cBhvr>
                                        <p:cTn id="6876" dur="1" fill="hold">
                                          <p:stCondLst>
                                            <p:cond delay="0"/>
                                          </p:stCondLst>
                                        </p:cTn>
                                        <p:tgtEl>
                                          <p:spTgt spid="3170"/>
                                        </p:tgtEl>
                                        <p:attrNameLst>
                                          <p:attrName>style.visibility</p:attrName>
                                        </p:attrNameLst>
                                      </p:cBhvr>
                                      <p:to>
                                        <p:strVal val="hidden"/>
                                      </p:to>
                                    </p:set>
                                  </p:childTnLst>
                                </p:cTn>
                              </p:par>
                            </p:childTnLst>
                          </p:cTn>
                        </p:par>
                        <p:par>
                          <p:cTn id="6877" fill="hold">
                            <p:stCondLst>
                              <p:cond delay="3000"/>
                            </p:stCondLst>
                            <p:childTnLst>
                              <p:par>
                                <p:cTn id="6878" nodeType="afterEffect" fill="hold" presetClass="exit" presetID="1">
                                  <p:stCondLst>
                                    <p:cond delay="1000"/>
                                  </p:stCondLst>
                                  <p:childTnLst>
                                    <p:set>
                                      <p:cBhvr>
                                        <p:cTn id="6879" dur="1" fill="hold">
                                          <p:stCondLst>
                                            <p:cond delay="0"/>
                                          </p:stCondLst>
                                        </p:cTn>
                                        <p:tgtEl>
                                          <p:spTgt spid="3169"/>
                                        </p:tgtEl>
                                        <p:attrNameLst>
                                          <p:attrName>style.visibility</p:attrName>
                                        </p:attrNameLst>
                                      </p:cBhvr>
                                      <p:to>
                                        <p:strVal val="hidden"/>
                                      </p:to>
                                    </p:set>
                                  </p:childTnLst>
                                </p:cTn>
                              </p:par>
                            </p:childTnLst>
                          </p:cTn>
                        </p:par>
                        <p:par>
                          <p:cTn id="6880" fill="hold">
                            <p:stCondLst>
                              <p:cond delay="4000"/>
                            </p:stCondLst>
                            <p:childTnLst>
                              <p:par>
                                <p:cTn id="6881" nodeType="afterEffect" fill="hold" presetClass="exit" presetID="1">
                                  <p:stCondLst>
                                    <p:cond delay="1000"/>
                                  </p:stCondLst>
                                  <p:childTnLst>
                                    <p:set>
                                      <p:cBhvr>
                                        <p:cTn id="6882" dur="1" fill="hold">
                                          <p:stCondLst>
                                            <p:cond delay="0"/>
                                          </p:stCondLst>
                                        </p:cTn>
                                        <p:tgtEl>
                                          <p:spTgt spid="3168"/>
                                        </p:tgtEl>
                                        <p:attrNameLst>
                                          <p:attrName>style.visibility</p:attrName>
                                        </p:attrNameLst>
                                      </p:cBhvr>
                                      <p:to>
                                        <p:strVal val="hidden"/>
                                      </p:to>
                                    </p:set>
                                  </p:childTnLst>
                                </p:cTn>
                              </p:par>
                            </p:childTnLst>
                          </p:cTn>
                        </p:par>
                        <p:par>
                          <p:cTn id="6883" fill="hold">
                            <p:stCondLst>
                              <p:cond delay="5000"/>
                            </p:stCondLst>
                            <p:childTnLst>
                              <p:par>
                                <p:cTn id="6884" nodeType="afterEffect" fill="hold" presetClass="exit" presetID="1">
                                  <p:stCondLst>
                                    <p:cond delay="1000"/>
                                  </p:stCondLst>
                                  <p:childTnLst>
                                    <p:set>
                                      <p:cBhvr>
                                        <p:cTn id="6885" dur="1" fill="hold">
                                          <p:stCondLst>
                                            <p:cond delay="0"/>
                                          </p:stCondLst>
                                        </p:cTn>
                                        <p:tgtEl>
                                          <p:spTgt spid="3167"/>
                                        </p:tgtEl>
                                        <p:attrNameLst>
                                          <p:attrName>style.visibility</p:attrName>
                                        </p:attrNameLst>
                                      </p:cBhvr>
                                      <p:to>
                                        <p:strVal val="hidden"/>
                                      </p:to>
                                    </p:set>
                                  </p:childTnLst>
                                </p:cTn>
                              </p:par>
                            </p:childTnLst>
                          </p:cTn>
                        </p:par>
                        <p:par>
                          <p:cTn id="6886" fill="hold">
                            <p:stCondLst>
                              <p:cond delay="6000"/>
                            </p:stCondLst>
                            <p:childTnLst>
                              <p:par>
                                <p:cTn id="6887" nodeType="afterEffect" fill="hold" presetClass="exit" presetID="1">
                                  <p:stCondLst>
                                    <p:cond delay="1000"/>
                                  </p:stCondLst>
                                  <p:childTnLst>
                                    <p:set>
                                      <p:cBhvr>
                                        <p:cTn id="6888" dur="1" fill="hold">
                                          <p:stCondLst>
                                            <p:cond delay="0"/>
                                          </p:stCondLst>
                                        </p:cTn>
                                        <p:tgtEl>
                                          <p:spTgt spid="3166"/>
                                        </p:tgtEl>
                                        <p:attrNameLst>
                                          <p:attrName>style.visibility</p:attrName>
                                        </p:attrNameLst>
                                      </p:cBhvr>
                                      <p:to>
                                        <p:strVal val="hidden"/>
                                      </p:to>
                                    </p:set>
                                  </p:childTnLst>
                                </p:cTn>
                              </p:par>
                            </p:childTnLst>
                          </p:cTn>
                        </p:par>
                        <p:par>
                          <p:cTn id="6889" fill="hold">
                            <p:stCondLst>
                              <p:cond delay="7000"/>
                            </p:stCondLst>
                            <p:childTnLst>
                              <p:par>
                                <p:cTn id="6890" nodeType="afterEffect" fill="hold" presetClass="exit" presetID="1">
                                  <p:stCondLst>
                                    <p:cond delay="1000"/>
                                  </p:stCondLst>
                                  <p:childTnLst>
                                    <p:set>
                                      <p:cBhvr>
                                        <p:cTn id="6891" dur="1" fill="hold">
                                          <p:stCondLst>
                                            <p:cond delay="0"/>
                                          </p:stCondLst>
                                        </p:cTn>
                                        <p:tgtEl>
                                          <p:spTgt spid="3165"/>
                                        </p:tgtEl>
                                        <p:attrNameLst>
                                          <p:attrName>style.visibility</p:attrName>
                                        </p:attrNameLst>
                                      </p:cBhvr>
                                      <p:to>
                                        <p:strVal val="hidden"/>
                                      </p:to>
                                    </p:set>
                                  </p:childTnLst>
                                </p:cTn>
                              </p:par>
                            </p:childTnLst>
                          </p:cTn>
                        </p:par>
                        <p:par>
                          <p:cTn id="6892" fill="hold">
                            <p:stCondLst>
                              <p:cond delay="8000"/>
                            </p:stCondLst>
                            <p:childTnLst>
                              <p:par>
                                <p:cTn id="6893" nodeType="afterEffect" fill="hold" presetClass="exit" presetID="1">
                                  <p:stCondLst>
                                    <p:cond delay="1000"/>
                                  </p:stCondLst>
                                  <p:childTnLst>
                                    <p:set>
                                      <p:cBhvr>
                                        <p:cTn id="6894" dur="1" fill="hold">
                                          <p:stCondLst>
                                            <p:cond delay="0"/>
                                          </p:stCondLst>
                                        </p:cTn>
                                        <p:tgtEl>
                                          <p:spTgt spid="3164"/>
                                        </p:tgtEl>
                                        <p:attrNameLst>
                                          <p:attrName>style.visibility</p:attrName>
                                        </p:attrNameLst>
                                      </p:cBhvr>
                                      <p:to>
                                        <p:strVal val="hidden"/>
                                      </p:to>
                                    </p:set>
                                  </p:childTnLst>
                                </p:cTn>
                              </p:par>
                            </p:childTnLst>
                          </p:cTn>
                        </p:par>
                        <p:par>
                          <p:cTn id="6895" fill="hold">
                            <p:stCondLst>
                              <p:cond delay="9000"/>
                            </p:stCondLst>
                            <p:childTnLst>
                              <p:par>
                                <p:cTn id="6896" nodeType="afterEffect" fill="hold" presetClass="exit" presetID="1">
                                  <p:stCondLst>
                                    <p:cond delay="1000"/>
                                  </p:stCondLst>
                                  <p:childTnLst>
                                    <p:set>
                                      <p:cBhvr>
                                        <p:cTn id="6897" dur="1" fill="hold">
                                          <p:stCondLst>
                                            <p:cond delay="0"/>
                                          </p:stCondLst>
                                        </p:cTn>
                                        <p:tgtEl>
                                          <p:spTgt spid="3163"/>
                                        </p:tgtEl>
                                        <p:attrNameLst>
                                          <p:attrName>style.visibility</p:attrName>
                                        </p:attrNameLst>
                                      </p:cBhvr>
                                      <p:to>
                                        <p:strVal val="hidden"/>
                                      </p:to>
                                    </p:set>
                                  </p:childTnLst>
                                </p:cTn>
                              </p:par>
                            </p:childTnLst>
                          </p:cTn>
                        </p:par>
                        <p:par>
                          <p:cTn id="6898" fill="hold">
                            <p:stCondLst>
                              <p:cond delay="10000"/>
                            </p:stCondLst>
                            <p:childTnLst>
                              <p:par>
                                <p:cTn id="6899" nodeType="afterEffect" fill="hold" presetClass="exit" presetID="1">
                                  <p:stCondLst>
                                    <p:cond delay="1000"/>
                                  </p:stCondLst>
                                  <p:childTnLst>
                                    <p:set>
                                      <p:cBhvr>
                                        <p:cTn id="6900" dur="1" fill="hold">
                                          <p:stCondLst>
                                            <p:cond delay="0"/>
                                          </p:stCondLst>
                                        </p:cTn>
                                        <p:tgtEl>
                                          <p:spTgt spid="3162"/>
                                        </p:tgtEl>
                                        <p:attrNameLst>
                                          <p:attrName>style.visibility</p:attrName>
                                        </p:attrNameLst>
                                      </p:cBhvr>
                                      <p:to>
                                        <p:strVal val="hidden"/>
                                      </p:to>
                                    </p:set>
                                  </p:childTnLst>
                                </p:cTn>
                              </p:par>
                            </p:childTnLst>
                          </p:cTn>
                        </p:par>
                        <p:par>
                          <p:cTn id="6901" fill="hold">
                            <p:stCondLst>
                              <p:cond delay="11000"/>
                            </p:stCondLst>
                            <p:childTnLst>
                              <p:par>
                                <p:cTn id="6902" nodeType="afterEffect" fill="hold" presetClass="exit" presetID="1">
                                  <p:stCondLst>
                                    <p:cond delay="1000"/>
                                  </p:stCondLst>
                                  <p:childTnLst>
                                    <p:set>
                                      <p:cBhvr>
                                        <p:cTn id="6903" dur="1" fill="hold">
                                          <p:stCondLst>
                                            <p:cond delay="0"/>
                                          </p:stCondLst>
                                        </p:cTn>
                                        <p:tgtEl>
                                          <p:spTgt spid="3161"/>
                                        </p:tgtEl>
                                        <p:attrNameLst>
                                          <p:attrName>style.visibility</p:attrName>
                                        </p:attrNameLst>
                                      </p:cBhvr>
                                      <p:to>
                                        <p:strVal val="hidden"/>
                                      </p:to>
                                    </p:set>
                                  </p:childTnLst>
                                </p:cTn>
                              </p:par>
                            </p:childTnLst>
                          </p:cTn>
                        </p:par>
                        <p:par>
                          <p:cTn id="6904" fill="hold">
                            <p:stCondLst>
                              <p:cond delay="12000"/>
                            </p:stCondLst>
                            <p:childTnLst>
                              <p:par>
                                <p:cTn id="6905" nodeType="afterEffect" fill="hold" presetClass="exit" presetID="1">
                                  <p:stCondLst>
                                    <p:cond delay="1000"/>
                                  </p:stCondLst>
                                  <p:childTnLst>
                                    <p:set>
                                      <p:cBhvr>
                                        <p:cTn id="6906" dur="1" fill="hold">
                                          <p:stCondLst>
                                            <p:cond delay="0"/>
                                          </p:stCondLst>
                                        </p:cTn>
                                        <p:tgtEl>
                                          <p:spTgt spid="3160"/>
                                        </p:tgtEl>
                                        <p:attrNameLst>
                                          <p:attrName>style.visibility</p:attrName>
                                        </p:attrNameLst>
                                      </p:cBhvr>
                                      <p:to>
                                        <p:strVal val="hidden"/>
                                      </p:to>
                                    </p:set>
                                  </p:childTnLst>
                                </p:cTn>
                              </p:par>
                            </p:childTnLst>
                          </p:cTn>
                        </p:par>
                        <p:par>
                          <p:cTn id="6907" fill="hold">
                            <p:stCondLst>
                              <p:cond delay="13000"/>
                            </p:stCondLst>
                            <p:childTnLst>
                              <p:par>
                                <p:cTn id="6908" nodeType="afterEffect" fill="hold" presetClass="exit" presetID="1">
                                  <p:stCondLst>
                                    <p:cond delay="1000"/>
                                  </p:stCondLst>
                                  <p:childTnLst>
                                    <p:set>
                                      <p:cBhvr>
                                        <p:cTn id="6909" dur="1" fill="hold">
                                          <p:stCondLst>
                                            <p:cond delay="0"/>
                                          </p:stCondLst>
                                        </p:cTn>
                                        <p:tgtEl>
                                          <p:spTgt spid="3159"/>
                                        </p:tgtEl>
                                        <p:attrNameLst>
                                          <p:attrName>style.visibility</p:attrName>
                                        </p:attrNameLst>
                                      </p:cBhvr>
                                      <p:to>
                                        <p:strVal val="hidden"/>
                                      </p:to>
                                    </p:set>
                                  </p:childTnLst>
                                </p:cTn>
                              </p:par>
                            </p:childTnLst>
                          </p:cTn>
                        </p:par>
                        <p:par>
                          <p:cTn id="6910" fill="hold">
                            <p:stCondLst>
                              <p:cond delay="14000"/>
                            </p:stCondLst>
                            <p:childTnLst>
                              <p:par>
                                <p:cTn id="6911" nodeType="afterEffect" fill="hold" presetClass="exit" presetID="1">
                                  <p:stCondLst>
                                    <p:cond delay="1000"/>
                                  </p:stCondLst>
                                  <p:childTnLst>
                                    <p:set>
                                      <p:cBhvr>
                                        <p:cTn id="6912" dur="1" fill="hold">
                                          <p:stCondLst>
                                            <p:cond delay="0"/>
                                          </p:stCondLst>
                                        </p:cTn>
                                        <p:tgtEl>
                                          <p:spTgt spid="3158"/>
                                        </p:tgtEl>
                                        <p:attrNameLst>
                                          <p:attrName>style.visibility</p:attrName>
                                        </p:attrNameLst>
                                      </p:cBhvr>
                                      <p:to>
                                        <p:strVal val="hidden"/>
                                      </p:to>
                                    </p:set>
                                  </p:childTnLst>
                                </p:cTn>
                              </p:par>
                            </p:childTnLst>
                          </p:cTn>
                        </p:par>
                        <p:par>
                          <p:cTn id="6913" fill="hold">
                            <p:stCondLst>
                              <p:cond delay="15000"/>
                            </p:stCondLst>
                            <p:childTnLst>
                              <p:par>
                                <p:cTn id="6914" nodeType="afterEffect" fill="hold" presetClass="exit" presetID="1">
                                  <p:stCondLst>
                                    <p:cond delay="1000"/>
                                  </p:stCondLst>
                                  <p:childTnLst>
                                    <p:set>
                                      <p:cBhvr>
                                        <p:cTn id="6915" dur="1" fill="hold">
                                          <p:stCondLst>
                                            <p:cond delay="0"/>
                                          </p:stCondLst>
                                        </p:cTn>
                                        <p:tgtEl>
                                          <p:spTgt spid="3157"/>
                                        </p:tgtEl>
                                        <p:attrNameLst>
                                          <p:attrName>style.visibility</p:attrName>
                                        </p:attrNameLst>
                                      </p:cBhvr>
                                      <p:to>
                                        <p:strVal val="hidden"/>
                                      </p:to>
                                    </p:set>
                                  </p:childTnLst>
                                </p:cTn>
                              </p:par>
                            </p:childTnLst>
                          </p:cTn>
                        </p:par>
                        <p:par>
                          <p:cTn id="6916" fill="hold">
                            <p:stCondLst>
                              <p:cond delay="16000"/>
                            </p:stCondLst>
                            <p:childTnLst>
                              <p:par>
                                <p:cTn id="6917" nodeType="afterEffect" fill="hold" presetClass="exit" presetID="1">
                                  <p:stCondLst>
                                    <p:cond delay="1000"/>
                                  </p:stCondLst>
                                  <p:childTnLst>
                                    <p:set>
                                      <p:cBhvr>
                                        <p:cTn id="6918" dur="1" fill="hold">
                                          <p:stCondLst>
                                            <p:cond delay="0"/>
                                          </p:stCondLst>
                                        </p:cTn>
                                        <p:tgtEl>
                                          <p:spTgt spid="3156"/>
                                        </p:tgtEl>
                                        <p:attrNameLst>
                                          <p:attrName>style.visibility</p:attrName>
                                        </p:attrNameLst>
                                      </p:cBhvr>
                                      <p:to>
                                        <p:strVal val="hidden"/>
                                      </p:to>
                                    </p:set>
                                  </p:childTnLst>
                                </p:cTn>
                              </p:par>
                            </p:childTnLst>
                          </p:cTn>
                        </p:par>
                        <p:par>
                          <p:cTn id="6919" fill="hold">
                            <p:stCondLst>
                              <p:cond delay="17000"/>
                            </p:stCondLst>
                            <p:childTnLst>
                              <p:par>
                                <p:cTn id="6920" nodeType="afterEffect" fill="hold" presetClass="exit" presetID="1">
                                  <p:stCondLst>
                                    <p:cond delay="1000"/>
                                  </p:stCondLst>
                                  <p:childTnLst>
                                    <p:set>
                                      <p:cBhvr>
                                        <p:cTn id="6921" dur="1" fill="hold">
                                          <p:stCondLst>
                                            <p:cond delay="0"/>
                                          </p:stCondLst>
                                        </p:cTn>
                                        <p:tgtEl>
                                          <p:spTgt spid="3155"/>
                                        </p:tgtEl>
                                        <p:attrNameLst>
                                          <p:attrName>style.visibility</p:attrName>
                                        </p:attrNameLst>
                                      </p:cBhvr>
                                      <p:to>
                                        <p:strVal val="hidden"/>
                                      </p:to>
                                    </p:set>
                                  </p:childTnLst>
                                </p:cTn>
                              </p:par>
                            </p:childTnLst>
                          </p:cTn>
                        </p:par>
                        <p:par>
                          <p:cTn id="6922" fill="hold">
                            <p:stCondLst>
                              <p:cond delay="18000"/>
                            </p:stCondLst>
                            <p:childTnLst>
                              <p:par>
                                <p:cTn id="6923" nodeType="afterEffect" fill="hold" presetClass="exit" presetID="1">
                                  <p:stCondLst>
                                    <p:cond delay="1000"/>
                                  </p:stCondLst>
                                  <p:childTnLst>
                                    <p:set>
                                      <p:cBhvr>
                                        <p:cTn id="6924" dur="1" fill="hold">
                                          <p:stCondLst>
                                            <p:cond delay="0"/>
                                          </p:stCondLst>
                                        </p:cTn>
                                        <p:tgtEl>
                                          <p:spTgt spid="3154"/>
                                        </p:tgtEl>
                                        <p:attrNameLst>
                                          <p:attrName>style.visibility</p:attrName>
                                        </p:attrNameLst>
                                      </p:cBhvr>
                                      <p:to>
                                        <p:strVal val="hidden"/>
                                      </p:to>
                                    </p:set>
                                  </p:childTnLst>
                                </p:cTn>
                              </p:par>
                            </p:childTnLst>
                          </p:cTn>
                        </p:par>
                        <p:par>
                          <p:cTn id="6925" fill="hold">
                            <p:stCondLst>
                              <p:cond delay="19000"/>
                            </p:stCondLst>
                            <p:childTnLst>
                              <p:par>
                                <p:cTn id="6926" nodeType="afterEffect" fill="hold" presetClass="exit" presetID="1">
                                  <p:stCondLst>
                                    <p:cond delay="1000"/>
                                  </p:stCondLst>
                                  <p:childTnLst>
                                    <p:set>
                                      <p:cBhvr>
                                        <p:cTn id="6927" dur="1" fill="hold">
                                          <p:stCondLst>
                                            <p:cond delay="0"/>
                                          </p:stCondLst>
                                        </p:cTn>
                                        <p:tgtEl>
                                          <p:spTgt spid="3153"/>
                                        </p:tgtEl>
                                        <p:attrNameLst>
                                          <p:attrName>style.visibility</p:attrName>
                                        </p:attrNameLst>
                                      </p:cBhvr>
                                      <p:to>
                                        <p:strVal val="hidden"/>
                                      </p:to>
                                    </p:set>
                                  </p:childTnLst>
                                </p:cTn>
                              </p:par>
                            </p:childTnLst>
                          </p:cTn>
                        </p:par>
                        <p:par>
                          <p:cTn id="6928" fill="hold">
                            <p:stCondLst>
                              <p:cond delay="20000"/>
                            </p:stCondLst>
                            <p:childTnLst>
                              <p:par>
                                <p:cTn id="6929" nodeType="afterEffect" fill="hold" presetClass="exit" presetID="1">
                                  <p:stCondLst>
                                    <p:cond delay="1000"/>
                                  </p:stCondLst>
                                  <p:childTnLst>
                                    <p:set>
                                      <p:cBhvr>
                                        <p:cTn id="6930" dur="1" fill="hold">
                                          <p:stCondLst>
                                            <p:cond delay="0"/>
                                          </p:stCondLst>
                                        </p:cTn>
                                        <p:tgtEl>
                                          <p:spTgt spid="3152"/>
                                        </p:tgtEl>
                                        <p:attrNameLst>
                                          <p:attrName>style.visibility</p:attrName>
                                        </p:attrNameLst>
                                      </p:cBhvr>
                                      <p:to>
                                        <p:strVal val="hidden"/>
                                      </p:to>
                                    </p:set>
                                  </p:childTnLst>
                                </p:cTn>
                              </p:par>
                            </p:childTnLst>
                          </p:cTn>
                        </p:par>
                        <p:par>
                          <p:cTn id="6931" fill="hold">
                            <p:stCondLst>
                              <p:cond delay="21000"/>
                            </p:stCondLst>
                            <p:childTnLst>
                              <p:par>
                                <p:cTn id="6932" nodeType="afterEffect" fill="hold" presetClass="exit" presetID="1">
                                  <p:stCondLst>
                                    <p:cond delay="1000"/>
                                  </p:stCondLst>
                                  <p:childTnLst>
                                    <p:set>
                                      <p:cBhvr>
                                        <p:cTn id="6933" dur="1" fill="hold">
                                          <p:stCondLst>
                                            <p:cond delay="0"/>
                                          </p:stCondLst>
                                        </p:cTn>
                                        <p:tgtEl>
                                          <p:spTgt spid="3151"/>
                                        </p:tgtEl>
                                        <p:attrNameLst>
                                          <p:attrName>style.visibility</p:attrName>
                                        </p:attrNameLst>
                                      </p:cBhvr>
                                      <p:to>
                                        <p:strVal val="hidden"/>
                                      </p:to>
                                    </p:set>
                                  </p:childTnLst>
                                </p:cTn>
                              </p:par>
                            </p:childTnLst>
                          </p:cTn>
                        </p:par>
                        <p:par>
                          <p:cTn id="6934" fill="hold">
                            <p:stCondLst>
                              <p:cond delay="22000"/>
                            </p:stCondLst>
                            <p:childTnLst>
                              <p:par>
                                <p:cTn id="6935" nodeType="afterEffect" fill="hold" presetClass="exit" presetID="1">
                                  <p:stCondLst>
                                    <p:cond delay="1000"/>
                                  </p:stCondLst>
                                  <p:childTnLst>
                                    <p:set>
                                      <p:cBhvr>
                                        <p:cTn id="6936" dur="1" fill="hold">
                                          <p:stCondLst>
                                            <p:cond delay="0"/>
                                          </p:stCondLst>
                                        </p:cTn>
                                        <p:tgtEl>
                                          <p:spTgt spid="3150"/>
                                        </p:tgtEl>
                                        <p:attrNameLst>
                                          <p:attrName>style.visibility</p:attrName>
                                        </p:attrNameLst>
                                      </p:cBhvr>
                                      <p:to>
                                        <p:strVal val="hidden"/>
                                      </p:to>
                                    </p:set>
                                  </p:childTnLst>
                                </p:cTn>
                              </p:par>
                            </p:childTnLst>
                          </p:cTn>
                        </p:par>
                        <p:par>
                          <p:cTn id="6937" fill="hold">
                            <p:stCondLst>
                              <p:cond delay="23000"/>
                            </p:stCondLst>
                            <p:childTnLst>
                              <p:par>
                                <p:cTn id="6938" nodeType="afterEffect" fill="hold" presetClass="exit" presetID="1">
                                  <p:stCondLst>
                                    <p:cond delay="1000"/>
                                  </p:stCondLst>
                                  <p:childTnLst>
                                    <p:set>
                                      <p:cBhvr>
                                        <p:cTn id="6939" dur="1" fill="hold">
                                          <p:stCondLst>
                                            <p:cond delay="0"/>
                                          </p:stCondLst>
                                        </p:cTn>
                                        <p:tgtEl>
                                          <p:spTgt spid="3149"/>
                                        </p:tgtEl>
                                        <p:attrNameLst>
                                          <p:attrName>style.visibility</p:attrName>
                                        </p:attrNameLst>
                                      </p:cBhvr>
                                      <p:to>
                                        <p:strVal val="hidden"/>
                                      </p:to>
                                    </p:set>
                                  </p:childTnLst>
                                </p:cTn>
                              </p:par>
                            </p:childTnLst>
                          </p:cTn>
                        </p:par>
                        <p:par>
                          <p:cTn id="6940" fill="hold">
                            <p:stCondLst>
                              <p:cond delay="24000"/>
                            </p:stCondLst>
                            <p:childTnLst>
                              <p:par>
                                <p:cTn id="6941" nodeType="afterEffect" fill="hold" presetClass="exit" presetID="1">
                                  <p:stCondLst>
                                    <p:cond delay="1000"/>
                                  </p:stCondLst>
                                  <p:childTnLst>
                                    <p:set>
                                      <p:cBhvr>
                                        <p:cTn id="6942" dur="1" fill="hold">
                                          <p:stCondLst>
                                            <p:cond delay="9"/>
                                          </p:stCondLst>
                                        </p:cTn>
                                        <p:tgtEl>
                                          <p:spTgt spid="31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אֲשֶׁ֥ר בִּקְצֵ֖ה יְאֹרֵ֣י מִצְרָ֑יִם</a:t>
            </a:r>
            <a:endParaRPr b="0" lang="en-US" sz="3200" strike="noStrike" u="none">
              <a:solidFill>
                <a:srgbClr val="ffffff"/>
              </a:solidFill>
              <a:effectLst/>
              <a:uFillTx/>
              <a:latin typeface="Arial"/>
            </a:endParaRPr>
          </a:p>
        </p:txBody>
      </p:sp>
      <p:sp>
        <p:nvSpPr>
          <p:cNvPr id="31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Qui sont à l'extrémité des canaux de l'Égypte,</a:t>
            </a:r>
            <a:endParaRPr b="0" lang="en-US" sz="3200" strike="noStrike" u="none">
              <a:solidFill>
                <a:srgbClr val="ffffff"/>
              </a:solidFill>
              <a:effectLst/>
              <a:uFillTx/>
              <a:latin typeface="Arial"/>
            </a:endParaRPr>
          </a:p>
        </p:txBody>
      </p:sp>
      <p:sp>
        <p:nvSpPr>
          <p:cNvPr id="31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está en el fin de los ríos de Egipto </a:t>
            </a:r>
            <a:endParaRPr b="0" lang="en-US" sz="3200" strike="noStrike" u="none">
              <a:solidFill>
                <a:srgbClr val="ffffff"/>
              </a:solidFill>
              <a:effectLst/>
              <a:uFillTx/>
              <a:latin typeface="Arial"/>
            </a:endParaRPr>
          </a:p>
        </p:txBody>
      </p:sp>
      <p:sp>
        <p:nvSpPr>
          <p:cNvPr id="31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That is in the farthest part of the rivers of Egypt,  </a:t>
            </a:r>
            <a:endParaRPr b="0" lang="en-US" sz="3200" strike="noStrike" u="none">
              <a:solidFill>
                <a:srgbClr val="ffffff"/>
              </a:solidFill>
              <a:effectLst/>
              <a:uFillTx/>
              <a:latin typeface="Arial"/>
            </a:endParaRPr>
          </a:p>
        </p:txBody>
      </p:sp>
      <p:sp>
        <p:nvSpPr>
          <p:cNvPr id="31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#90</a:t>
            </a:r>
            <a:endParaRPr b="0" lang="en-US" sz="4400" strike="noStrike" u="none">
              <a:solidFill>
                <a:srgbClr val="ffffff"/>
              </a:solidFill>
              <a:effectLst/>
              <a:uFillTx/>
              <a:latin typeface="Arial"/>
            </a:endParaRPr>
          </a:p>
        </p:txBody>
      </p:sp>
      <p:sp>
        <p:nvSpPr>
          <p:cNvPr id="31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6:8, Isaiah heard the voice of the Lord asking what 2 questions?  </a:t>
            </a:r>
            <a:endParaRPr b="0" lang="en-US" sz="3200" strike="noStrike" u="none">
              <a:solidFill>
                <a:srgbClr val="ffffff"/>
              </a:solidFill>
              <a:effectLst/>
              <a:uFillTx/>
              <a:latin typeface="Arial"/>
            </a:endParaRPr>
          </a:p>
        </p:txBody>
      </p:sp>
      <p:sp>
        <p:nvSpPr>
          <p:cNvPr id="3180" name="PlaceHolder 78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6:8, Isaías escuchó la voz del Señor que le hacía ¿qué dos preguntas? </a:t>
            </a:r>
            <a:endParaRPr b="0" lang="en-US" sz="3200" strike="noStrike" u="none">
              <a:solidFill>
                <a:srgbClr val="ffffff"/>
              </a:solidFill>
              <a:effectLst/>
              <a:uFillTx/>
              <a:latin typeface="Arial"/>
            </a:endParaRPr>
          </a:p>
        </p:txBody>
      </p:sp>
      <p:sp>
        <p:nvSpPr>
          <p:cNvPr id="3181" name="PlaceHolder 78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6:8, Ésaïe a entendu la voix du Seigneur poser quelles sont les deux questions ?</a:t>
            </a:r>
            <a:endParaRPr b="0" lang="en-US" sz="3200" strike="noStrike" u="none">
              <a:solidFill>
                <a:srgbClr val="ffffff"/>
              </a:solidFill>
              <a:effectLst/>
              <a:uFillTx/>
              <a:latin typeface="Arial"/>
            </a:endParaRPr>
          </a:p>
        </p:txBody>
      </p:sp>
      <p:sp>
        <p:nvSpPr>
          <p:cNvPr id="3182" name="TextBox 22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83" name="TextBox 2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84" name="TextBox 2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85" name="TextBox 2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86" name="TextBox 2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87" name="TextBox 2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88" name="TextBox 2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89" name="TextBox 2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90" name="TextBox 2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91" name="TextBox 2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92" name="TextBox 2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93" name="TextBox 2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94" name="TextBox 2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95" name="TextBox 2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96" name="TextBox 2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97" name="TextBox 2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98" name="TextBox 2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99" name="TextBox 2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200" name="TextBox 2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201" name="TextBox 2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202" name="TextBox 2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203" name="TextBox 2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204" name="TextBox 2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205" name="TextBox 2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206" name="TextBox 23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207" name="TextBox 2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943" dur="indefinite" restart="never" nodeType="tmRoot">
          <p:childTnLst>
            <p:seq>
              <p:cTn id="6944" dur="indefinite" nodeType="mainSeq">
                <p:childTnLst>
                  <p:par>
                    <p:cTn id="6945" fill="hold">
                      <p:stCondLst>
                        <p:cond delay="indefinite"/>
                      </p:stCondLst>
                      <p:childTnLst>
                        <p:par>
                          <p:cTn id="6946" fill="hold">
                            <p:stCondLst>
                              <p:cond delay="0"/>
                            </p:stCondLst>
                            <p:childTnLst>
                              <p:par>
                                <p:cTn id="6947" nodeType="clickEffect" fill="hold" presetClass="exit" presetID="1">
                                  <p:stCondLst>
                                    <p:cond delay="1000"/>
                                  </p:stCondLst>
                                  <p:childTnLst>
                                    <p:set>
                                      <p:cBhvr>
                                        <p:cTn id="6948" dur="1" fill="hold">
                                          <p:stCondLst>
                                            <p:cond delay="0"/>
                                          </p:stCondLst>
                                        </p:cTn>
                                        <p:tgtEl>
                                          <p:spTgt spid="3207"/>
                                        </p:tgtEl>
                                        <p:attrNameLst>
                                          <p:attrName>style.visibility</p:attrName>
                                        </p:attrNameLst>
                                      </p:cBhvr>
                                      <p:to>
                                        <p:strVal val="hidden"/>
                                      </p:to>
                                    </p:set>
                                  </p:childTnLst>
                                </p:cTn>
                              </p:par>
                            </p:childTnLst>
                          </p:cTn>
                        </p:par>
                        <p:par>
                          <p:cTn id="6949" fill="hold">
                            <p:stCondLst>
                              <p:cond delay="1000"/>
                            </p:stCondLst>
                            <p:childTnLst>
                              <p:par>
                                <p:cTn id="6950" nodeType="afterEffect" fill="hold" presetClass="exit" presetID="1">
                                  <p:stCondLst>
                                    <p:cond delay="1000"/>
                                  </p:stCondLst>
                                  <p:childTnLst>
                                    <p:set>
                                      <p:cBhvr>
                                        <p:cTn id="6951" dur="1" fill="hold">
                                          <p:stCondLst>
                                            <p:cond delay="0"/>
                                          </p:stCondLst>
                                        </p:cTn>
                                        <p:tgtEl>
                                          <p:spTgt spid="3206"/>
                                        </p:tgtEl>
                                        <p:attrNameLst>
                                          <p:attrName>style.visibility</p:attrName>
                                        </p:attrNameLst>
                                      </p:cBhvr>
                                      <p:to>
                                        <p:strVal val="hidden"/>
                                      </p:to>
                                    </p:set>
                                  </p:childTnLst>
                                </p:cTn>
                              </p:par>
                            </p:childTnLst>
                          </p:cTn>
                        </p:par>
                        <p:par>
                          <p:cTn id="6952" fill="hold">
                            <p:stCondLst>
                              <p:cond delay="2000"/>
                            </p:stCondLst>
                            <p:childTnLst>
                              <p:par>
                                <p:cTn id="6953" nodeType="afterEffect" fill="hold" presetClass="exit" presetID="1">
                                  <p:stCondLst>
                                    <p:cond delay="1000"/>
                                  </p:stCondLst>
                                  <p:childTnLst>
                                    <p:set>
                                      <p:cBhvr>
                                        <p:cTn id="6954" dur="1" fill="hold">
                                          <p:stCondLst>
                                            <p:cond delay="0"/>
                                          </p:stCondLst>
                                        </p:cTn>
                                        <p:tgtEl>
                                          <p:spTgt spid="3205"/>
                                        </p:tgtEl>
                                        <p:attrNameLst>
                                          <p:attrName>style.visibility</p:attrName>
                                        </p:attrNameLst>
                                      </p:cBhvr>
                                      <p:to>
                                        <p:strVal val="hidden"/>
                                      </p:to>
                                    </p:set>
                                  </p:childTnLst>
                                </p:cTn>
                              </p:par>
                            </p:childTnLst>
                          </p:cTn>
                        </p:par>
                        <p:par>
                          <p:cTn id="6955" fill="hold">
                            <p:stCondLst>
                              <p:cond delay="3000"/>
                            </p:stCondLst>
                            <p:childTnLst>
                              <p:par>
                                <p:cTn id="6956" nodeType="afterEffect" fill="hold" presetClass="exit" presetID="1">
                                  <p:stCondLst>
                                    <p:cond delay="1000"/>
                                  </p:stCondLst>
                                  <p:childTnLst>
                                    <p:set>
                                      <p:cBhvr>
                                        <p:cTn id="6957" dur="1" fill="hold">
                                          <p:stCondLst>
                                            <p:cond delay="0"/>
                                          </p:stCondLst>
                                        </p:cTn>
                                        <p:tgtEl>
                                          <p:spTgt spid="3204"/>
                                        </p:tgtEl>
                                        <p:attrNameLst>
                                          <p:attrName>style.visibility</p:attrName>
                                        </p:attrNameLst>
                                      </p:cBhvr>
                                      <p:to>
                                        <p:strVal val="hidden"/>
                                      </p:to>
                                    </p:set>
                                  </p:childTnLst>
                                </p:cTn>
                              </p:par>
                            </p:childTnLst>
                          </p:cTn>
                        </p:par>
                        <p:par>
                          <p:cTn id="6958" fill="hold">
                            <p:stCondLst>
                              <p:cond delay="4000"/>
                            </p:stCondLst>
                            <p:childTnLst>
                              <p:par>
                                <p:cTn id="6959" nodeType="afterEffect" fill="hold" presetClass="exit" presetID="1">
                                  <p:stCondLst>
                                    <p:cond delay="1000"/>
                                  </p:stCondLst>
                                  <p:childTnLst>
                                    <p:set>
                                      <p:cBhvr>
                                        <p:cTn id="6960" dur="1" fill="hold">
                                          <p:stCondLst>
                                            <p:cond delay="0"/>
                                          </p:stCondLst>
                                        </p:cTn>
                                        <p:tgtEl>
                                          <p:spTgt spid="3203"/>
                                        </p:tgtEl>
                                        <p:attrNameLst>
                                          <p:attrName>style.visibility</p:attrName>
                                        </p:attrNameLst>
                                      </p:cBhvr>
                                      <p:to>
                                        <p:strVal val="hidden"/>
                                      </p:to>
                                    </p:set>
                                  </p:childTnLst>
                                </p:cTn>
                              </p:par>
                            </p:childTnLst>
                          </p:cTn>
                        </p:par>
                        <p:par>
                          <p:cTn id="6961" fill="hold">
                            <p:stCondLst>
                              <p:cond delay="5000"/>
                            </p:stCondLst>
                            <p:childTnLst>
                              <p:par>
                                <p:cTn id="6962" nodeType="afterEffect" fill="hold" presetClass="exit" presetID="1">
                                  <p:stCondLst>
                                    <p:cond delay="1000"/>
                                  </p:stCondLst>
                                  <p:childTnLst>
                                    <p:set>
                                      <p:cBhvr>
                                        <p:cTn id="6963" dur="1" fill="hold">
                                          <p:stCondLst>
                                            <p:cond delay="0"/>
                                          </p:stCondLst>
                                        </p:cTn>
                                        <p:tgtEl>
                                          <p:spTgt spid="3202"/>
                                        </p:tgtEl>
                                        <p:attrNameLst>
                                          <p:attrName>style.visibility</p:attrName>
                                        </p:attrNameLst>
                                      </p:cBhvr>
                                      <p:to>
                                        <p:strVal val="hidden"/>
                                      </p:to>
                                    </p:set>
                                  </p:childTnLst>
                                </p:cTn>
                              </p:par>
                            </p:childTnLst>
                          </p:cTn>
                        </p:par>
                        <p:par>
                          <p:cTn id="6964" fill="hold">
                            <p:stCondLst>
                              <p:cond delay="6000"/>
                            </p:stCondLst>
                            <p:childTnLst>
                              <p:par>
                                <p:cTn id="6965" nodeType="afterEffect" fill="hold" presetClass="exit" presetID="1">
                                  <p:stCondLst>
                                    <p:cond delay="1000"/>
                                  </p:stCondLst>
                                  <p:childTnLst>
                                    <p:set>
                                      <p:cBhvr>
                                        <p:cTn id="6966" dur="1" fill="hold">
                                          <p:stCondLst>
                                            <p:cond delay="0"/>
                                          </p:stCondLst>
                                        </p:cTn>
                                        <p:tgtEl>
                                          <p:spTgt spid="3201"/>
                                        </p:tgtEl>
                                        <p:attrNameLst>
                                          <p:attrName>style.visibility</p:attrName>
                                        </p:attrNameLst>
                                      </p:cBhvr>
                                      <p:to>
                                        <p:strVal val="hidden"/>
                                      </p:to>
                                    </p:set>
                                  </p:childTnLst>
                                </p:cTn>
                              </p:par>
                            </p:childTnLst>
                          </p:cTn>
                        </p:par>
                        <p:par>
                          <p:cTn id="6967" fill="hold">
                            <p:stCondLst>
                              <p:cond delay="7000"/>
                            </p:stCondLst>
                            <p:childTnLst>
                              <p:par>
                                <p:cTn id="6968" nodeType="afterEffect" fill="hold" presetClass="exit" presetID="1">
                                  <p:stCondLst>
                                    <p:cond delay="1000"/>
                                  </p:stCondLst>
                                  <p:childTnLst>
                                    <p:set>
                                      <p:cBhvr>
                                        <p:cTn id="6969" dur="1" fill="hold">
                                          <p:stCondLst>
                                            <p:cond delay="0"/>
                                          </p:stCondLst>
                                        </p:cTn>
                                        <p:tgtEl>
                                          <p:spTgt spid="3200"/>
                                        </p:tgtEl>
                                        <p:attrNameLst>
                                          <p:attrName>style.visibility</p:attrName>
                                        </p:attrNameLst>
                                      </p:cBhvr>
                                      <p:to>
                                        <p:strVal val="hidden"/>
                                      </p:to>
                                    </p:set>
                                  </p:childTnLst>
                                </p:cTn>
                              </p:par>
                            </p:childTnLst>
                          </p:cTn>
                        </p:par>
                        <p:par>
                          <p:cTn id="6970" fill="hold">
                            <p:stCondLst>
                              <p:cond delay="8000"/>
                            </p:stCondLst>
                            <p:childTnLst>
                              <p:par>
                                <p:cTn id="6971" nodeType="afterEffect" fill="hold" presetClass="exit" presetID="1">
                                  <p:stCondLst>
                                    <p:cond delay="1000"/>
                                  </p:stCondLst>
                                  <p:childTnLst>
                                    <p:set>
                                      <p:cBhvr>
                                        <p:cTn id="6972" dur="1" fill="hold">
                                          <p:stCondLst>
                                            <p:cond delay="0"/>
                                          </p:stCondLst>
                                        </p:cTn>
                                        <p:tgtEl>
                                          <p:spTgt spid="3199"/>
                                        </p:tgtEl>
                                        <p:attrNameLst>
                                          <p:attrName>style.visibility</p:attrName>
                                        </p:attrNameLst>
                                      </p:cBhvr>
                                      <p:to>
                                        <p:strVal val="hidden"/>
                                      </p:to>
                                    </p:set>
                                  </p:childTnLst>
                                </p:cTn>
                              </p:par>
                            </p:childTnLst>
                          </p:cTn>
                        </p:par>
                        <p:par>
                          <p:cTn id="6973" fill="hold">
                            <p:stCondLst>
                              <p:cond delay="9000"/>
                            </p:stCondLst>
                            <p:childTnLst>
                              <p:par>
                                <p:cTn id="6974" nodeType="afterEffect" fill="hold" presetClass="exit" presetID="1">
                                  <p:stCondLst>
                                    <p:cond delay="1000"/>
                                  </p:stCondLst>
                                  <p:childTnLst>
                                    <p:set>
                                      <p:cBhvr>
                                        <p:cTn id="6975" dur="1" fill="hold">
                                          <p:stCondLst>
                                            <p:cond delay="0"/>
                                          </p:stCondLst>
                                        </p:cTn>
                                        <p:tgtEl>
                                          <p:spTgt spid="3198"/>
                                        </p:tgtEl>
                                        <p:attrNameLst>
                                          <p:attrName>style.visibility</p:attrName>
                                        </p:attrNameLst>
                                      </p:cBhvr>
                                      <p:to>
                                        <p:strVal val="hidden"/>
                                      </p:to>
                                    </p:set>
                                  </p:childTnLst>
                                </p:cTn>
                              </p:par>
                            </p:childTnLst>
                          </p:cTn>
                        </p:par>
                        <p:par>
                          <p:cTn id="6976" fill="hold">
                            <p:stCondLst>
                              <p:cond delay="10000"/>
                            </p:stCondLst>
                            <p:childTnLst>
                              <p:par>
                                <p:cTn id="6977" nodeType="afterEffect" fill="hold" presetClass="exit" presetID="1">
                                  <p:stCondLst>
                                    <p:cond delay="1000"/>
                                  </p:stCondLst>
                                  <p:childTnLst>
                                    <p:set>
                                      <p:cBhvr>
                                        <p:cTn id="6978" dur="1" fill="hold">
                                          <p:stCondLst>
                                            <p:cond delay="0"/>
                                          </p:stCondLst>
                                        </p:cTn>
                                        <p:tgtEl>
                                          <p:spTgt spid="3197"/>
                                        </p:tgtEl>
                                        <p:attrNameLst>
                                          <p:attrName>style.visibility</p:attrName>
                                        </p:attrNameLst>
                                      </p:cBhvr>
                                      <p:to>
                                        <p:strVal val="hidden"/>
                                      </p:to>
                                    </p:set>
                                  </p:childTnLst>
                                </p:cTn>
                              </p:par>
                            </p:childTnLst>
                          </p:cTn>
                        </p:par>
                        <p:par>
                          <p:cTn id="6979" fill="hold">
                            <p:stCondLst>
                              <p:cond delay="11000"/>
                            </p:stCondLst>
                            <p:childTnLst>
                              <p:par>
                                <p:cTn id="6980" nodeType="afterEffect" fill="hold" presetClass="exit" presetID="1">
                                  <p:stCondLst>
                                    <p:cond delay="1000"/>
                                  </p:stCondLst>
                                  <p:childTnLst>
                                    <p:set>
                                      <p:cBhvr>
                                        <p:cTn id="6981" dur="1" fill="hold">
                                          <p:stCondLst>
                                            <p:cond delay="0"/>
                                          </p:stCondLst>
                                        </p:cTn>
                                        <p:tgtEl>
                                          <p:spTgt spid="3196"/>
                                        </p:tgtEl>
                                        <p:attrNameLst>
                                          <p:attrName>style.visibility</p:attrName>
                                        </p:attrNameLst>
                                      </p:cBhvr>
                                      <p:to>
                                        <p:strVal val="hidden"/>
                                      </p:to>
                                    </p:set>
                                  </p:childTnLst>
                                </p:cTn>
                              </p:par>
                            </p:childTnLst>
                          </p:cTn>
                        </p:par>
                        <p:par>
                          <p:cTn id="6982" fill="hold">
                            <p:stCondLst>
                              <p:cond delay="12000"/>
                            </p:stCondLst>
                            <p:childTnLst>
                              <p:par>
                                <p:cTn id="6983" nodeType="afterEffect" fill="hold" presetClass="exit" presetID="1">
                                  <p:stCondLst>
                                    <p:cond delay="1000"/>
                                  </p:stCondLst>
                                  <p:childTnLst>
                                    <p:set>
                                      <p:cBhvr>
                                        <p:cTn id="6984" dur="1" fill="hold">
                                          <p:stCondLst>
                                            <p:cond delay="0"/>
                                          </p:stCondLst>
                                        </p:cTn>
                                        <p:tgtEl>
                                          <p:spTgt spid="3195"/>
                                        </p:tgtEl>
                                        <p:attrNameLst>
                                          <p:attrName>style.visibility</p:attrName>
                                        </p:attrNameLst>
                                      </p:cBhvr>
                                      <p:to>
                                        <p:strVal val="hidden"/>
                                      </p:to>
                                    </p:set>
                                  </p:childTnLst>
                                </p:cTn>
                              </p:par>
                            </p:childTnLst>
                          </p:cTn>
                        </p:par>
                        <p:par>
                          <p:cTn id="6985" fill="hold">
                            <p:stCondLst>
                              <p:cond delay="13000"/>
                            </p:stCondLst>
                            <p:childTnLst>
                              <p:par>
                                <p:cTn id="6986" nodeType="afterEffect" fill="hold" presetClass="exit" presetID="1">
                                  <p:stCondLst>
                                    <p:cond delay="1000"/>
                                  </p:stCondLst>
                                  <p:childTnLst>
                                    <p:set>
                                      <p:cBhvr>
                                        <p:cTn id="6987" dur="1" fill="hold">
                                          <p:stCondLst>
                                            <p:cond delay="0"/>
                                          </p:stCondLst>
                                        </p:cTn>
                                        <p:tgtEl>
                                          <p:spTgt spid="3194"/>
                                        </p:tgtEl>
                                        <p:attrNameLst>
                                          <p:attrName>style.visibility</p:attrName>
                                        </p:attrNameLst>
                                      </p:cBhvr>
                                      <p:to>
                                        <p:strVal val="hidden"/>
                                      </p:to>
                                    </p:set>
                                  </p:childTnLst>
                                </p:cTn>
                              </p:par>
                            </p:childTnLst>
                          </p:cTn>
                        </p:par>
                        <p:par>
                          <p:cTn id="6988" fill="hold">
                            <p:stCondLst>
                              <p:cond delay="14000"/>
                            </p:stCondLst>
                            <p:childTnLst>
                              <p:par>
                                <p:cTn id="6989" nodeType="afterEffect" fill="hold" presetClass="exit" presetID="1">
                                  <p:stCondLst>
                                    <p:cond delay="1000"/>
                                  </p:stCondLst>
                                  <p:childTnLst>
                                    <p:set>
                                      <p:cBhvr>
                                        <p:cTn id="6990" dur="1" fill="hold">
                                          <p:stCondLst>
                                            <p:cond delay="0"/>
                                          </p:stCondLst>
                                        </p:cTn>
                                        <p:tgtEl>
                                          <p:spTgt spid="3193"/>
                                        </p:tgtEl>
                                        <p:attrNameLst>
                                          <p:attrName>style.visibility</p:attrName>
                                        </p:attrNameLst>
                                      </p:cBhvr>
                                      <p:to>
                                        <p:strVal val="hidden"/>
                                      </p:to>
                                    </p:set>
                                  </p:childTnLst>
                                </p:cTn>
                              </p:par>
                            </p:childTnLst>
                          </p:cTn>
                        </p:par>
                        <p:par>
                          <p:cTn id="6991" fill="hold">
                            <p:stCondLst>
                              <p:cond delay="15000"/>
                            </p:stCondLst>
                            <p:childTnLst>
                              <p:par>
                                <p:cTn id="6992" nodeType="afterEffect" fill="hold" presetClass="exit" presetID="1">
                                  <p:stCondLst>
                                    <p:cond delay="1000"/>
                                  </p:stCondLst>
                                  <p:childTnLst>
                                    <p:set>
                                      <p:cBhvr>
                                        <p:cTn id="6993" dur="1" fill="hold">
                                          <p:stCondLst>
                                            <p:cond delay="0"/>
                                          </p:stCondLst>
                                        </p:cTn>
                                        <p:tgtEl>
                                          <p:spTgt spid="3192"/>
                                        </p:tgtEl>
                                        <p:attrNameLst>
                                          <p:attrName>style.visibility</p:attrName>
                                        </p:attrNameLst>
                                      </p:cBhvr>
                                      <p:to>
                                        <p:strVal val="hidden"/>
                                      </p:to>
                                    </p:set>
                                  </p:childTnLst>
                                </p:cTn>
                              </p:par>
                            </p:childTnLst>
                          </p:cTn>
                        </p:par>
                        <p:par>
                          <p:cTn id="6994" fill="hold">
                            <p:stCondLst>
                              <p:cond delay="16000"/>
                            </p:stCondLst>
                            <p:childTnLst>
                              <p:par>
                                <p:cTn id="6995" nodeType="afterEffect" fill="hold" presetClass="exit" presetID="1">
                                  <p:stCondLst>
                                    <p:cond delay="1000"/>
                                  </p:stCondLst>
                                  <p:childTnLst>
                                    <p:set>
                                      <p:cBhvr>
                                        <p:cTn id="6996" dur="1" fill="hold">
                                          <p:stCondLst>
                                            <p:cond delay="0"/>
                                          </p:stCondLst>
                                        </p:cTn>
                                        <p:tgtEl>
                                          <p:spTgt spid="3191"/>
                                        </p:tgtEl>
                                        <p:attrNameLst>
                                          <p:attrName>style.visibility</p:attrName>
                                        </p:attrNameLst>
                                      </p:cBhvr>
                                      <p:to>
                                        <p:strVal val="hidden"/>
                                      </p:to>
                                    </p:set>
                                  </p:childTnLst>
                                </p:cTn>
                              </p:par>
                            </p:childTnLst>
                          </p:cTn>
                        </p:par>
                        <p:par>
                          <p:cTn id="6997" fill="hold">
                            <p:stCondLst>
                              <p:cond delay="17000"/>
                            </p:stCondLst>
                            <p:childTnLst>
                              <p:par>
                                <p:cTn id="6998" nodeType="afterEffect" fill="hold" presetClass="exit" presetID="1">
                                  <p:stCondLst>
                                    <p:cond delay="1000"/>
                                  </p:stCondLst>
                                  <p:childTnLst>
                                    <p:set>
                                      <p:cBhvr>
                                        <p:cTn id="6999" dur="1" fill="hold">
                                          <p:stCondLst>
                                            <p:cond delay="0"/>
                                          </p:stCondLst>
                                        </p:cTn>
                                        <p:tgtEl>
                                          <p:spTgt spid="3190"/>
                                        </p:tgtEl>
                                        <p:attrNameLst>
                                          <p:attrName>style.visibility</p:attrName>
                                        </p:attrNameLst>
                                      </p:cBhvr>
                                      <p:to>
                                        <p:strVal val="hidden"/>
                                      </p:to>
                                    </p:set>
                                  </p:childTnLst>
                                </p:cTn>
                              </p:par>
                            </p:childTnLst>
                          </p:cTn>
                        </p:par>
                        <p:par>
                          <p:cTn id="7000" fill="hold">
                            <p:stCondLst>
                              <p:cond delay="18000"/>
                            </p:stCondLst>
                            <p:childTnLst>
                              <p:par>
                                <p:cTn id="7001" nodeType="afterEffect" fill="hold" presetClass="exit" presetID="1">
                                  <p:stCondLst>
                                    <p:cond delay="1000"/>
                                  </p:stCondLst>
                                  <p:childTnLst>
                                    <p:set>
                                      <p:cBhvr>
                                        <p:cTn id="7002" dur="1" fill="hold">
                                          <p:stCondLst>
                                            <p:cond delay="0"/>
                                          </p:stCondLst>
                                        </p:cTn>
                                        <p:tgtEl>
                                          <p:spTgt spid="3189"/>
                                        </p:tgtEl>
                                        <p:attrNameLst>
                                          <p:attrName>style.visibility</p:attrName>
                                        </p:attrNameLst>
                                      </p:cBhvr>
                                      <p:to>
                                        <p:strVal val="hidden"/>
                                      </p:to>
                                    </p:set>
                                  </p:childTnLst>
                                </p:cTn>
                              </p:par>
                            </p:childTnLst>
                          </p:cTn>
                        </p:par>
                        <p:par>
                          <p:cTn id="7003" fill="hold">
                            <p:stCondLst>
                              <p:cond delay="19000"/>
                            </p:stCondLst>
                            <p:childTnLst>
                              <p:par>
                                <p:cTn id="7004" nodeType="afterEffect" fill="hold" presetClass="exit" presetID="1">
                                  <p:stCondLst>
                                    <p:cond delay="1000"/>
                                  </p:stCondLst>
                                  <p:childTnLst>
                                    <p:set>
                                      <p:cBhvr>
                                        <p:cTn id="7005" dur="1" fill="hold">
                                          <p:stCondLst>
                                            <p:cond delay="0"/>
                                          </p:stCondLst>
                                        </p:cTn>
                                        <p:tgtEl>
                                          <p:spTgt spid="3188"/>
                                        </p:tgtEl>
                                        <p:attrNameLst>
                                          <p:attrName>style.visibility</p:attrName>
                                        </p:attrNameLst>
                                      </p:cBhvr>
                                      <p:to>
                                        <p:strVal val="hidden"/>
                                      </p:to>
                                    </p:set>
                                  </p:childTnLst>
                                </p:cTn>
                              </p:par>
                            </p:childTnLst>
                          </p:cTn>
                        </p:par>
                        <p:par>
                          <p:cTn id="7006" fill="hold">
                            <p:stCondLst>
                              <p:cond delay="20000"/>
                            </p:stCondLst>
                            <p:childTnLst>
                              <p:par>
                                <p:cTn id="7007" nodeType="afterEffect" fill="hold" presetClass="exit" presetID="1">
                                  <p:stCondLst>
                                    <p:cond delay="1000"/>
                                  </p:stCondLst>
                                  <p:childTnLst>
                                    <p:set>
                                      <p:cBhvr>
                                        <p:cTn id="7008" dur="1" fill="hold">
                                          <p:stCondLst>
                                            <p:cond delay="0"/>
                                          </p:stCondLst>
                                        </p:cTn>
                                        <p:tgtEl>
                                          <p:spTgt spid="3187"/>
                                        </p:tgtEl>
                                        <p:attrNameLst>
                                          <p:attrName>style.visibility</p:attrName>
                                        </p:attrNameLst>
                                      </p:cBhvr>
                                      <p:to>
                                        <p:strVal val="hidden"/>
                                      </p:to>
                                    </p:set>
                                  </p:childTnLst>
                                </p:cTn>
                              </p:par>
                            </p:childTnLst>
                          </p:cTn>
                        </p:par>
                        <p:par>
                          <p:cTn id="7009" fill="hold">
                            <p:stCondLst>
                              <p:cond delay="21000"/>
                            </p:stCondLst>
                            <p:childTnLst>
                              <p:par>
                                <p:cTn id="7010" nodeType="afterEffect" fill="hold" presetClass="exit" presetID="1">
                                  <p:stCondLst>
                                    <p:cond delay="1000"/>
                                  </p:stCondLst>
                                  <p:childTnLst>
                                    <p:set>
                                      <p:cBhvr>
                                        <p:cTn id="7011" dur="1" fill="hold">
                                          <p:stCondLst>
                                            <p:cond delay="0"/>
                                          </p:stCondLst>
                                        </p:cTn>
                                        <p:tgtEl>
                                          <p:spTgt spid="3186"/>
                                        </p:tgtEl>
                                        <p:attrNameLst>
                                          <p:attrName>style.visibility</p:attrName>
                                        </p:attrNameLst>
                                      </p:cBhvr>
                                      <p:to>
                                        <p:strVal val="hidden"/>
                                      </p:to>
                                    </p:set>
                                  </p:childTnLst>
                                </p:cTn>
                              </p:par>
                            </p:childTnLst>
                          </p:cTn>
                        </p:par>
                        <p:par>
                          <p:cTn id="7012" fill="hold">
                            <p:stCondLst>
                              <p:cond delay="22000"/>
                            </p:stCondLst>
                            <p:childTnLst>
                              <p:par>
                                <p:cTn id="7013" nodeType="afterEffect" fill="hold" presetClass="exit" presetID="1">
                                  <p:stCondLst>
                                    <p:cond delay="1000"/>
                                  </p:stCondLst>
                                  <p:childTnLst>
                                    <p:set>
                                      <p:cBhvr>
                                        <p:cTn id="7014" dur="1" fill="hold">
                                          <p:stCondLst>
                                            <p:cond delay="0"/>
                                          </p:stCondLst>
                                        </p:cTn>
                                        <p:tgtEl>
                                          <p:spTgt spid="3185"/>
                                        </p:tgtEl>
                                        <p:attrNameLst>
                                          <p:attrName>style.visibility</p:attrName>
                                        </p:attrNameLst>
                                      </p:cBhvr>
                                      <p:to>
                                        <p:strVal val="hidden"/>
                                      </p:to>
                                    </p:set>
                                  </p:childTnLst>
                                </p:cTn>
                              </p:par>
                            </p:childTnLst>
                          </p:cTn>
                        </p:par>
                        <p:par>
                          <p:cTn id="7015" fill="hold">
                            <p:stCondLst>
                              <p:cond delay="23000"/>
                            </p:stCondLst>
                            <p:childTnLst>
                              <p:par>
                                <p:cTn id="7016" nodeType="afterEffect" fill="hold" presetClass="exit" presetID="1">
                                  <p:stCondLst>
                                    <p:cond delay="1000"/>
                                  </p:stCondLst>
                                  <p:childTnLst>
                                    <p:set>
                                      <p:cBhvr>
                                        <p:cTn id="7017" dur="1" fill="hold">
                                          <p:stCondLst>
                                            <p:cond delay="0"/>
                                          </p:stCondLst>
                                        </p:cTn>
                                        <p:tgtEl>
                                          <p:spTgt spid="3184"/>
                                        </p:tgtEl>
                                        <p:attrNameLst>
                                          <p:attrName>style.visibility</p:attrName>
                                        </p:attrNameLst>
                                      </p:cBhvr>
                                      <p:to>
                                        <p:strVal val="hidden"/>
                                      </p:to>
                                    </p:set>
                                  </p:childTnLst>
                                </p:cTn>
                              </p:par>
                            </p:childTnLst>
                          </p:cTn>
                        </p:par>
                        <p:par>
                          <p:cTn id="7018" fill="hold">
                            <p:stCondLst>
                              <p:cond delay="24000"/>
                            </p:stCondLst>
                            <p:childTnLst>
                              <p:par>
                                <p:cTn id="7019" nodeType="afterEffect" fill="hold" presetClass="exit" presetID="1">
                                  <p:stCondLst>
                                    <p:cond delay="1000"/>
                                  </p:stCondLst>
                                  <p:childTnLst>
                                    <p:set>
                                      <p:cBhvr>
                                        <p:cTn id="7020" dur="1" fill="hold">
                                          <p:stCondLst>
                                            <p:cond delay="9"/>
                                          </p:stCondLst>
                                        </p:cTn>
                                        <p:tgtEl>
                                          <p:spTgt spid="31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וָאֶשְׁמַ֞ע אֶת־ק֤וֹל אֲדֹנָי֙ אֹמֵ֔ר אֶת־מִ֥י אֶשְׁלַ֖ח וּמִ֣י יֵֽלֶךְ־לָ֑נוּ</a:t>
            </a:r>
            <a:endParaRPr b="0" lang="en-US" sz="3200" strike="noStrike" u="none">
              <a:solidFill>
                <a:srgbClr val="ffffff"/>
              </a:solidFill>
              <a:effectLst/>
              <a:uFillTx/>
              <a:latin typeface="Arial"/>
            </a:endParaRPr>
          </a:p>
        </p:txBody>
      </p:sp>
      <p:sp>
        <p:nvSpPr>
          <p:cNvPr id="32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J'entendis la voix du Seigneur, disant: Qui enverrai-je, et qui marchera pour nous?</a:t>
            </a:r>
            <a:endParaRPr b="0" lang="en-US" sz="3200" strike="noStrike" u="none">
              <a:solidFill>
                <a:srgbClr val="ffffff"/>
              </a:solidFill>
              <a:effectLst/>
              <a:uFillTx/>
              <a:latin typeface="Arial"/>
            </a:endParaRPr>
          </a:p>
        </p:txBody>
      </p:sp>
      <p:sp>
        <p:nvSpPr>
          <p:cNvPr id="32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Después oí la voz del Señor, que decía: —¿A quién enviaré y quién irá por nosotros? </a:t>
            </a:r>
            <a:endParaRPr b="0" lang="en-US" sz="3200" strike="noStrike" u="none">
              <a:solidFill>
                <a:srgbClr val="ffffff"/>
              </a:solidFill>
              <a:effectLst/>
              <a:uFillTx/>
              <a:latin typeface="Arial"/>
            </a:endParaRPr>
          </a:p>
        </p:txBody>
      </p:sp>
      <p:sp>
        <p:nvSpPr>
          <p:cNvPr id="32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Also I heard the voice of the Lord, saying: "Whom shall I send, And who will go for Us?"  </a:t>
            </a:r>
            <a:endParaRPr b="0" lang="en-US" sz="3200" strike="noStrike" u="none">
              <a:solidFill>
                <a:srgbClr val="ffffff"/>
              </a:solidFill>
              <a:effectLst/>
              <a:uFillTx/>
              <a:latin typeface="Arial"/>
            </a:endParaRPr>
          </a:p>
        </p:txBody>
      </p:sp>
      <p:sp>
        <p:nvSpPr>
          <p:cNvPr id="32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3" name="PlaceHolder 1"/>
          <p:cNvSpPr>
            <a:spLocks noGrp="1"/>
          </p:cNvSpPr>
          <p:nvPr>
            <p:ph type="title"/>
          </p:nvPr>
        </p:nvSpPr>
        <p:spPr>
          <a:xfrm>
            <a:off x="158760" y="240840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effectLst/>
                <a:uFillTx/>
                <a:latin typeface="Georgia"/>
                <a:ea typeface="DejaVu Sans"/>
              </a:rPr>
              <a:t>This Concludes the Practice Test</a:t>
            </a:r>
            <a:r>
              <a:rPr b="0" lang="en-US" sz="6000" strike="noStrike" u="none">
                <a:solidFill>
                  <a:schemeClr val="dk1"/>
                </a:solidFill>
                <a:effectLst/>
                <a:uFillTx/>
                <a:latin typeface="Georgia"/>
                <a:ea typeface="DejaVu Sans"/>
              </a:rPr>
              <a:t>	</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3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אֵ֚ת אוּרִיָּ֣ה הַכֹּהֵ֔ן וְאֶת־זְכַרְיָ֖הוּ</a:t>
            </a:r>
            <a:endParaRPr b="0" lang="en-US" sz="3200" strike="noStrike" u="none">
              <a:solidFill>
                <a:srgbClr val="ffffff"/>
              </a:solidFill>
              <a:effectLst/>
              <a:uFillTx/>
              <a:latin typeface="Arial"/>
            </a:endParaRPr>
          </a:p>
        </p:txBody>
      </p:sp>
      <p:sp>
        <p:nvSpPr>
          <p:cNvPr id="33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sacrificateur Urie, et Zacharie,</a:t>
            </a:r>
            <a:endParaRPr b="0" lang="en-US" sz="3200" strike="noStrike" u="none">
              <a:solidFill>
                <a:srgbClr val="ffffff"/>
              </a:solidFill>
              <a:effectLst/>
              <a:uFillTx/>
              <a:latin typeface="Arial"/>
            </a:endParaRPr>
          </a:p>
        </p:txBody>
      </p:sp>
      <p:sp>
        <p:nvSpPr>
          <p:cNvPr id="33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al sacerdote Urías y a Zacarías </a:t>
            </a:r>
            <a:endParaRPr b="0" lang="en-US" sz="3200" strike="noStrike" u="none">
              <a:solidFill>
                <a:srgbClr val="ffffff"/>
              </a:solidFill>
              <a:effectLst/>
              <a:uFillTx/>
              <a:latin typeface="Arial"/>
            </a:endParaRPr>
          </a:p>
        </p:txBody>
      </p:sp>
      <p:sp>
        <p:nvSpPr>
          <p:cNvPr id="33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Uriah the priest and Zechariah  </a:t>
            </a:r>
            <a:endParaRPr b="0" lang="en-US" sz="3200" strike="noStrike" u="none">
              <a:solidFill>
                <a:srgbClr val="ffffff"/>
              </a:solidFill>
              <a:effectLst/>
              <a:uFillTx/>
              <a:latin typeface="Arial"/>
            </a:endParaRPr>
          </a:p>
        </p:txBody>
      </p:sp>
      <p:sp>
        <p:nvSpPr>
          <p:cNvPr id="34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 name="Content Placeholder 7"/>
          <p:cNvSpPr/>
          <p:nvPr/>
        </p:nvSpPr>
        <p:spPr>
          <a:xfrm>
            <a:off x="228600" y="1920960"/>
            <a:ext cx="8772840" cy="493236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are some differences due to the difference in Bible translations.</a:t>
            </a:r>
            <a:endParaRPr b="0" lang="en-US" sz="2100" strike="noStrike" u="none">
              <a:solidFill>
                <a:srgbClr val="ffffff"/>
              </a:solidFill>
              <a:effectLst/>
              <a:uFillTx/>
              <a:latin typeface="Arial"/>
            </a:endParaRPr>
          </a:p>
          <a:p>
            <a:pPr defTabSz="457200">
              <a:lnSpc>
                <a:spcPct val="100000"/>
              </a:lnSpc>
              <a:spcBef>
                <a:spcPts val="210"/>
              </a:spcBef>
              <a:tabLst>
                <a:tab algn="l" pos="0"/>
              </a:tabLst>
            </a:pPr>
            <a:endParaRPr b="0" lang="en-US" sz="105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Aviso</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effectLst/>
              <a:uFillTx/>
              <a:latin typeface="Arial"/>
            </a:endParaRPr>
          </a:p>
          <a:p>
            <a:pPr defTabSz="457200">
              <a:lnSpc>
                <a:spcPct val="100000"/>
              </a:lnSpc>
              <a:spcBef>
                <a:spcPts val="479"/>
              </a:spcBef>
              <a:tabLst>
                <a:tab algn="l" pos="0"/>
              </a:tabLst>
            </a:pP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 de non-responsabilité :</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effectLst/>
              <a:uFillTx/>
              <a:latin typeface="Arial"/>
            </a:endParaRPr>
          </a:p>
        </p:txBody>
      </p:sp>
      <p:sp>
        <p:nvSpPr>
          <p:cNvPr id="59" name="TextBox 42"/>
          <p:cNvSpPr/>
          <p:nvPr/>
        </p:nvSpPr>
        <p:spPr>
          <a:xfrm>
            <a:off x="2514600" y="228600"/>
            <a:ext cx="6396120" cy="195660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Disclaimer:</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effectLst/>
                <a:uFillTx/>
                <a:latin typeface="Georgia"/>
                <a:ea typeface="DejaVu Sans"/>
              </a:rPr>
              <a:t> There </a:t>
            </a:r>
            <a:endParaRPr b="0" lang="en-US" sz="21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a:t>
            </a:r>
            <a:endParaRPr b="0" lang="en-US" sz="4400" strike="noStrike" u="none">
              <a:solidFill>
                <a:srgbClr val="ffffff"/>
              </a:solidFill>
              <a:effectLst/>
              <a:uFillTx/>
              <a:latin typeface="Arial"/>
            </a:endParaRPr>
          </a:p>
        </p:txBody>
      </p:sp>
      <p:sp>
        <p:nvSpPr>
          <p:cNvPr id="34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7:4, what was Ahaz told not to do ?  </a:t>
            </a:r>
            <a:endParaRPr b="0" lang="en-US" sz="3200" strike="noStrike" u="none">
              <a:solidFill>
                <a:srgbClr val="ffffff"/>
              </a:solidFill>
              <a:effectLst/>
              <a:uFillTx/>
              <a:latin typeface="Arial"/>
            </a:endParaRPr>
          </a:p>
        </p:txBody>
      </p:sp>
      <p:sp>
        <p:nvSpPr>
          <p:cNvPr id="343" name="PlaceHolder 6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7:4, ¿qué se le dijo a Acaz que no hiciera? </a:t>
            </a:r>
            <a:endParaRPr b="0" lang="en-US" sz="3200" strike="noStrike" u="none">
              <a:solidFill>
                <a:srgbClr val="ffffff"/>
              </a:solidFill>
              <a:effectLst/>
              <a:uFillTx/>
              <a:latin typeface="Arial"/>
            </a:endParaRPr>
          </a:p>
        </p:txBody>
      </p:sp>
      <p:sp>
        <p:nvSpPr>
          <p:cNvPr id="344" name="PlaceHolder 6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7:4, qu’est-ce qu’Achaz a été interdit de faire ?</a:t>
            </a:r>
            <a:endParaRPr b="0" lang="en-US" sz="3200" strike="noStrike" u="none">
              <a:solidFill>
                <a:srgbClr val="ffffff"/>
              </a:solidFill>
              <a:effectLst/>
              <a:uFillTx/>
              <a:latin typeface="Arial"/>
            </a:endParaRPr>
          </a:p>
        </p:txBody>
      </p:sp>
      <p:sp>
        <p:nvSpPr>
          <p:cNvPr id="345"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46" name="TextBox 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47" name="TextBox 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48" name="TextBox 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49" name="TextBox 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50" name="TextBox 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51" name="TextBox 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52" name="TextBox 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53" name="TextBox 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54" name="TextBox 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55" name="TextBox 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56" name="TextBox 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57" name="TextBox 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58" name="TextBox 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59" name="TextBox 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60" name="TextBox 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61" name="TextBox 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62" name="TextBox 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63" name="TextBox 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64" name="TextBox 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65" name="TextBox 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66" name="TextBox 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67" name="TextBox 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68" name="TextBox 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69" name="TextBox 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70" name="TextBox 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0"/>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69"/>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68"/>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67"/>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66"/>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5"/>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4"/>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3"/>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2"/>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1"/>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0"/>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59"/>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58"/>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57"/>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56"/>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5"/>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4"/>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3"/>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2"/>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1"/>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0"/>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49"/>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48"/>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47"/>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4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אַל־תִּירָ֗א וּלְבָבְךָ֙ אַל־יֵרַ֔ךְ</a:t>
            </a:r>
            <a:endParaRPr b="0" lang="en-US" sz="3200" strike="noStrike" u="none">
              <a:solidFill>
                <a:srgbClr val="ffffff"/>
              </a:solidFill>
              <a:effectLst/>
              <a:uFillTx/>
              <a:latin typeface="Arial"/>
            </a:endParaRPr>
          </a:p>
        </p:txBody>
      </p:sp>
      <p:sp>
        <p:nvSpPr>
          <p:cNvPr id="37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ne crains rien, Et que ton coeur ne s'alarme pas,</a:t>
            </a:r>
            <a:endParaRPr b="0" lang="en-US" sz="3200" strike="noStrike" u="none">
              <a:solidFill>
                <a:srgbClr val="ffffff"/>
              </a:solidFill>
              <a:effectLst/>
              <a:uFillTx/>
              <a:latin typeface="Arial"/>
            </a:endParaRPr>
          </a:p>
        </p:txBody>
      </p:sp>
      <p:sp>
        <p:nvSpPr>
          <p:cNvPr id="37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no temas ni se turbe tu corazón </a:t>
            </a:r>
            <a:endParaRPr b="0" lang="en-US" sz="3200" strike="noStrike" u="none">
              <a:solidFill>
                <a:srgbClr val="ffffff"/>
              </a:solidFill>
              <a:effectLst/>
              <a:uFillTx/>
              <a:latin typeface="Arial"/>
            </a:endParaRPr>
          </a:p>
        </p:txBody>
      </p:sp>
      <p:sp>
        <p:nvSpPr>
          <p:cNvPr id="37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do not fear or be fainthearted  </a:t>
            </a:r>
            <a:endParaRPr b="0" lang="en-US" sz="3200" strike="noStrike" u="none">
              <a:solidFill>
                <a:srgbClr val="ffffff"/>
              </a:solidFill>
              <a:effectLst/>
              <a:uFillTx/>
              <a:latin typeface="Arial"/>
            </a:endParaRPr>
          </a:p>
        </p:txBody>
      </p:sp>
      <p:sp>
        <p:nvSpPr>
          <p:cNvPr id="37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#10</a:t>
            </a:r>
            <a:endParaRPr b="0" lang="en-US" sz="4400" strike="noStrike" u="none">
              <a:solidFill>
                <a:srgbClr val="ffffff"/>
              </a:solidFill>
              <a:effectLst/>
              <a:uFillTx/>
              <a:latin typeface="Arial"/>
            </a:endParaRPr>
          </a:p>
        </p:txBody>
      </p:sp>
      <p:sp>
        <p:nvSpPr>
          <p:cNvPr id="37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7:19, How many of them will rest ?  </a:t>
            </a:r>
            <a:endParaRPr b="0" lang="en-US" sz="3200" strike="noStrike" u="none">
              <a:solidFill>
                <a:srgbClr val="ffffff"/>
              </a:solidFill>
              <a:effectLst/>
              <a:uFillTx/>
              <a:latin typeface="Arial"/>
            </a:endParaRPr>
          </a:p>
        </p:txBody>
      </p:sp>
      <p:sp>
        <p:nvSpPr>
          <p:cNvPr id="378" name="PlaceHolder 7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7:19, ¿Cuántos de ellos acamparán? </a:t>
            </a:r>
            <a:endParaRPr b="0" lang="en-US" sz="3200" strike="noStrike" u="none">
              <a:solidFill>
                <a:srgbClr val="ffffff"/>
              </a:solidFill>
              <a:effectLst/>
              <a:uFillTx/>
              <a:latin typeface="Arial"/>
            </a:endParaRPr>
          </a:p>
        </p:txBody>
      </p:sp>
      <p:sp>
        <p:nvSpPr>
          <p:cNvPr id="379" name="PlaceHolder 7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7:19, combien d’entre eux se reposeront ?</a:t>
            </a:r>
            <a:endParaRPr b="0" lang="en-US" sz="3200" strike="noStrike" u="none">
              <a:solidFill>
                <a:srgbClr val="ffffff"/>
              </a:solidFill>
              <a:effectLst/>
              <a:uFillTx/>
              <a:latin typeface="Arial"/>
            </a:endParaRPr>
          </a:p>
        </p:txBody>
      </p:sp>
      <p:sp>
        <p:nvSpPr>
          <p:cNvPr id="380"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81" name="TextBox 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82" name="TextBox 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83" name="TextBox 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84" name="TextBox 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85" name="TextBox 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86" name="TextBox 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87" name="TextBox 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88" name="TextBox 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89" name="TextBox 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90" name="TextBox 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91" name="TextBox 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92" name="TextBox 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93" name="TextBox 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94" name="TextBox 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95" name="TextBox 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96" name="TextBox 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97" name="TextBox 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98" name="TextBox 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99" name="TextBox 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00" name="TextBox 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01" name="TextBox 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02" name="TextBox 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03" name="TextBox 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04" name="TextBox 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05" name="TextBox 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5"/>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4"/>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3"/>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2"/>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1"/>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0"/>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399"/>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398"/>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397"/>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396"/>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5"/>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4"/>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3"/>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2"/>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1"/>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0"/>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89"/>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88"/>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87"/>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86"/>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5"/>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4"/>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3"/>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2"/>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0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וְנָח֤וּ כֻלָּם֙</a:t>
            </a:r>
            <a:endParaRPr b="0" lang="en-US" sz="3200" strike="noStrike" u="none">
              <a:solidFill>
                <a:srgbClr val="ffffff"/>
              </a:solidFill>
              <a:effectLst/>
              <a:uFillTx/>
              <a:latin typeface="Arial"/>
            </a:endParaRPr>
          </a:p>
        </p:txBody>
      </p:sp>
      <p:sp>
        <p:nvSpPr>
          <p:cNvPr id="40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se poseront toutes dans les vallons désolés,</a:t>
            </a:r>
            <a:endParaRPr b="0" lang="en-US" sz="3200" strike="noStrike" u="none">
              <a:solidFill>
                <a:srgbClr val="ffffff"/>
              </a:solidFill>
              <a:effectLst/>
              <a:uFillTx/>
              <a:latin typeface="Arial"/>
            </a:endParaRPr>
          </a:p>
        </p:txBody>
      </p:sp>
      <p:sp>
        <p:nvSpPr>
          <p:cNvPr id="40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acamparán todos </a:t>
            </a:r>
            <a:endParaRPr b="0" lang="en-US" sz="3200" strike="noStrike" u="none">
              <a:solidFill>
                <a:srgbClr val="ffffff"/>
              </a:solidFill>
              <a:effectLst/>
              <a:uFillTx/>
              <a:latin typeface="Arial"/>
            </a:endParaRPr>
          </a:p>
        </p:txBody>
      </p:sp>
      <p:sp>
        <p:nvSpPr>
          <p:cNvPr id="40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all of them will rest  </a:t>
            </a:r>
            <a:endParaRPr b="0" lang="en-US" sz="3200" strike="noStrike" u="none">
              <a:solidFill>
                <a:srgbClr val="ffffff"/>
              </a:solidFill>
              <a:effectLst/>
              <a:uFillTx/>
              <a:latin typeface="Arial"/>
            </a:endParaRPr>
          </a:p>
        </p:txBody>
      </p:sp>
      <p:sp>
        <p:nvSpPr>
          <p:cNvPr id="41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#11</a:t>
            </a:r>
            <a:endParaRPr b="0" lang="en-US" sz="4400" strike="noStrike" u="none">
              <a:solidFill>
                <a:srgbClr val="ffffff"/>
              </a:solidFill>
              <a:effectLst/>
              <a:uFillTx/>
              <a:latin typeface="Arial"/>
            </a:endParaRPr>
          </a:p>
        </p:txBody>
      </p:sp>
      <p:sp>
        <p:nvSpPr>
          <p:cNvPr id="41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7:1, What could they not do ?  </a:t>
            </a:r>
            <a:endParaRPr b="0" lang="en-US" sz="3200" strike="noStrike" u="none">
              <a:solidFill>
                <a:srgbClr val="ffffff"/>
              </a:solidFill>
              <a:effectLst/>
              <a:uFillTx/>
              <a:latin typeface="Arial"/>
            </a:endParaRPr>
          </a:p>
        </p:txBody>
      </p:sp>
      <p:sp>
        <p:nvSpPr>
          <p:cNvPr id="413" name="PlaceHolder 8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7:1, ¿Qué no pudieron hacer? </a:t>
            </a:r>
            <a:endParaRPr b="0" lang="en-US" sz="3200" strike="noStrike" u="none">
              <a:solidFill>
                <a:srgbClr val="ffffff"/>
              </a:solidFill>
              <a:effectLst/>
              <a:uFillTx/>
              <a:latin typeface="Arial"/>
            </a:endParaRPr>
          </a:p>
        </p:txBody>
      </p:sp>
      <p:sp>
        <p:nvSpPr>
          <p:cNvPr id="414" name="PlaceHolder 8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7:1, que ne pouvaient-ils pas faire ?</a:t>
            </a:r>
            <a:endParaRPr b="0" lang="en-US" sz="3200" strike="noStrike" u="none">
              <a:solidFill>
                <a:srgbClr val="ffffff"/>
              </a:solidFill>
              <a:effectLst/>
              <a:uFillTx/>
              <a:latin typeface="Arial"/>
            </a:endParaRPr>
          </a:p>
        </p:txBody>
      </p:sp>
      <p:sp>
        <p:nvSpPr>
          <p:cNvPr id="415"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16" name="TextBox 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17" name="TextBox 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18" name="TextBox 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19" name="TextBox 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20" name="TextBox 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21" name="TextBox 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22" name="TextBox 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23" name="TextBox 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24" name="TextBox 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25" name="TextBox 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26" name="TextBox 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27" name="TextBox 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28" name="TextBox 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29" name="TextBox 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30" name="TextBox 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31" name="TextBox 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32" name="TextBox 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33" name="TextBox 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34" name="TextBox 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35" name="TextBox 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36" name="TextBox 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37" name="TextBox 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38" name="TextBox 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39" name="TextBox 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40" name="TextBox 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0"/>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39"/>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38"/>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37"/>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36"/>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5"/>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4"/>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3"/>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2"/>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1"/>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0"/>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29"/>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28"/>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27"/>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26"/>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5"/>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4"/>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3"/>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2"/>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1"/>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0"/>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19"/>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18"/>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17"/>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1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וְלֹ֥א יָכֹ֖ל לְהִלָּחֵ֥ם עָלֶֽיהָ׃</a:t>
            </a:r>
            <a:endParaRPr b="0" lang="en-US" sz="3200" strike="noStrike" u="none">
              <a:solidFill>
                <a:srgbClr val="ffffff"/>
              </a:solidFill>
              <a:effectLst/>
              <a:uFillTx/>
              <a:latin typeface="Arial"/>
            </a:endParaRPr>
          </a:p>
        </p:txBody>
      </p:sp>
      <p:sp>
        <p:nvSpPr>
          <p:cNvPr id="44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mais il ne put l'assiéger.</a:t>
            </a:r>
            <a:endParaRPr b="0" lang="en-US" sz="3200" strike="noStrike" u="none">
              <a:solidFill>
                <a:srgbClr val="ffffff"/>
              </a:solidFill>
              <a:effectLst/>
              <a:uFillTx/>
              <a:latin typeface="Arial"/>
            </a:endParaRPr>
          </a:p>
        </p:txBody>
      </p:sp>
      <p:sp>
        <p:nvSpPr>
          <p:cNvPr id="44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pero no la pudieron tomar. </a:t>
            </a:r>
            <a:endParaRPr b="0" lang="en-US" sz="3200" strike="noStrike" u="none">
              <a:solidFill>
                <a:srgbClr val="ffffff"/>
              </a:solidFill>
              <a:effectLst/>
              <a:uFillTx/>
              <a:latin typeface="Arial"/>
            </a:endParaRPr>
          </a:p>
        </p:txBody>
      </p:sp>
      <p:sp>
        <p:nvSpPr>
          <p:cNvPr id="44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but could not prevail against it.  </a:t>
            </a:r>
            <a:endParaRPr b="0" lang="en-US" sz="3200" strike="noStrike" u="none">
              <a:solidFill>
                <a:srgbClr val="ffffff"/>
              </a:solidFill>
              <a:effectLst/>
              <a:uFillTx/>
              <a:latin typeface="Arial"/>
            </a:endParaRPr>
          </a:p>
        </p:txBody>
      </p:sp>
      <p:sp>
        <p:nvSpPr>
          <p:cNvPr id="44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#12</a:t>
            </a:r>
            <a:endParaRPr b="0" lang="en-US" sz="4400" strike="noStrike" u="none">
              <a:solidFill>
                <a:srgbClr val="ffffff"/>
              </a:solidFill>
              <a:effectLst/>
              <a:uFillTx/>
              <a:latin typeface="Arial"/>
            </a:endParaRPr>
          </a:p>
        </p:txBody>
      </p:sp>
      <p:sp>
        <p:nvSpPr>
          <p:cNvPr id="44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6:6, How did the seraphim get to Isaiah to bring him a live coal?  </a:t>
            </a:r>
            <a:endParaRPr b="0" lang="en-US" sz="3200" strike="noStrike" u="none">
              <a:solidFill>
                <a:srgbClr val="ffffff"/>
              </a:solidFill>
              <a:effectLst/>
              <a:uFillTx/>
              <a:latin typeface="Arial"/>
            </a:endParaRPr>
          </a:p>
        </p:txBody>
      </p:sp>
      <p:sp>
        <p:nvSpPr>
          <p:cNvPr id="448" name="PlaceHolder 9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6:6, ¿Cómo llegaron los serafines hasta Isaías para traerle un carbón encendido? </a:t>
            </a:r>
            <a:endParaRPr b="0" lang="en-US" sz="3200" strike="noStrike" u="none">
              <a:solidFill>
                <a:srgbClr val="ffffff"/>
              </a:solidFill>
              <a:effectLst/>
              <a:uFillTx/>
              <a:latin typeface="Arial"/>
            </a:endParaRPr>
          </a:p>
        </p:txBody>
      </p:sp>
      <p:sp>
        <p:nvSpPr>
          <p:cNvPr id="449" name="PlaceHolder 9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6:6, comment les séraphins sont-ils arrivés jusqu’à Ésaïe pour lui apporter une braise ?</a:t>
            </a:r>
            <a:endParaRPr b="0" lang="en-US" sz="3200" strike="noStrike" u="none">
              <a:solidFill>
                <a:srgbClr val="ffffff"/>
              </a:solidFill>
              <a:effectLst/>
              <a:uFillTx/>
              <a:latin typeface="Arial"/>
            </a:endParaRPr>
          </a:p>
        </p:txBody>
      </p:sp>
      <p:sp>
        <p:nvSpPr>
          <p:cNvPr id="450"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51" name="TextBox 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52" name="TextBox 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53" name="TextBox 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54" name="TextBox 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55" name="TextBox 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56" name="TextBox 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57" name="TextBox 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58" name="TextBox 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59" name="TextBox 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60" name="TextBox 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61" name="TextBox 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62" name="TextBox 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63" name="TextBox 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64" name="TextBox 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65" name="TextBox 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66" name="TextBox 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67" name="TextBox 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68" name="TextBox 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69" name="TextBox 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70" name="TextBox 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71" name="TextBox 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72" name="TextBox 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73" name="TextBox 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74" name="TextBox 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75" name="TextBox 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5"/>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4"/>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3"/>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2"/>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1"/>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0"/>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69"/>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68"/>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67"/>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66"/>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5"/>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4"/>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3"/>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2"/>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1"/>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0"/>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59"/>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58"/>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57"/>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56"/>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5"/>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4"/>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3"/>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2"/>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7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וַיָּ֣עָף אֵלַ֗י</a:t>
            </a:r>
            <a:endParaRPr b="0" lang="en-US" sz="3200" strike="noStrike" u="none">
              <a:solidFill>
                <a:srgbClr val="ffffff"/>
              </a:solidFill>
              <a:effectLst/>
              <a:uFillTx/>
              <a:latin typeface="Arial"/>
            </a:endParaRPr>
          </a:p>
        </p:txBody>
      </p:sp>
      <p:sp>
        <p:nvSpPr>
          <p:cNvPr id="47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vola vers moi,</a:t>
            </a:r>
            <a:endParaRPr b="0" lang="en-US" sz="3200" strike="noStrike" u="none">
              <a:solidFill>
                <a:srgbClr val="ffffff"/>
              </a:solidFill>
              <a:effectLst/>
              <a:uFillTx/>
              <a:latin typeface="Arial"/>
            </a:endParaRPr>
          </a:p>
        </p:txBody>
      </p:sp>
      <p:sp>
        <p:nvSpPr>
          <p:cNvPr id="47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voló hacia mí </a:t>
            </a:r>
            <a:endParaRPr b="0" lang="en-US" sz="3200" strike="noStrike" u="none">
              <a:solidFill>
                <a:srgbClr val="ffffff"/>
              </a:solidFill>
              <a:effectLst/>
              <a:uFillTx/>
              <a:latin typeface="Arial"/>
            </a:endParaRPr>
          </a:p>
        </p:txBody>
      </p:sp>
      <p:sp>
        <p:nvSpPr>
          <p:cNvPr id="47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flew to me,  </a:t>
            </a:r>
            <a:endParaRPr b="0" lang="en-US" sz="3200" strike="noStrike" u="none">
              <a:solidFill>
                <a:srgbClr val="ffffff"/>
              </a:solidFill>
              <a:effectLst/>
              <a:uFillTx/>
              <a:latin typeface="Arial"/>
            </a:endParaRPr>
          </a:p>
        </p:txBody>
      </p:sp>
      <p:sp>
        <p:nvSpPr>
          <p:cNvPr id="48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#13</a:t>
            </a:r>
            <a:endParaRPr b="0" lang="en-US" sz="4400" strike="noStrike" u="none">
              <a:solidFill>
                <a:srgbClr val="ffffff"/>
              </a:solidFill>
              <a:effectLst/>
              <a:uFillTx/>
              <a:latin typeface="Arial"/>
            </a:endParaRPr>
          </a:p>
        </p:txBody>
      </p:sp>
      <p:sp>
        <p:nvSpPr>
          <p:cNvPr id="48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7:3, the Lord told Isaiah and his son to meet Ahaz. What was the name of Isaiah's son ?  </a:t>
            </a:r>
            <a:endParaRPr b="0" lang="en-US" sz="3200" strike="noStrike" u="none">
              <a:solidFill>
                <a:srgbClr val="ffffff"/>
              </a:solidFill>
              <a:effectLst/>
              <a:uFillTx/>
              <a:latin typeface="Arial"/>
            </a:endParaRPr>
          </a:p>
        </p:txBody>
      </p:sp>
      <p:sp>
        <p:nvSpPr>
          <p:cNvPr id="483" name="PlaceHolder 10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7:3, Jehová les dijo a Isaías y a su hijo que se encontraran con Ahas. ¿Cómo se llamaba el hijo de Isaías? </a:t>
            </a:r>
            <a:endParaRPr b="0" lang="en-US" sz="3200" strike="noStrike" u="none">
              <a:solidFill>
                <a:srgbClr val="ffffff"/>
              </a:solidFill>
              <a:effectLst/>
              <a:uFillTx/>
              <a:latin typeface="Arial"/>
            </a:endParaRPr>
          </a:p>
        </p:txBody>
      </p:sp>
      <p:sp>
        <p:nvSpPr>
          <p:cNvPr id="484" name="PlaceHolder 10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7:3, le Seigneur dit à Ésaïe et à son fils d'aller à la rencontre d'Ahas. Quel était le nom du fils d'Ésaïe ?</a:t>
            </a:r>
            <a:endParaRPr b="0" lang="en-US" sz="3200" strike="noStrike" u="none">
              <a:solidFill>
                <a:srgbClr val="ffffff"/>
              </a:solidFill>
              <a:effectLst/>
              <a:uFillTx/>
              <a:latin typeface="Arial"/>
            </a:endParaRPr>
          </a:p>
        </p:txBody>
      </p:sp>
      <p:sp>
        <p:nvSpPr>
          <p:cNvPr id="485"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86" name="TextBox 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87" name="TextBox 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88" name="TextBox 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89" name="TextBox 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90" name="TextBox 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91" name="TextBox 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92" name="TextBox 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93" name="TextBox 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94" name="TextBox 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95" name="TextBox 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96" name="TextBox 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97" name="TextBox 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98" name="TextBox 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99" name="TextBox 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00" name="TextBox 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01" name="TextBox 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02" name="TextBox 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03" name="TextBox 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04" name="TextBox 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05" name="TextBox 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06" name="TextBox 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07" name="TextBox 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08" name="TextBox 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09" name="TextBox 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10" name="TextBox 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0"/>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09"/>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08"/>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07"/>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06"/>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5"/>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4"/>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3"/>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2"/>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1"/>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0"/>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499"/>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498"/>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497"/>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496"/>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5"/>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4"/>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3"/>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2"/>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1"/>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0"/>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89"/>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88"/>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87"/>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8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אַתָּ֕ה וּשְׁאָ֖ר יָשׁ֣וּב בְּנֶ֑ךָ</a:t>
            </a:r>
            <a:endParaRPr b="0" lang="en-US" sz="3200" strike="noStrike" u="none">
              <a:solidFill>
                <a:srgbClr val="ffffff"/>
              </a:solidFill>
              <a:effectLst/>
              <a:uFillTx/>
              <a:latin typeface="Arial"/>
            </a:endParaRPr>
          </a:p>
        </p:txBody>
      </p:sp>
      <p:sp>
        <p:nvSpPr>
          <p:cNvPr id="51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toi et Schear Jaschub, ton fils,</a:t>
            </a:r>
            <a:endParaRPr b="0" lang="en-US" sz="3200" strike="noStrike" u="none">
              <a:solidFill>
                <a:srgbClr val="ffffff"/>
              </a:solidFill>
              <a:effectLst/>
              <a:uFillTx/>
              <a:latin typeface="Arial"/>
            </a:endParaRPr>
          </a:p>
        </p:txBody>
      </p:sp>
      <p:sp>
        <p:nvSpPr>
          <p:cNvPr id="51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tú y Sear-jasub, tu hijo, </a:t>
            </a:r>
            <a:endParaRPr b="0" lang="en-US" sz="3200" strike="noStrike" u="none">
              <a:solidFill>
                <a:srgbClr val="ffffff"/>
              </a:solidFill>
              <a:effectLst/>
              <a:uFillTx/>
              <a:latin typeface="Arial"/>
            </a:endParaRPr>
          </a:p>
        </p:txBody>
      </p:sp>
      <p:sp>
        <p:nvSpPr>
          <p:cNvPr id="51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 and Shear-Jashub your son,  </a:t>
            </a:r>
            <a:endParaRPr b="0" lang="en-US" sz="3200" strike="noStrike" u="none">
              <a:solidFill>
                <a:srgbClr val="ffffff"/>
              </a:solidFill>
              <a:effectLst/>
              <a:uFillTx/>
              <a:latin typeface="Arial"/>
            </a:endParaRPr>
          </a:p>
        </p:txBody>
      </p:sp>
      <p:sp>
        <p:nvSpPr>
          <p:cNvPr id="51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Let the Testing Begin</a:t>
            </a:r>
            <a:endParaRPr b="0" lang="en-US" sz="66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#14</a:t>
            </a:r>
            <a:endParaRPr b="0" lang="en-US" sz="4400" strike="noStrike" u="none">
              <a:solidFill>
                <a:srgbClr val="ffffff"/>
              </a:solidFill>
              <a:effectLst/>
              <a:uFillTx/>
              <a:latin typeface="Arial"/>
            </a:endParaRPr>
          </a:p>
        </p:txBody>
      </p:sp>
      <p:sp>
        <p:nvSpPr>
          <p:cNvPr id="51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7:24, what will men come there with ?  </a:t>
            </a:r>
            <a:endParaRPr b="0" lang="en-US" sz="3200" strike="noStrike" u="none">
              <a:solidFill>
                <a:srgbClr val="ffffff"/>
              </a:solidFill>
              <a:effectLst/>
              <a:uFillTx/>
              <a:latin typeface="Arial"/>
            </a:endParaRPr>
          </a:p>
        </p:txBody>
      </p:sp>
      <p:sp>
        <p:nvSpPr>
          <p:cNvPr id="518" name="PlaceHolder 13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7:24 ¿con qué vendrán allí? </a:t>
            </a:r>
            <a:endParaRPr b="0" lang="en-US" sz="3200" strike="noStrike" u="none">
              <a:solidFill>
                <a:srgbClr val="ffffff"/>
              </a:solidFill>
              <a:effectLst/>
              <a:uFillTx/>
              <a:latin typeface="Arial"/>
            </a:endParaRPr>
          </a:p>
        </p:txBody>
      </p:sp>
      <p:sp>
        <p:nvSpPr>
          <p:cNvPr id="519" name="PlaceHolder 13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Esaïe 7:24, avec quoi les hommes viendront-ils ?</a:t>
            </a:r>
            <a:endParaRPr b="0" lang="en-US" sz="3200" strike="noStrike" u="none">
              <a:solidFill>
                <a:srgbClr val="ffffff"/>
              </a:solidFill>
              <a:effectLst/>
              <a:uFillTx/>
              <a:latin typeface="Arial"/>
            </a:endParaRPr>
          </a:p>
        </p:txBody>
      </p:sp>
      <p:sp>
        <p:nvSpPr>
          <p:cNvPr id="520"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21" name="TextBox 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22" name="TextBox 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23" name="TextBox 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24" name="TextBox 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25" name="TextBox 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26" name="TextBox 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27" name="TextBox 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28" name="TextBox 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29" name="TextBox 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30" name="TextBox 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31" name="TextBox 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32" name="TextBox 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33" name="TextBox 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34" name="TextBox 4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35" name="TextBox 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36" name="TextBox 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37" name="TextBox 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38" name="TextBox 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39" name="TextBox 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40" name="TextBox 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41" name="TextBox 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42" name="TextBox 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43" name="TextBox 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44" name="TextBox 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45" name="TextBox 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5"/>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4"/>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3"/>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2"/>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1"/>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0"/>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39"/>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38"/>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37"/>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36"/>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5"/>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4"/>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3"/>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2"/>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1"/>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0"/>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29"/>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28"/>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27"/>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26"/>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5"/>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4"/>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3"/>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2"/>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4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בַּחִצִּ֥ים וּבַקֶּ֖שֶׁת יָ֣בוֹא שָׁ֑מָּה</a:t>
            </a:r>
            <a:endParaRPr b="0" lang="en-US" sz="3200" strike="noStrike" u="none">
              <a:solidFill>
                <a:srgbClr val="ffffff"/>
              </a:solidFill>
              <a:effectLst/>
              <a:uFillTx/>
              <a:latin typeface="Arial"/>
            </a:endParaRPr>
          </a:p>
        </p:txBody>
      </p:sp>
      <p:sp>
        <p:nvSpPr>
          <p:cNvPr id="54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On y entrera avec les flèches et avec l'arc,</a:t>
            </a:r>
            <a:endParaRPr b="0" lang="en-US" sz="3200" strike="noStrike" u="none">
              <a:solidFill>
                <a:srgbClr val="ffffff"/>
              </a:solidFill>
              <a:effectLst/>
              <a:uFillTx/>
              <a:latin typeface="Arial"/>
            </a:endParaRPr>
          </a:p>
        </p:txBody>
      </p:sp>
      <p:sp>
        <p:nvSpPr>
          <p:cNvPr id="54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Con saetas y arco irán allá, </a:t>
            </a:r>
            <a:endParaRPr b="0" lang="en-US" sz="3200" strike="noStrike" u="none">
              <a:solidFill>
                <a:srgbClr val="ffffff"/>
              </a:solidFill>
              <a:effectLst/>
              <a:uFillTx/>
              <a:latin typeface="Arial"/>
            </a:endParaRPr>
          </a:p>
        </p:txBody>
      </p:sp>
      <p:sp>
        <p:nvSpPr>
          <p:cNvPr id="54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With arrows and bows men will come there,  </a:t>
            </a:r>
            <a:endParaRPr b="0" lang="en-US" sz="3200" strike="noStrike" u="none">
              <a:solidFill>
                <a:srgbClr val="ffffff"/>
              </a:solidFill>
              <a:effectLst/>
              <a:uFillTx/>
              <a:latin typeface="Arial"/>
            </a:endParaRPr>
          </a:p>
        </p:txBody>
      </p:sp>
      <p:sp>
        <p:nvSpPr>
          <p:cNvPr id="55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#15</a:t>
            </a:r>
            <a:endParaRPr b="0" lang="en-US" sz="4400" strike="noStrike" u="none">
              <a:solidFill>
                <a:srgbClr val="ffffff"/>
              </a:solidFill>
              <a:effectLst/>
              <a:uFillTx/>
              <a:latin typeface="Arial"/>
            </a:endParaRPr>
          </a:p>
        </p:txBody>
      </p:sp>
      <p:sp>
        <p:nvSpPr>
          <p:cNvPr id="55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6:12, Once the land is utterly desolate, there will be many places in the midst of the land that fit a specific description.  What is this description?  </a:t>
            </a:r>
            <a:endParaRPr b="0" lang="en-US" sz="3200" strike="noStrike" u="none">
              <a:solidFill>
                <a:srgbClr val="ffffff"/>
              </a:solidFill>
              <a:effectLst/>
              <a:uFillTx/>
              <a:latin typeface="Arial"/>
            </a:endParaRPr>
          </a:p>
        </p:txBody>
      </p:sp>
      <p:sp>
        <p:nvSpPr>
          <p:cNvPr id="553" name="PlaceHolder 14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6:12, una vez que la tierra esté hecha un desierto, habrá muchos lugares en medio de ella que encajarán en una descripción específica. ¿Cuál es esta descripción? </a:t>
            </a:r>
            <a:endParaRPr b="0" lang="en-US" sz="3200" strike="noStrike" u="none">
              <a:solidFill>
                <a:srgbClr val="ffffff"/>
              </a:solidFill>
              <a:effectLst/>
              <a:uFillTx/>
              <a:latin typeface="Arial"/>
            </a:endParaRPr>
          </a:p>
        </p:txBody>
      </p:sp>
      <p:sp>
        <p:nvSpPr>
          <p:cNvPr id="554" name="PlaceHolder 14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6:12, que deviendra le pays après que l'Éternel ait éloigné les hommes?</a:t>
            </a:r>
            <a:endParaRPr b="0" lang="en-US" sz="3200" strike="noStrike" u="none">
              <a:solidFill>
                <a:srgbClr val="ffffff"/>
              </a:solidFill>
              <a:effectLst/>
              <a:uFillTx/>
              <a:latin typeface="Arial"/>
            </a:endParaRPr>
          </a:p>
        </p:txBody>
      </p:sp>
      <p:sp>
        <p:nvSpPr>
          <p:cNvPr id="555"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56" name="TextBox 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57" name="TextBox 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58" name="TextBox 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59" name="TextBox 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60" name="TextBox 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61" name="TextBox 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62" name="TextBox 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63" name="TextBox 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64" name="TextBox 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65" name="TextBox 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66" name="TextBox 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67" name="TextBox 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68" name="TextBox 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69" name="TextBox 4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70" name="TextBox 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71" name="TextBox 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72" name="TextBox 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73" name="TextBox 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74" name="TextBox 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75" name="TextBox 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76" name="TextBox 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77" name="TextBox 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78" name="TextBox 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79" name="TextBox 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80" name="TextBox 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0"/>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79"/>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78"/>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77"/>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76"/>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5"/>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4"/>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3"/>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2"/>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1"/>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0"/>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69"/>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68"/>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67"/>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66"/>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5"/>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4"/>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3"/>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2"/>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1"/>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0"/>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59"/>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58"/>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57"/>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5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וְרַבָּ֥ה הָעֲזוּבָ֖ה</a:t>
            </a:r>
            <a:endParaRPr b="0" lang="en-US" sz="3200" strike="noStrike" u="none">
              <a:solidFill>
                <a:srgbClr val="ffffff"/>
              </a:solidFill>
              <a:effectLst/>
              <a:uFillTx/>
              <a:latin typeface="Arial"/>
            </a:endParaRPr>
          </a:p>
        </p:txBody>
      </p:sp>
      <p:sp>
        <p:nvSpPr>
          <p:cNvPr id="58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un immense désert,</a:t>
            </a:r>
            <a:endParaRPr b="0" lang="en-US" sz="3200" strike="noStrike" u="none">
              <a:solidFill>
                <a:srgbClr val="ffffff"/>
              </a:solidFill>
              <a:effectLst/>
              <a:uFillTx/>
              <a:latin typeface="Arial"/>
            </a:endParaRPr>
          </a:p>
        </p:txBody>
      </p:sp>
      <p:sp>
        <p:nvSpPr>
          <p:cNvPr id="58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multiplicado los lugares abandonados </a:t>
            </a:r>
            <a:endParaRPr b="0" lang="en-US" sz="3200" strike="noStrike" u="none">
              <a:solidFill>
                <a:srgbClr val="ffffff"/>
              </a:solidFill>
              <a:effectLst/>
              <a:uFillTx/>
              <a:latin typeface="Arial"/>
            </a:endParaRPr>
          </a:p>
        </p:txBody>
      </p:sp>
      <p:sp>
        <p:nvSpPr>
          <p:cNvPr id="58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forsaken places are many  </a:t>
            </a:r>
            <a:endParaRPr b="0" lang="en-US" sz="3200" strike="noStrike" u="none">
              <a:solidFill>
                <a:srgbClr val="ffffff"/>
              </a:solidFill>
              <a:effectLst/>
              <a:uFillTx/>
              <a:latin typeface="Arial"/>
            </a:endParaRPr>
          </a:p>
        </p:txBody>
      </p:sp>
      <p:sp>
        <p:nvSpPr>
          <p:cNvPr id="58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#16</a:t>
            </a:r>
            <a:endParaRPr b="0" lang="en-US" sz="4400" strike="noStrike" u="none">
              <a:solidFill>
                <a:srgbClr val="ffffff"/>
              </a:solidFill>
              <a:effectLst/>
              <a:uFillTx/>
              <a:latin typeface="Arial"/>
            </a:endParaRPr>
          </a:p>
        </p:txBody>
      </p:sp>
      <p:sp>
        <p:nvSpPr>
          <p:cNvPr id="58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7:15, Why should the child eat curds an honey ?  </a:t>
            </a:r>
            <a:endParaRPr b="0" lang="en-US" sz="3200" strike="noStrike" u="none">
              <a:solidFill>
                <a:srgbClr val="ffffff"/>
              </a:solidFill>
              <a:effectLst/>
              <a:uFillTx/>
              <a:latin typeface="Arial"/>
            </a:endParaRPr>
          </a:p>
        </p:txBody>
      </p:sp>
      <p:sp>
        <p:nvSpPr>
          <p:cNvPr id="588" name="PlaceHolder 15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7:15, ¿Por qué debe el niño comer mantequilla y miel? </a:t>
            </a:r>
            <a:endParaRPr b="0" lang="en-US" sz="3200" strike="noStrike" u="none">
              <a:solidFill>
                <a:srgbClr val="ffffff"/>
              </a:solidFill>
              <a:effectLst/>
              <a:uFillTx/>
              <a:latin typeface="Arial"/>
            </a:endParaRPr>
          </a:p>
        </p:txBody>
      </p:sp>
      <p:sp>
        <p:nvSpPr>
          <p:cNvPr id="589" name="PlaceHolder 15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7:15, pourquoi l'enfant devrait-il manger du lait caillé et du miel ?</a:t>
            </a:r>
            <a:endParaRPr b="0" lang="en-US" sz="3200" strike="noStrike" u="none">
              <a:solidFill>
                <a:srgbClr val="ffffff"/>
              </a:solidFill>
              <a:effectLst/>
              <a:uFillTx/>
              <a:latin typeface="Arial"/>
            </a:endParaRPr>
          </a:p>
        </p:txBody>
      </p:sp>
      <p:sp>
        <p:nvSpPr>
          <p:cNvPr id="590"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91" name="TextBox 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92" name="TextBox 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93" name="TextBox 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94" name="TextBox 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95" name="TextBox 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96" name="TextBox 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97" name="TextBox 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98" name="TextBox 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99" name="TextBox 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00" name="TextBox 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01" name="TextBox 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02" name="TextBox 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03" name="TextBox 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04" name="TextBox 4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05" name="TextBox 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06" name="TextBox 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07" name="TextBox 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08" name="TextBox 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09" name="TextBox 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10" name="TextBox 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11" name="TextBox 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12" name="TextBox 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13" name="TextBox 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14" name="TextBox 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15" name="TextBox 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5"/>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4"/>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3"/>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2"/>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1"/>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0"/>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09"/>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08"/>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07"/>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06"/>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5"/>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4"/>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3"/>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2"/>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1"/>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0"/>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599"/>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598"/>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597"/>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596"/>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5"/>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4"/>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3"/>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2"/>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1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לְדַעְתּ֛וֹ מָא֥וֹס בָּרָ֖ע וּבָח֥וֹר בַּטּֽוֹב׃</a:t>
            </a:r>
            <a:endParaRPr b="0" lang="en-US" sz="3200" strike="noStrike" u="none">
              <a:solidFill>
                <a:srgbClr val="ffffff"/>
              </a:solidFill>
              <a:effectLst/>
              <a:uFillTx/>
              <a:latin typeface="Arial"/>
            </a:endParaRPr>
          </a:p>
        </p:txBody>
      </p:sp>
      <p:sp>
        <p:nvSpPr>
          <p:cNvPr id="61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Jusqu'à ce qu'il sache rejeter le mal et choisir le bien.</a:t>
            </a:r>
            <a:endParaRPr b="0" lang="en-US" sz="3200" strike="noStrike" u="none">
              <a:solidFill>
                <a:srgbClr val="ffffff"/>
              </a:solidFill>
              <a:effectLst/>
              <a:uFillTx/>
              <a:latin typeface="Arial"/>
            </a:endParaRPr>
          </a:p>
        </p:txBody>
      </p:sp>
      <p:sp>
        <p:nvSpPr>
          <p:cNvPr id="61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hasta que sepa desechar lo malo y escoger lo bueno. </a:t>
            </a:r>
            <a:endParaRPr b="0" lang="en-US" sz="3200" strike="noStrike" u="none">
              <a:solidFill>
                <a:srgbClr val="ffffff"/>
              </a:solidFill>
              <a:effectLst/>
              <a:uFillTx/>
              <a:latin typeface="Arial"/>
            </a:endParaRPr>
          </a:p>
        </p:txBody>
      </p:sp>
      <p:sp>
        <p:nvSpPr>
          <p:cNvPr id="61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that He may know to refuse the evil and choose the good.  </a:t>
            </a:r>
            <a:endParaRPr b="0" lang="en-US" sz="3200" strike="noStrike" u="none">
              <a:solidFill>
                <a:srgbClr val="ffffff"/>
              </a:solidFill>
              <a:effectLst/>
              <a:uFillTx/>
              <a:latin typeface="Arial"/>
            </a:endParaRPr>
          </a:p>
        </p:txBody>
      </p:sp>
      <p:sp>
        <p:nvSpPr>
          <p:cNvPr id="62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#17</a:t>
            </a:r>
            <a:endParaRPr b="0" lang="en-US" sz="4400" strike="noStrike" u="none">
              <a:solidFill>
                <a:srgbClr val="ffffff"/>
              </a:solidFill>
              <a:effectLst/>
              <a:uFillTx/>
              <a:latin typeface="Arial"/>
            </a:endParaRPr>
          </a:p>
        </p:txBody>
      </p:sp>
      <p:sp>
        <p:nvSpPr>
          <p:cNvPr id="62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6:11, What did the Lord answer when Isaiah asked how Long?  </a:t>
            </a:r>
            <a:endParaRPr b="0" lang="en-US" sz="3200" strike="noStrike" u="none">
              <a:solidFill>
                <a:srgbClr val="ffffff"/>
              </a:solidFill>
              <a:effectLst/>
              <a:uFillTx/>
              <a:latin typeface="Arial"/>
            </a:endParaRPr>
          </a:p>
        </p:txBody>
      </p:sp>
      <p:sp>
        <p:nvSpPr>
          <p:cNvPr id="623" name="PlaceHolder 16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6:11, ¿Qué respondió el Señor cuando Isaías preguntó hasta cuándo? </a:t>
            </a:r>
            <a:endParaRPr b="0" lang="en-US" sz="3200" strike="noStrike" u="none">
              <a:solidFill>
                <a:srgbClr val="ffffff"/>
              </a:solidFill>
              <a:effectLst/>
              <a:uFillTx/>
              <a:latin typeface="Arial"/>
            </a:endParaRPr>
          </a:p>
        </p:txBody>
      </p:sp>
      <p:sp>
        <p:nvSpPr>
          <p:cNvPr id="624" name="PlaceHolder 16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6:11, qu’a répondu le Seigneur quand Ésaïe lui a demandé combien de temps cela prendrait-il ?</a:t>
            </a:r>
            <a:endParaRPr b="0" lang="en-US" sz="3200" strike="noStrike" u="none">
              <a:solidFill>
                <a:srgbClr val="ffffff"/>
              </a:solidFill>
              <a:effectLst/>
              <a:uFillTx/>
              <a:latin typeface="Arial"/>
            </a:endParaRPr>
          </a:p>
        </p:txBody>
      </p:sp>
      <p:sp>
        <p:nvSpPr>
          <p:cNvPr id="625"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26" name="TextBox 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27" name="TextBox 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28" name="TextBox 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29" name="TextBox 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30" name="TextBox 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31" name="TextBox 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32" name="TextBox 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33" name="TextBox 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34" name="TextBox 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35" name="TextBox 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36" name="TextBox 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37" name="TextBox 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38" name="TextBox 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39" name="TextBox 5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40" name="TextBox 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41" name="TextBox 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42" name="TextBox 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43" name="TextBox 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44" name="TextBox 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45" name="TextBox 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46" name="TextBox 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47" name="TextBox 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48" name="TextBox 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49" name="TextBox 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50" name="TextBox 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0"/>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49"/>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48"/>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47"/>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46"/>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5"/>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4"/>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3"/>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2"/>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1"/>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0"/>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39"/>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38"/>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37"/>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36"/>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5"/>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4"/>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3"/>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2"/>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1"/>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0"/>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29"/>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28"/>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27"/>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2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וַיֹּ֡אמֶר עַ֣ד אֲשֶׁר֩ אִם־שָׁא֨וּ עָרִ֜ים מֵאֵ֣ין יוֹשֵׁ֗ב</a:t>
            </a:r>
            <a:endParaRPr b="0" lang="en-US" sz="3200" strike="noStrike" u="none">
              <a:solidFill>
                <a:srgbClr val="ffffff"/>
              </a:solidFill>
              <a:effectLst/>
              <a:uFillTx/>
              <a:latin typeface="Arial"/>
            </a:endParaRPr>
          </a:p>
        </p:txBody>
      </p:sp>
      <p:sp>
        <p:nvSpPr>
          <p:cNvPr id="65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il répondit: Jusqu'à ce que les villes soient dévastées Et privées d'habitants;</a:t>
            </a:r>
            <a:endParaRPr b="0" lang="en-US" sz="3200" strike="noStrike" u="none">
              <a:solidFill>
                <a:srgbClr val="ffffff"/>
              </a:solidFill>
              <a:effectLst/>
              <a:uFillTx/>
              <a:latin typeface="Arial"/>
            </a:endParaRPr>
          </a:p>
        </p:txBody>
      </p:sp>
      <p:sp>
        <p:nvSpPr>
          <p:cNvPr id="65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respondió él: —Hasta que las ciudades estén asoladas y sin morador, </a:t>
            </a:r>
            <a:endParaRPr b="0" lang="en-US" sz="3200" strike="noStrike" u="none">
              <a:solidFill>
                <a:srgbClr val="ffffff"/>
              </a:solidFill>
              <a:effectLst/>
              <a:uFillTx/>
              <a:latin typeface="Arial"/>
            </a:endParaRPr>
          </a:p>
        </p:txBody>
      </p:sp>
      <p:sp>
        <p:nvSpPr>
          <p:cNvPr id="65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He answered: "Until the cities are laid waste and without inhabitant,  </a:t>
            </a:r>
            <a:endParaRPr b="0" lang="en-US" sz="3200" strike="noStrike" u="none">
              <a:solidFill>
                <a:srgbClr val="ffffff"/>
              </a:solidFill>
              <a:effectLst/>
              <a:uFillTx/>
              <a:latin typeface="Arial"/>
            </a:endParaRPr>
          </a:p>
        </p:txBody>
      </p:sp>
      <p:sp>
        <p:nvSpPr>
          <p:cNvPr id="65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#18</a:t>
            </a:r>
            <a:endParaRPr b="0" lang="en-US" sz="4400" strike="noStrike" u="none">
              <a:solidFill>
                <a:srgbClr val="ffffff"/>
              </a:solidFill>
              <a:effectLst/>
              <a:uFillTx/>
              <a:latin typeface="Arial"/>
            </a:endParaRPr>
          </a:p>
        </p:txBody>
      </p:sp>
      <p:sp>
        <p:nvSpPr>
          <p:cNvPr id="65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7:11, How was Ahaz supposed to ask for a sign ?  ( name 2 ways )  </a:t>
            </a:r>
            <a:endParaRPr b="0" lang="en-US" sz="3200" strike="noStrike" u="none">
              <a:solidFill>
                <a:srgbClr val="ffffff"/>
              </a:solidFill>
              <a:effectLst/>
              <a:uFillTx/>
              <a:latin typeface="Arial"/>
            </a:endParaRPr>
          </a:p>
        </p:txBody>
      </p:sp>
      <p:sp>
        <p:nvSpPr>
          <p:cNvPr id="658" name="PlaceHolder 17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7:11, ¿cómo se suponía que Acaz debía pedir una señal? (Nombra 2 maneras) </a:t>
            </a:r>
            <a:endParaRPr b="0" lang="en-US" sz="3200" strike="noStrike" u="none">
              <a:solidFill>
                <a:srgbClr val="ffffff"/>
              </a:solidFill>
              <a:effectLst/>
              <a:uFillTx/>
              <a:latin typeface="Arial"/>
            </a:endParaRPr>
          </a:p>
        </p:txBody>
      </p:sp>
      <p:sp>
        <p:nvSpPr>
          <p:cNvPr id="659" name="PlaceHolder 17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7:11, comment Achaz était-il censé demander un signe ? (nommez 2 manières)</a:t>
            </a:r>
            <a:endParaRPr b="0" lang="en-US" sz="3200" strike="noStrike" u="none">
              <a:solidFill>
                <a:srgbClr val="ffffff"/>
              </a:solidFill>
              <a:effectLst/>
              <a:uFillTx/>
              <a:latin typeface="Arial"/>
            </a:endParaRPr>
          </a:p>
        </p:txBody>
      </p:sp>
      <p:sp>
        <p:nvSpPr>
          <p:cNvPr id="660"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1" name="TextBox 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62" name="TextBox 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63" name="TextBox 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64" name="TextBox 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65" name="TextBox 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66" name="TextBox 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67" name="TextBox 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68" name="TextBox 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69" name="TextBox 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70" name="TextBox 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71" name="TextBox 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72" name="TextBox 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73" name="TextBox 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74" name="TextBox 5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75" name="TextBox 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76" name="TextBox 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77" name="TextBox 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78" name="TextBox 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79" name="TextBox 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80" name="TextBox 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81" name="TextBox 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82" name="TextBox 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83" name="TextBox 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84" name="TextBox 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85" name="TextBox 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5"/>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4"/>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3"/>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2"/>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1"/>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0"/>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79"/>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78"/>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77"/>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76"/>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5"/>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4"/>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3"/>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2"/>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1"/>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0"/>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69"/>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68"/>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67"/>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66"/>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5"/>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4"/>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3"/>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2"/>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8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הַעְמֵ֣ק שְׁאָ֔לָה א֖וֹ הַגְבֵּ֥הַּ לְמָֽעְלָה׃</a:t>
            </a:r>
            <a:endParaRPr b="0" lang="en-US" sz="3200" strike="noStrike" u="none">
              <a:solidFill>
                <a:srgbClr val="ffffff"/>
              </a:solidFill>
              <a:effectLst/>
              <a:uFillTx/>
              <a:latin typeface="Arial"/>
            </a:endParaRPr>
          </a:p>
        </p:txBody>
      </p:sp>
      <p:sp>
        <p:nvSpPr>
          <p:cNvPr id="68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demande-le, soit dans les lieux bas, soit dans les lieux élevés.</a:t>
            </a:r>
            <a:endParaRPr b="0" lang="en-US" sz="3200" strike="noStrike" u="none">
              <a:solidFill>
                <a:srgbClr val="ffffff"/>
              </a:solidFill>
              <a:effectLst/>
              <a:uFillTx/>
              <a:latin typeface="Arial"/>
            </a:endParaRPr>
          </a:p>
        </p:txBody>
      </p:sp>
      <p:sp>
        <p:nvSpPr>
          <p:cNvPr id="68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demandándola ya sea de abajo en lo profundo o de arriba en lo alto. </a:t>
            </a:r>
            <a:endParaRPr b="0" lang="en-US" sz="3200" strike="noStrike" u="none">
              <a:solidFill>
                <a:srgbClr val="ffffff"/>
              </a:solidFill>
              <a:effectLst/>
              <a:uFillTx/>
              <a:latin typeface="Arial"/>
            </a:endParaRPr>
          </a:p>
        </p:txBody>
      </p:sp>
      <p:sp>
        <p:nvSpPr>
          <p:cNvPr id="68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ask it either in the depth or in the height above."  </a:t>
            </a:r>
            <a:endParaRPr b="0" lang="en-US" sz="3200" strike="noStrike" u="none">
              <a:solidFill>
                <a:srgbClr val="ffffff"/>
              </a:solidFill>
              <a:effectLst/>
              <a:uFillTx/>
              <a:latin typeface="Arial"/>
            </a:endParaRPr>
          </a:p>
        </p:txBody>
      </p:sp>
      <p:sp>
        <p:nvSpPr>
          <p:cNvPr id="69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a:t>
            </a:r>
            <a:endParaRPr b="0" lang="en-US" sz="4400" strike="noStrike" u="none">
              <a:solidFill>
                <a:srgbClr val="ffffff"/>
              </a:solidFill>
              <a:effectLst/>
              <a:uFillTx/>
              <a:latin typeface="Arial"/>
            </a:endParaRPr>
          </a:p>
        </p:txBody>
      </p:sp>
      <p:sp>
        <p:nvSpPr>
          <p:cNvPr id="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7:16, When will the land be forsaken ?  </a:t>
            </a:r>
            <a:endParaRPr b="0" lang="en-US" sz="3200" strike="noStrike" u="none">
              <a:solidFill>
                <a:srgbClr val="ffffff"/>
              </a:solidFill>
              <a:effectLst/>
              <a:uFillTx/>
              <a:latin typeface="Arial"/>
            </a:endParaRPr>
          </a:p>
        </p:txBody>
      </p:sp>
      <p:sp>
        <p:nvSpPr>
          <p:cNvPr id="63" name="PlaceHolder 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7:16, ¿Cuándo será abandonada la tierra? </a:t>
            </a:r>
            <a:endParaRPr b="0" lang="en-US" sz="3200" strike="noStrike" u="none">
              <a:solidFill>
                <a:srgbClr val="ffffff"/>
              </a:solidFill>
              <a:effectLst/>
              <a:uFillTx/>
              <a:latin typeface="Arial"/>
            </a:endParaRPr>
          </a:p>
        </p:txBody>
      </p:sp>
      <p:sp>
        <p:nvSpPr>
          <p:cNvPr id="64" name="PlaceHolder 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7:16, Quand le pays sera-t-il abandonné ?</a:t>
            </a:r>
            <a:endParaRPr b="0" lang="en-US" sz="3200" strike="noStrike" u="none">
              <a:solidFill>
                <a:srgbClr val="ffffff"/>
              </a:solidFill>
              <a:effectLst/>
              <a:uFillTx/>
              <a:latin typeface="Arial"/>
            </a:endParaRPr>
          </a:p>
        </p:txBody>
      </p:sp>
      <p:sp>
        <p:nvSpPr>
          <p:cNvPr id="65"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 name="TextBox 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7" name="TextBox 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8" name="TextBox 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9" name="TextBox 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 name="TextBox 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1" name="TextBox 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2" name="TextBox 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3" name="TextBox 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4" name="TextBox 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5" name="TextBox 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6" name="TextBox 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7" name="TextBox 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8" name="TextBox 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9" name="TextBox 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0" name="TextBox 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1" name="TextBox 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2" name="TextBox 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3" name="TextBox 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4" name="TextBox 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 name="TextBox 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6" name="TextBox 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7" name="TextBox 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8" name="TextBox 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9" name="TextBox 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0" name="TextBox 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0"/>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89"/>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88"/>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87"/>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86"/>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5"/>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4"/>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3"/>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2"/>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1"/>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0"/>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79"/>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78"/>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77"/>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76"/>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5"/>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4"/>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3"/>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2"/>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1"/>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0"/>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69"/>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68"/>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67"/>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#19</a:t>
            </a:r>
            <a:endParaRPr b="0" lang="en-US" sz="4400" strike="noStrike" u="none">
              <a:solidFill>
                <a:srgbClr val="ffffff"/>
              </a:solidFill>
              <a:effectLst/>
              <a:uFillTx/>
              <a:latin typeface="Arial"/>
            </a:endParaRPr>
          </a:p>
        </p:txBody>
      </p:sp>
      <p:sp>
        <p:nvSpPr>
          <p:cNvPr id="69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6:3, what did one of the seraphim do?  </a:t>
            </a:r>
            <a:endParaRPr b="0" lang="en-US" sz="3200" strike="noStrike" u="none">
              <a:solidFill>
                <a:srgbClr val="ffffff"/>
              </a:solidFill>
              <a:effectLst/>
              <a:uFillTx/>
              <a:latin typeface="Arial"/>
            </a:endParaRPr>
          </a:p>
        </p:txBody>
      </p:sp>
      <p:sp>
        <p:nvSpPr>
          <p:cNvPr id="693" name="PlaceHolder 18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6:3, ¿qué hizo uno de los serafines? </a:t>
            </a:r>
            <a:endParaRPr b="0" lang="en-US" sz="3200" strike="noStrike" u="none">
              <a:solidFill>
                <a:srgbClr val="ffffff"/>
              </a:solidFill>
              <a:effectLst/>
              <a:uFillTx/>
              <a:latin typeface="Arial"/>
            </a:endParaRPr>
          </a:p>
        </p:txBody>
      </p:sp>
      <p:sp>
        <p:nvSpPr>
          <p:cNvPr id="694" name="PlaceHolder 18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6:3, qu’a fait l’un des séraphins ?</a:t>
            </a:r>
            <a:endParaRPr b="0" lang="en-US" sz="3200" strike="noStrike" u="none">
              <a:solidFill>
                <a:srgbClr val="ffffff"/>
              </a:solidFill>
              <a:effectLst/>
              <a:uFillTx/>
              <a:latin typeface="Arial"/>
            </a:endParaRPr>
          </a:p>
        </p:txBody>
      </p:sp>
      <p:sp>
        <p:nvSpPr>
          <p:cNvPr id="695"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96" name="TextBox 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97" name="TextBox 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98" name="TextBox 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99" name="TextBox 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0" name="TextBox 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01" name="TextBox 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02" name="TextBox 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03" name="TextBox 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04" name="TextBox 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05" name="TextBox 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06" name="TextBox 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07" name="TextBox 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08" name="TextBox 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09" name="TextBox 5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10" name="TextBox 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11" name="TextBox 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12" name="TextBox 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13" name="TextBox 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14" name="TextBox 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15" name="TextBox 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16" name="TextBox 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17" name="TextBox 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18" name="TextBox 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19" name="TextBox 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20" name="TextBox 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0"/>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19"/>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18"/>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17"/>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16"/>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5"/>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4"/>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3"/>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2"/>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1"/>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0"/>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09"/>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08"/>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07"/>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06"/>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5"/>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4"/>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3"/>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2"/>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1"/>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0"/>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699"/>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698"/>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697"/>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69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וְקָרָ֨א זֶ֤ה אֶל־זֶה֙ וְאָמַ֔ר</a:t>
            </a:r>
            <a:endParaRPr b="0" lang="en-US" sz="3200" strike="noStrike" u="none">
              <a:solidFill>
                <a:srgbClr val="ffffff"/>
              </a:solidFill>
              <a:effectLst/>
              <a:uFillTx/>
              <a:latin typeface="Arial"/>
            </a:endParaRPr>
          </a:p>
        </p:txBody>
      </p:sp>
      <p:sp>
        <p:nvSpPr>
          <p:cNvPr id="72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Ils criaient l'un à l'autre, et disaient:</a:t>
            </a:r>
            <a:endParaRPr b="0" lang="en-US" sz="3200" strike="noStrike" u="none">
              <a:solidFill>
                <a:srgbClr val="ffffff"/>
              </a:solidFill>
              <a:effectLst/>
              <a:uFillTx/>
              <a:latin typeface="Arial"/>
            </a:endParaRPr>
          </a:p>
        </p:txBody>
      </p:sp>
      <p:sp>
        <p:nvSpPr>
          <p:cNvPr id="72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el uno al otro daba voces diciendo: </a:t>
            </a:r>
            <a:endParaRPr b="0" lang="en-US" sz="3200" strike="noStrike" u="none">
              <a:solidFill>
                <a:srgbClr val="ffffff"/>
              </a:solidFill>
              <a:effectLst/>
              <a:uFillTx/>
              <a:latin typeface="Arial"/>
            </a:endParaRPr>
          </a:p>
        </p:txBody>
      </p:sp>
      <p:sp>
        <p:nvSpPr>
          <p:cNvPr id="72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one cried to another and said:  </a:t>
            </a:r>
            <a:endParaRPr b="0" lang="en-US" sz="3200" strike="noStrike" u="none">
              <a:solidFill>
                <a:srgbClr val="ffffff"/>
              </a:solidFill>
              <a:effectLst/>
              <a:uFillTx/>
              <a:latin typeface="Arial"/>
            </a:endParaRPr>
          </a:p>
        </p:txBody>
      </p:sp>
      <p:sp>
        <p:nvSpPr>
          <p:cNvPr id="72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#20</a:t>
            </a:r>
            <a:endParaRPr b="0" lang="en-US" sz="4400" strike="noStrike" u="none">
              <a:solidFill>
                <a:srgbClr val="ffffff"/>
              </a:solidFill>
              <a:effectLst/>
              <a:uFillTx/>
              <a:latin typeface="Arial"/>
            </a:endParaRPr>
          </a:p>
        </p:txBody>
      </p:sp>
      <p:sp>
        <p:nvSpPr>
          <p:cNvPr id="72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7:15, What will the son of the virgin know to choose  ?  </a:t>
            </a:r>
            <a:endParaRPr b="0" lang="en-US" sz="3200" strike="noStrike" u="none">
              <a:solidFill>
                <a:srgbClr val="ffffff"/>
              </a:solidFill>
              <a:effectLst/>
              <a:uFillTx/>
              <a:latin typeface="Arial"/>
            </a:endParaRPr>
          </a:p>
        </p:txBody>
      </p:sp>
      <p:sp>
        <p:nvSpPr>
          <p:cNvPr id="728" name="PlaceHolder 1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7:15, ¿Qué sabrá escoger el hijo de la virgen? </a:t>
            </a:r>
            <a:endParaRPr b="0" lang="en-US" sz="3200" strike="noStrike" u="none">
              <a:solidFill>
                <a:srgbClr val="ffffff"/>
              </a:solidFill>
              <a:effectLst/>
              <a:uFillTx/>
              <a:latin typeface="Arial"/>
            </a:endParaRPr>
          </a:p>
        </p:txBody>
      </p:sp>
      <p:sp>
        <p:nvSpPr>
          <p:cNvPr id="729" name="PlaceHolder 1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7:15, Que saura choisir le fils de la vierge ?</a:t>
            </a:r>
            <a:endParaRPr b="0" lang="en-US" sz="3200" strike="noStrike" u="none">
              <a:solidFill>
                <a:srgbClr val="ffffff"/>
              </a:solidFill>
              <a:effectLst/>
              <a:uFillTx/>
              <a:latin typeface="Arial"/>
            </a:endParaRPr>
          </a:p>
        </p:txBody>
      </p:sp>
      <p:sp>
        <p:nvSpPr>
          <p:cNvPr id="730"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31" name="TextBox 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32" name="TextBox 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33" name="TextBox 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34" name="TextBox 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35" name="TextBox 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36" name="TextBox 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37" name="TextBox 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38" name="TextBox 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39" name="TextBox 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40" name="TextBox 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41" name="TextBox 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42" name="TextBox 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43" name="TextBox 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44" name="TextBox 5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45" name="TextBox 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46" name="TextBox 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47" name="TextBox 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48" name="TextBox 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49" name="TextBox 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50" name="TextBox 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51" name="TextBox 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52" name="TextBox 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53" name="TextBox 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54" name="TextBox 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55" name="TextBox 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5"/>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4"/>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3"/>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2"/>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1"/>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0"/>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49"/>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48"/>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47"/>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46"/>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5"/>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4"/>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3"/>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2"/>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1"/>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0"/>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39"/>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38"/>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37"/>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36"/>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5"/>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4"/>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3"/>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2"/>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5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וּבָח֥וֹר בַּטּֽוֹב׃</a:t>
            </a:r>
            <a:endParaRPr b="0" lang="en-US" sz="3200" strike="noStrike" u="none">
              <a:solidFill>
                <a:srgbClr val="ffffff"/>
              </a:solidFill>
              <a:effectLst/>
              <a:uFillTx/>
              <a:latin typeface="Arial"/>
            </a:endParaRPr>
          </a:p>
        </p:txBody>
      </p:sp>
      <p:sp>
        <p:nvSpPr>
          <p:cNvPr id="75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choisir le bien.</a:t>
            </a:r>
            <a:endParaRPr b="0" lang="en-US" sz="3200" strike="noStrike" u="none">
              <a:solidFill>
                <a:srgbClr val="ffffff"/>
              </a:solidFill>
              <a:effectLst/>
              <a:uFillTx/>
              <a:latin typeface="Arial"/>
            </a:endParaRPr>
          </a:p>
        </p:txBody>
      </p:sp>
      <p:sp>
        <p:nvSpPr>
          <p:cNvPr id="75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escoger lo bueno </a:t>
            </a:r>
            <a:endParaRPr b="0" lang="en-US" sz="3200" strike="noStrike" u="none">
              <a:solidFill>
                <a:srgbClr val="ffffff"/>
              </a:solidFill>
              <a:effectLst/>
              <a:uFillTx/>
              <a:latin typeface="Arial"/>
            </a:endParaRPr>
          </a:p>
        </p:txBody>
      </p:sp>
      <p:sp>
        <p:nvSpPr>
          <p:cNvPr id="75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choose the good.  </a:t>
            </a:r>
            <a:endParaRPr b="0" lang="en-US" sz="3200" strike="noStrike" u="none">
              <a:solidFill>
                <a:srgbClr val="ffffff"/>
              </a:solidFill>
              <a:effectLst/>
              <a:uFillTx/>
              <a:latin typeface="Arial"/>
            </a:endParaRPr>
          </a:p>
        </p:txBody>
      </p:sp>
      <p:sp>
        <p:nvSpPr>
          <p:cNvPr id="76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#21</a:t>
            </a:r>
            <a:endParaRPr b="0" lang="en-US" sz="4400" strike="noStrike" u="none">
              <a:solidFill>
                <a:srgbClr val="ffffff"/>
              </a:solidFill>
              <a:effectLst/>
              <a:uFillTx/>
              <a:latin typeface="Arial"/>
            </a:endParaRPr>
          </a:p>
        </p:txBody>
      </p:sp>
      <p:sp>
        <p:nvSpPr>
          <p:cNvPr id="7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6:7, what has been purged ?  </a:t>
            </a:r>
            <a:endParaRPr b="0" lang="en-US" sz="3200" strike="noStrike" u="none">
              <a:solidFill>
                <a:srgbClr val="ffffff"/>
              </a:solidFill>
              <a:effectLst/>
              <a:uFillTx/>
              <a:latin typeface="Arial"/>
            </a:endParaRPr>
          </a:p>
        </p:txBody>
      </p:sp>
      <p:sp>
        <p:nvSpPr>
          <p:cNvPr id="763" name="PlaceHolder 2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6:7, ¿qué ha sido limpiado? </a:t>
            </a:r>
            <a:endParaRPr b="0" lang="en-US" sz="3200" strike="noStrike" u="none">
              <a:solidFill>
                <a:srgbClr val="ffffff"/>
              </a:solidFill>
              <a:effectLst/>
              <a:uFillTx/>
              <a:latin typeface="Arial"/>
            </a:endParaRPr>
          </a:p>
        </p:txBody>
      </p:sp>
      <p:sp>
        <p:nvSpPr>
          <p:cNvPr id="764" name="PlaceHolder 2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6:7, qu’est-ce qui a été purgé ?</a:t>
            </a:r>
            <a:endParaRPr b="0" lang="en-US" sz="3200" strike="noStrike" u="none">
              <a:solidFill>
                <a:srgbClr val="ffffff"/>
              </a:solidFill>
              <a:effectLst/>
              <a:uFillTx/>
              <a:latin typeface="Arial"/>
            </a:endParaRPr>
          </a:p>
        </p:txBody>
      </p:sp>
      <p:sp>
        <p:nvSpPr>
          <p:cNvPr id="765"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66" name="TextBox 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67" name="TextBox 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68" name="TextBox 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69" name="TextBox 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70" name="TextBox 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71" name="TextBox 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72" name="TextBox 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73" name="TextBox 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74" name="TextBox 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75" name="TextBox 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76" name="TextBox 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77" name="TextBox 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78" name="TextBox 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79" name="TextBox 6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80" name="TextBox 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81" name="TextBox 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82" name="TextBox 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83" name="TextBox 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84" name="TextBox 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85" name="TextBox 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86" name="TextBox 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87" name="TextBox 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88" name="TextBox 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89" name="TextBox 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90" name="TextBox 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0"/>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89"/>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88"/>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87"/>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86"/>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5"/>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4"/>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3"/>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2"/>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1"/>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0"/>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79"/>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78"/>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77"/>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76"/>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5"/>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4"/>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3"/>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2"/>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1"/>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0"/>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69"/>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68"/>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67"/>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וְחַטָּאתְךָ֖ תְּכֻפָּֽר׃</a:t>
            </a:r>
            <a:endParaRPr b="0" lang="en-US" sz="3200" strike="noStrike" u="none">
              <a:solidFill>
                <a:srgbClr val="ffffff"/>
              </a:solidFill>
              <a:effectLst/>
              <a:uFillTx/>
              <a:latin typeface="Arial"/>
            </a:endParaRPr>
          </a:p>
        </p:txBody>
      </p:sp>
      <p:sp>
        <p:nvSpPr>
          <p:cNvPr id="7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ton péché est expié.</a:t>
            </a:r>
            <a:endParaRPr b="0" lang="en-US" sz="3200" strike="noStrike" u="none">
              <a:solidFill>
                <a:srgbClr val="ffffff"/>
              </a:solidFill>
              <a:effectLst/>
              <a:uFillTx/>
              <a:latin typeface="Arial"/>
            </a:endParaRPr>
          </a:p>
        </p:txBody>
      </p:sp>
      <p:sp>
        <p:nvSpPr>
          <p:cNvPr id="7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limpio tu pecado. </a:t>
            </a:r>
            <a:endParaRPr b="0" lang="en-US" sz="3200" strike="noStrike" u="none">
              <a:solidFill>
                <a:srgbClr val="ffffff"/>
              </a:solidFill>
              <a:effectLst/>
              <a:uFillTx/>
              <a:latin typeface="Arial"/>
            </a:endParaRPr>
          </a:p>
        </p:txBody>
      </p:sp>
      <p:sp>
        <p:nvSpPr>
          <p:cNvPr id="7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your sin purged."  </a:t>
            </a:r>
            <a:endParaRPr b="0" lang="en-US" sz="3200" strike="noStrike" u="none">
              <a:solidFill>
                <a:srgbClr val="ffffff"/>
              </a:solidFill>
              <a:effectLst/>
              <a:uFillTx/>
              <a:latin typeface="Arial"/>
            </a:endParaRPr>
          </a:p>
        </p:txBody>
      </p:sp>
      <p:sp>
        <p:nvSpPr>
          <p:cNvPr id="7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#22</a:t>
            </a:r>
            <a:endParaRPr b="0" lang="en-US" sz="4400" strike="noStrike" u="none">
              <a:solidFill>
                <a:srgbClr val="ffffff"/>
              </a:solidFill>
              <a:effectLst/>
              <a:uFillTx/>
              <a:latin typeface="Arial"/>
            </a:endParaRPr>
          </a:p>
        </p:txBody>
      </p:sp>
      <p:sp>
        <p:nvSpPr>
          <p:cNvPr id="7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7:1, In what days did Syria and Israel go up to Jerusalem to make war against it?  </a:t>
            </a:r>
            <a:endParaRPr b="0" lang="en-US" sz="3200" strike="noStrike" u="none">
              <a:solidFill>
                <a:srgbClr val="ffffff"/>
              </a:solidFill>
              <a:effectLst/>
              <a:uFillTx/>
              <a:latin typeface="Arial"/>
            </a:endParaRPr>
          </a:p>
        </p:txBody>
      </p:sp>
      <p:sp>
        <p:nvSpPr>
          <p:cNvPr id="798" name="PlaceHolder 2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7:1, ¿en los días de quién subieron Siria e Israel a Jerusalén para combatirla? </a:t>
            </a:r>
            <a:endParaRPr b="0" lang="en-US" sz="3200" strike="noStrike" u="none">
              <a:solidFill>
                <a:srgbClr val="ffffff"/>
              </a:solidFill>
              <a:effectLst/>
              <a:uFillTx/>
              <a:latin typeface="Arial"/>
            </a:endParaRPr>
          </a:p>
        </p:txBody>
      </p:sp>
      <p:sp>
        <p:nvSpPr>
          <p:cNvPr id="799" name="PlaceHolder 2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7:1, En quels jours la Syrie et Israël montèrent-ils contre Jérusalem pour lui faire la guerre ?</a:t>
            </a:r>
            <a:endParaRPr b="0" lang="en-US" sz="3200" strike="noStrike" u="none">
              <a:solidFill>
                <a:srgbClr val="ffffff"/>
              </a:solidFill>
              <a:effectLst/>
              <a:uFillTx/>
              <a:latin typeface="Arial"/>
            </a:endParaRPr>
          </a:p>
        </p:txBody>
      </p:sp>
      <p:sp>
        <p:nvSpPr>
          <p:cNvPr id="800"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01" name="TextBox 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02" name="TextBox 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03" name="TextBox 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04" name="TextBox 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05" name="TextBox 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06" name="TextBox 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07" name="TextBox 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08" name="TextBox 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09" name="TextBox 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10" name="TextBox 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11" name="TextBox 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12" name="TextBox 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13" name="TextBox 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14" name="TextBox 6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15" name="TextBox 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16" name="TextBox 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17" name="TextBox 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18" name="TextBox 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19" name="TextBox 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20" name="TextBox 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21" name="TextBox 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22" name="TextBox 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23" name="TextBox 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24" name="TextBox 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25" name="TextBox 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5"/>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4"/>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3"/>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2"/>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1"/>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0"/>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19"/>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18"/>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17"/>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16"/>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5"/>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4"/>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3"/>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2"/>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1"/>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0"/>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09"/>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08"/>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07"/>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06"/>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5"/>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4"/>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3"/>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2"/>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וַיְהִ֡י בִּימֵ֣י אָ֠חָז בֶּן־יוֹתָ֨ם בֶּן־עֻזִּיָּ֜הוּ מֶ֣לֶךְ יְהוּדָ֗ה</a:t>
            </a:r>
            <a:endParaRPr b="0" lang="en-US" sz="3200" strike="noStrike" u="none">
              <a:solidFill>
                <a:srgbClr val="ffffff"/>
              </a:solidFill>
              <a:effectLst/>
              <a:uFillTx/>
              <a:latin typeface="Arial"/>
            </a:endParaRPr>
          </a:p>
        </p:txBody>
      </p:sp>
      <p:sp>
        <p:nvSpPr>
          <p:cNvPr id="8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arriva, du temps d'Achaz, fils de Jotham, fils d'Ozias, roi de Juda,</a:t>
            </a:r>
            <a:endParaRPr b="0" lang="en-US" sz="3200" strike="noStrike" u="none">
              <a:solidFill>
                <a:srgbClr val="ffffff"/>
              </a:solidFill>
              <a:effectLst/>
              <a:uFillTx/>
              <a:latin typeface="Arial"/>
            </a:endParaRPr>
          </a:p>
        </p:txBody>
      </p:sp>
      <p:sp>
        <p:nvSpPr>
          <p:cNvPr id="8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Aconteció en los días de Acaz hijo de Jotam hijo de Uzías, rey de Judá, </a:t>
            </a:r>
            <a:endParaRPr b="0" lang="en-US" sz="3200" strike="noStrike" u="none">
              <a:solidFill>
                <a:srgbClr val="ffffff"/>
              </a:solidFill>
              <a:effectLst/>
              <a:uFillTx/>
              <a:latin typeface="Arial"/>
            </a:endParaRPr>
          </a:p>
        </p:txBody>
      </p:sp>
      <p:sp>
        <p:nvSpPr>
          <p:cNvPr id="8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Now it came to pass in the days of Ahaz the son of Jotham, the son of Uzziah, king of Judah,  </a:t>
            </a:r>
            <a:endParaRPr b="0" lang="en-US" sz="3200" strike="noStrike" u="none">
              <a:solidFill>
                <a:srgbClr val="ffffff"/>
              </a:solidFill>
              <a:effectLst/>
              <a:uFillTx/>
              <a:latin typeface="Arial"/>
            </a:endParaRPr>
          </a:p>
        </p:txBody>
      </p:sp>
      <p:sp>
        <p:nvSpPr>
          <p:cNvPr id="8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#23</a:t>
            </a:r>
            <a:endParaRPr b="0" lang="en-US" sz="4400" strike="noStrike" u="none">
              <a:solidFill>
                <a:srgbClr val="ffffff"/>
              </a:solidFill>
              <a:effectLst/>
              <a:uFillTx/>
              <a:latin typeface="Arial"/>
            </a:endParaRPr>
          </a:p>
        </p:txBody>
      </p:sp>
      <p:sp>
        <p:nvSpPr>
          <p:cNvPr id="8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7:18, What shall the Lord whistle for in addition to the bee that is in the land of Assyria?  </a:t>
            </a:r>
            <a:endParaRPr b="0" lang="en-US" sz="3200" strike="noStrike" u="none">
              <a:solidFill>
                <a:srgbClr val="ffffff"/>
              </a:solidFill>
              <a:effectLst/>
              <a:uFillTx/>
              <a:latin typeface="Arial"/>
            </a:endParaRPr>
          </a:p>
        </p:txBody>
      </p:sp>
      <p:sp>
        <p:nvSpPr>
          <p:cNvPr id="833" name="PlaceHolder 2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7:18, ¿a quién silbará Jehová, además de la abeja que está en la tierra de Asiria? </a:t>
            </a:r>
            <a:endParaRPr b="0" lang="en-US" sz="3200" strike="noStrike" u="none">
              <a:solidFill>
                <a:srgbClr val="ffffff"/>
              </a:solidFill>
              <a:effectLst/>
              <a:uFillTx/>
              <a:latin typeface="Arial"/>
            </a:endParaRPr>
          </a:p>
        </p:txBody>
      </p:sp>
      <p:sp>
        <p:nvSpPr>
          <p:cNvPr id="834" name="PlaceHolder 2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7:18, Que sifflera l'Éternel, en plus de l'abeille qui est dans le pays d'Assyrie ?</a:t>
            </a:r>
            <a:endParaRPr b="0" lang="en-US" sz="3200" strike="noStrike" u="none">
              <a:solidFill>
                <a:srgbClr val="ffffff"/>
              </a:solidFill>
              <a:effectLst/>
              <a:uFillTx/>
              <a:latin typeface="Arial"/>
            </a:endParaRPr>
          </a:p>
        </p:txBody>
      </p:sp>
      <p:sp>
        <p:nvSpPr>
          <p:cNvPr id="835"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36" name="TextBox 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37" name="TextBox 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38" name="TextBox 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39" name="TextBox 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40" name="TextBox 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41" name="TextBox 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42" name="TextBox 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43" name="TextBox 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44" name="TextBox 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45" name="TextBox 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46" name="TextBox 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47" name="TextBox 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48" name="TextBox 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49" name="TextBox 6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50" name="TextBox 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51" name="TextBox 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52" name="TextBox 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53" name="TextBox 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54" name="TextBox 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5" name="TextBox 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56" name="TextBox 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57" name="TextBox 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58" name="TextBox 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59" name="TextBox 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60" name="TextBox 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0"/>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59"/>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58"/>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57"/>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56"/>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5"/>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4"/>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3"/>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2"/>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1"/>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0"/>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49"/>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48"/>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47"/>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46"/>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5"/>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4"/>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3"/>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2"/>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1"/>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0"/>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39"/>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38"/>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37"/>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יִשְׁרֹ֤ק יְהוָה֙ לַזְּב֔וּב</a:t>
            </a:r>
            <a:endParaRPr b="0" lang="en-US" sz="3200" strike="noStrike" u="none">
              <a:solidFill>
                <a:srgbClr val="ffffff"/>
              </a:solidFill>
              <a:effectLst/>
              <a:uFillTx/>
              <a:latin typeface="Arial"/>
            </a:endParaRPr>
          </a:p>
        </p:txBody>
      </p:sp>
      <p:sp>
        <p:nvSpPr>
          <p:cNvPr id="8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l'Éternel sifflera les mouches</a:t>
            </a:r>
            <a:endParaRPr b="0" lang="en-US" sz="3200" strike="noStrike" u="none">
              <a:solidFill>
                <a:srgbClr val="ffffff"/>
              </a:solidFill>
              <a:effectLst/>
              <a:uFillTx/>
              <a:latin typeface="Arial"/>
            </a:endParaRPr>
          </a:p>
        </p:txBody>
      </p:sp>
      <p:sp>
        <p:nvSpPr>
          <p:cNvPr id="8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silbará Jehová al tábano </a:t>
            </a:r>
            <a:endParaRPr b="0" lang="en-US" sz="3200" strike="noStrike" u="none">
              <a:solidFill>
                <a:srgbClr val="ffffff"/>
              </a:solidFill>
              <a:effectLst/>
              <a:uFillTx/>
              <a:latin typeface="Arial"/>
            </a:endParaRPr>
          </a:p>
        </p:txBody>
      </p:sp>
      <p:sp>
        <p:nvSpPr>
          <p:cNvPr id="8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That the Lord will whistle for the fly  </a:t>
            </a:r>
            <a:endParaRPr b="0" lang="en-US" sz="3200" strike="noStrike" u="none">
              <a:solidFill>
                <a:srgbClr val="ffffff"/>
              </a:solidFill>
              <a:effectLst/>
              <a:uFillTx/>
              <a:latin typeface="Arial"/>
            </a:endParaRPr>
          </a:p>
        </p:txBody>
      </p:sp>
      <p:sp>
        <p:nvSpPr>
          <p:cNvPr id="8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בְּטֶ֨רֶם יֵדַ֥ע הַנַּ֛עַר מָאֹ֥ס בָּרָ֖ע וּבָחֹ֣ר בַּטּ֑וֹב</a:t>
            </a:r>
            <a:endParaRPr b="0" lang="en-US" sz="3200" strike="noStrike" u="none">
              <a:solidFill>
                <a:srgbClr val="ffffff"/>
              </a:solidFill>
              <a:effectLst/>
              <a:uFillTx/>
              <a:latin typeface="Arial"/>
            </a:endParaRPr>
          </a:p>
        </p:txBody>
      </p:sp>
      <p:sp>
        <p:nvSpPr>
          <p:cNvPr id="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Mais avant que l'enfant sache rejeter le mal et choisir le bien,</a:t>
            </a:r>
            <a:endParaRPr b="0" lang="en-US" sz="3200" strike="noStrike" u="none">
              <a:solidFill>
                <a:srgbClr val="ffffff"/>
              </a:solidFill>
              <a:effectLst/>
              <a:uFillTx/>
              <a:latin typeface="Arial"/>
            </a:endParaRPr>
          </a:p>
        </p:txBody>
      </p:sp>
      <p:sp>
        <p:nvSpPr>
          <p:cNvPr id="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antes que el niño sepa desechar lo malo y escoger lo bueno, </a:t>
            </a:r>
            <a:endParaRPr b="0" lang="en-US" sz="3200" strike="noStrike" u="none">
              <a:solidFill>
                <a:srgbClr val="ffffff"/>
              </a:solidFill>
              <a:effectLst/>
              <a:uFillTx/>
              <a:latin typeface="Arial"/>
            </a:endParaRPr>
          </a:p>
        </p:txBody>
      </p:sp>
      <p:sp>
        <p:nvSpPr>
          <p:cNvPr id="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before the Child shall know to refuse the evil and choose the good,  </a:t>
            </a:r>
            <a:endParaRPr b="0" lang="en-US" sz="3200" strike="noStrike" u="none">
              <a:solidFill>
                <a:srgbClr val="ffffff"/>
              </a:solidFill>
              <a:effectLst/>
              <a:uFillTx/>
              <a:latin typeface="Arial"/>
            </a:endParaRPr>
          </a:p>
        </p:txBody>
      </p:sp>
      <p:sp>
        <p:nvSpPr>
          <p:cNvPr id="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#24</a:t>
            </a:r>
            <a:endParaRPr b="0" lang="en-US" sz="4400" strike="noStrike" u="none">
              <a:solidFill>
                <a:srgbClr val="ffffff"/>
              </a:solidFill>
              <a:effectLst/>
              <a:uFillTx/>
              <a:latin typeface="Arial"/>
            </a:endParaRPr>
          </a:p>
        </p:txBody>
      </p:sp>
      <p:sp>
        <p:nvSpPr>
          <p:cNvPr id="8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7:5, Who plotted evil against you ?  </a:t>
            </a:r>
            <a:endParaRPr b="0" lang="en-US" sz="3200" strike="noStrike" u="none">
              <a:solidFill>
                <a:srgbClr val="ffffff"/>
              </a:solidFill>
              <a:effectLst/>
              <a:uFillTx/>
              <a:latin typeface="Arial"/>
            </a:endParaRPr>
          </a:p>
        </p:txBody>
      </p:sp>
      <p:sp>
        <p:nvSpPr>
          <p:cNvPr id="868" name="PlaceHolder 2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7:5, ¿quiénes concertarán un maligno plan contra ti? </a:t>
            </a:r>
            <a:endParaRPr b="0" lang="en-US" sz="3200" strike="noStrike" u="none">
              <a:solidFill>
                <a:srgbClr val="ffffff"/>
              </a:solidFill>
              <a:effectLst/>
              <a:uFillTx/>
              <a:latin typeface="Arial"/>
            </a:endParaRPr>
          </a:p>
        </p:txBody>
      </p:sp>
      <p:sp>
        <p:nvSpPr>
          <p:cNvPr id="869" name="PlaceHolder 2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7:5, Qui a comploté le mal contre toi ?</a:t>
            </a:r>
            <a:endParaRPr b="0" lang="en-US" sz="3200" strike="noStrike" u="none">
              <a:solidFill>
                <a:srgbClr val="ffffff"/>
              </a:solidFill>
              <a:effectLst/>
              <a:uFillTx/>
              <a:latin typeface="Arial"/>
            </a:endParaRPr>
          </a:p>
        </p:txBody>
      </p:sp>
      <p:sp>
        <p:nvSpPr>
          <p:cNvPr id="870"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71" name="TextBox 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72" name="TextBox 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73" name="TextBox 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74" name="TextBox 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75" name="TextBox 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76" name="TextBox 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77" name="TextBox 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78" name="TextBox 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79" name="TextBox 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80" name="TextBox 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81" name="TextBox 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82" name="TextBox 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83" name="TextBox 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84" name="TextBox 6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85" name="TextBox 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86" name="TextBox 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87" name="TextBox 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88" name="TextBox 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89" name="TextBox 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90" name="TextBox 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91" name="TextBox 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92" name="TextBox 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93" name="TextBox 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94" name="TextBox 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95" name="TextBox 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895"/>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894"/>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3"/>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2"/>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1"/>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0"/>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89"/>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88"/>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87"/>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86"/>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85"/>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84"/>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3"/>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2"/>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1"/>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0"/>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79"/>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78"/>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77"/>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76"/>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75"/>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74"/>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3"/>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2"/>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אֲרָ֖ם רָעָ֑ה אֶפְרַ֥יִם וּבֶן־רְמַלְיָ֖הוּ לֵאמֹֽר׃</a:t>
            </a:r>
            <a:endParaRPr b="0" lang="en-US" sz="3200" strike="noStrike" u="none">
              <a:solidFill>
                <a:srgbClr val="ffffff"/>
              </a:solidFill>
              <a:effectLst/>
              <a:uFillTx/>
              <a:latin typeface="Arial"/>
            </a:endParaRPr>
          </a:p>
        </p:txBody>
      </p:sp>
      <p:sp>
        <p:nvSpPr>
          <p:cNvPr id="8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 ce que la Syrie médite du mal contre toi, De ce qu'Éphraïm et le fils de Remalia disent:</a:t>
            </a:r>
            <a:endParaRPr b="0" lang="en-US" sz="3200" strike="noStrike" u="none">
              <a:solidFill>
                <a:srgbClr val="ffffff"/>
              </a:solidFill>
              <a:effectLst/>
              <a:uFillTx/>
              <a:latin typeface="Arial"/>
            </a:endParaRPr>
          </a:p>
        </p:txBody>
      </p:sp>
      <p:sp>
        <p:nvSpPr>
          <p:cNvPr id="8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sirio, con Efraín y con el hijo de Remalías, diciendo: </a:t>
            </a:r>
            <a:endParaRPr b="0" lang="en-US" sz="3200" strike="noStrike" u="none">
              <a:solidFill>
                <a:srgbClr val="ffffff"/>
              </a:solidFill>
              <a:effectLst/>
              <a:uFillTx/>
              <a:latin typeface="Arial"/>
            </a:endParaRPr>
          </a:p>
        </p:txBody>
      </p:sp>
      <p:sp>
        <p:nvSpPr>
          <p:cNvPr id="8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Because Syria, Ephraim, and the son of Remaliah  </a:t>
            </a:r>
            <a:endParaRPr b="0" lang="en-US" sz="3200" strike="noStrike" u="none">
              <a:solidFill>
                <a:srgbClr val="ffffff"/>
              </a:solidFill>
              <a:effectLst/>
              <a:uFillTx/>
              <a:latin typeface="Arial"/>
            </a:endParaRPr>
          </a:p>
        </p:txBody>
      </p:sp>
      <p:sp>
        <p:nvSpPr>
          <p:cNvPr id="9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#25</a:t>
            </a:r>
            <a:endParaRPr b="0" lang="en-US" sz="4400" strike="noStrike" u="none">
              <a:solidFill>
                <a:srgbClr val="ffffff"/>
              </a:solidFill>
              <a:effectLst/>
              <a:uFillTx/>
              <a:latin typeface="Arial"/>
            </a:endParaRPr>
          </a:p>
        </p:txBody>
      </p:sp>
      <p:sp>
        <p:nvSpPr>
          <p:cNvPr id="9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6:2, what stood above the throne?  </a:t>
            </a:r>
            <a:endParaRPr b="0" lang="en-US" sz="3200" strike="noStrike" u="none">
              <a:solidFill>
                <a:srgbClr val="ffffff"/>
              </a:solidFill>
              <a:effectLst/>
              <a:uFillTx/>
              <a:latin typeface="Arial"/>
            </a:endParaRPr>
          </a:p>
        </p:txBody>
      </p:sp>
      <p:sp>
        <p:nvSpPr>
          <p:cNvPr id="903" name="PlaceHolder 2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6:2, ¿qué había por encima del trono? </a:t>
            </a:r>
            <a:endParaRPr b="0" lang="en-US" sz="3200" strike="noStrike" u="none">
              <a:solidFill>
                <a:srgbClr val="ffffff"/>
              </a:solidFill>
              <a:effectLst/>
              <a:uFillTx/>
              <a:latin typeface="Arial"/>
            </a:endParaRPr>
          </a:p>
        </p:txBody>
      </p:sp>
      <p:sp>
        <p:nvSpPr>
          <p:cNvPr id="904" name="PlaceHolder 2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6:2, qu’est-ce qui se trouvait au-dessus du trône ?</a:t>
            </a:r>
            <a:endParaRPr b="0" lang="en-US" sz="3200" strike="noStrike" u="none">
              <a:solidFill>
                <a:srgbClr val="ffffff"/>
              </a:solidFill>
              <a:effectLst/>
              <a:uFillTx/>
              <a:latin typeface="Arial"/>
            </a:endParaRPr>
          </a:p>
        </p:txBody>
      </p:sp>
      <p:sp>
        <p:nvSpPr>
          <p:cNvPr id="905"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06" name="TextBox 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07" name="TextBox 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08" name="TextBox 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09" name="TextBox 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10" name="TextBox 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11" name="TextBox 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12" name="TextBox 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13" name="TextBox 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14" name="TextBox 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15" name="TextBox 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16" name="TextBox 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17" name="TextBox 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18" name="TextBox 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19" name="TextBox 7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20" name="TextBox 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21" name="TextBox 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22" name="TextBox 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23" name="TextBox 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24" name="TextBox 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25" name="TextBox 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26" name="TextBox 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27" name="TextBox 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28" name="TextBox 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29" name="TextBox 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30" name="TextBox 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0"/>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29"/>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28"/>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27"/>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26"/>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25"/>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24"/>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3"/>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2"/>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1"/>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0"/>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19"/>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18"/>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17"/>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16"/>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15"/>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14"/>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3"/>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2"/>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1"/>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0"/>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09"/>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08"/>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07"/>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שְׂרָפִ֨ים עֹמְדִ֤ים׀ מִמַּ֙עַל֙ ל֔וֹ</a:t>
            </a:r>
            <a:endParaRPr b="0" lang="en-US" sz="3200" strike="noStrike" u="none">
              <a:solidFill>
                <a:srgbClr val="ffffff"/>
              </a:solidFill>
              <a:effectLst/>
              <a:uFillTx/>
              <a:latin typeface="Arial"/>
            </a:endParaRPr>
          </a:p>
        </p:txBody>
      </p:sp>
      <p:sp>
        <p:nvSpPr>
          <p:cNvPr id="9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Des séraphins se tenaient au-dessus de lui;</a:t>
            </a:r>
            <a:endParaRPr b="0" lang="en-US" sz="3200" strike="noStrike" u="none">
              <a:solidFill>
                <a:srgbClr val="ffffff"/>
              </a:solidFill>
              <a:effectLst/>
              <a:uFillTx/>
              <a:latin typeface="Arial"/>
            </a:endParaRPr>
          </a:p>
        </p:txBody>
      </p:sp>
      <p:sp>
        <p:nvSpPr>
          <p:cNvPr id="9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encima de él había serafines. </a:t>
            </a:r>
            <a:endParaRPr b="0" lang="en-US" sz="3200" strike="noStrike" u="none">
              <a:solidFill>
                <a:srgbClr val="ffffff"/>
              </a:solidFill>
              <a:effectLst/>
              <a:uFillTx/>
              <a:latin typeface="Arial"/>
            </a:endParaRPr>
          </a:p>
        </p:txBody>
      </p:sp>
      <p:sp>
        <p:nvSpPr>
          <p:cNvPr id="9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Above it stood seraphim;  </a:t>
            </a:r>
            <a:endParaRPr b="0" lang="en-US" sz="3200" strike="noStrike" u="none">
              <a:solidFill>
                <a:srgbClr val="ffffff"/>
              </a:solidFill>
              <a:effectLst/>
              <a:uFillTx/>
              <a:latin typeface="Arial"/>
            </a:endParaRPr>
          </a:p>
        </p:txBody>
      </p:sp>
      <p:sp>
        <p:nvSpPr>
          <p:cNvPr id="9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#26</a:t>
            </a:r>
            <a:endParaRPr b="0" lang="en-US" sz="4400" strike="noStrike" u="none">
              <a:solidFill>
                <a:srgbClr val="ffffff"/>
              </a:solidFill>
              <a:effectLst/>
              <a:uFillTx/>
              <a:latin typeface="Arial"/>
            </a:endParaRPr>
          </a:p>
        </p:txBody>
      </p:sp>
      <p:sp>
        <p:nvSpPr>
          <p:cNvPr id="93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6:13, What remains when a terebinth tree or an oak is cut down?  </a:t>
            </a:r>
            <a:endParaRPr b="0" lang="en-US" sz="3200" strike="noStrike" u="none">
              <a:solidFill>
                <a:srgbClr val="ffffff"/>
              </a:solidFill>
              <a:effectLst/>
              <a:uFillTx/>
              <a:latin typeface="Arial"/>
            </a:endParaRPr>
          </a:p>
        </p:txBody>
      </p:sp>
      <p:sp>
        <p:nvSpPr>
          <p:cNvPr id="938" name="PlaceHolder 2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6:13, ¿qué queda cuando un roble o una encina son cortados? </a:t>
            </a:r>
            <a:endParaRPr b="0" lang="en-US" sz="3200" strike="noStrike" u="none">
              <a:solidFill>
                <a:srgbClr val="ffffff"/>
              </a:solidFill>
              <a:effectLst/>
              <a:uFillTx/>
              <a:latin typeface="Arial"/>
            </a:endParaRPr>
          </a:p>
        </p:txBody>
      </p:sp>
      <p:sp>
        <p:nvSpPr>
          <p:cNvPr id="939" name="PlaceHolder 2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6:13, Que reste-t-il lorsqu’on coupe un térébinthe ou un chêne ?</a:t>
            </a:r>
            <a:endParaRPr b="0" lang="en-US" sz="3200" strike="noStrike" u="none">
              <a:solidFill>
                <a:srgbClr val="ffffff"/>
              </a:solidFill>
              <a:effectLst/>
              <a:uFillTx/>
              <a:latin typeface="Arial"/>
            </a:endParaRPr>
          </a:p>
        </p:txBody>
      </p:sp>
      <p:sp>
        <p:nvSpPr>
          <p:cNvPr id="940"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41" name="TextBox 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42" name="TextBox 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43" name="TextBox 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44" name="TextBox 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45" name="TextBox 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46" name="TextBox 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47" name="TextBox 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48" name="TextBox 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49" name="TextBox 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50" name="TextBox 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51" name="TextBox 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52" name="TextBox 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53" name="TextBox 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54" name="TextBox 7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55" name="TextBox 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56" name="TextBox 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57" name="TextBox 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58" name="TextBox 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59" name="TextBox 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60" name="TextBox 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61" name="TextBox 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62" name="TextBox 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63" name="TextBox 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64" name="TextBox 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65" name="TextBox 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65"/>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64"/>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3"/>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2"/>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1"/>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0"/>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59"/>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58"/>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57"/>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56"/>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55"/>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54"/>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3"/>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2"/>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1"/>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0"/>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49"/>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48"/>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47"/>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46"/>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45"/>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44"/>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3"/>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2"/>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6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אֲשֶׁ֤ר בְּשַׁלֶּ֙כֶת֙ מַצֶּ֣בֶת בָּ֔ם</a:t>
            </a:r>
            <a:endParaRPr b="0" lang="en-US" sz="3200" strike="noStrike" u="none">
              <a:solidFill>
                <a:srgbClr val="ffffff"/>
              </a:solidFill>
              <a:effectLst/>
              <a:uFillTx/>
              <a:latin typeface="Arial"/>
            </a:endParaRPr>
          </a:p>
        </p:txBody>
      </p:sp>
      <p:sp>
        <p:nvSpPr>
          <p:cNvPr id="96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Conservent leur tronc quand ils sont abattus,</a:t>
            </a:r>
            <a:endParaRPr b="0" lang="en-US" sz="3200" strike="noStrike" u="none">
              <a:solidFill>
                <a:srgbClr val="ffffff"/>
              </a:solidFill>
              <a:effectLst/>
              <a:uFillTx/>
              <a:latin typeface="Arial"/>
            </a:endParaRPr>
          </a:p>
        </p:txBody>
      </p:sp>
      <p:sp>
        <p:nvSpPr>
          <p:cNvPr id="96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al ser cortados aún queda el tronco, </a:t>
            </a:r>
            <a:endParaRPr b="0" lang="en-US" sz="3200" strike="noStrike" u="none">
              <a:solidFill>
                <a:srgbClr val="ffffff"/>
              </a:solidFill>
              <a:effectLst/>
              <a:uFillTx/>
              <a:latin typeface="Arial"/>
            </a:endParaRPr>
          </a:p>
        </p:txBody>
      </p:sp>
      <p:sp>
        <p:nvSpPr>
          <p:cNvPr id="96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Whose stump remains when it is cut down.  </a:t>
            </a:r>
            <a:endParaRPr b="0" lang="en-US" sz="3200" strike="noStrike" u="none">
              <a:solidFill>
                <a:srgbClr val="ffffff"/>
              </a:solidFill>
              <a:effectLst/>
              <a:uFillTx/>
              <a:latin typeface="Arial"/>
            </a:endParaRPr>
          </a:p>
        </p:txBody>
      </p:sp>
      <p:sp>
        <p:nvSpPr>
          <p:cNvPr id="97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#27</a:t>
            </a:r>
            <a:endParaRPr b="0" lang="en-US" sz="4400" strike="noStrike" u="none">
              <a:solidFill>
                <a:srgbClr val="ffffff"/>
              </a:solidFill>
              <a:effectLst/>
              <a:uFillTx/>
              <a:latin typeface="Arial"/>
            </a:endParaRPr>
          </a:p>
        </p:txBody>
      </p:sp>
      <p:sp>
        <p:nvSpPr>
          <p:cNvPr id="97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6:7, what has been taken away?  </a:t>
            </a:r>
            <a:endParaRPr b="0" lang="en-US" sz="3200" strike="noStrike" u="none">
              <a:solidFill>
                <a:srgbClr val="ffffff"/>
              </a:solidFill>
              <a:effectLst/>
              <a:uFillTx/>
              <a:latin typeface="Arial"/>
            </a:endParaRPr>
          </a:p>
        </p:txBody>
      </p:sp>
      <p:sp>
        <p:nvSpPr>
          <p:cNvPr id="973" name="PlaceHolder 11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6:7, ¿qué fue quitada? </a:t>
            </a:r>
            <a:endParaRPr b="0" lang="en-US" sz="3200" strike="noStrike" u="none">
              <a:solidFill>
                <a:srgbClr val="ffffff"/>
              </a:solidFill>
              <a:effectLst/>
              <a:uFillTx/>
              <a:latin typeface="Arial"/>
            </a:endParaRPr>
          </a:p>
        </p:txBody>
      </p:sp>
      <p:sp>
        <p:nvSpPr>
          <p:cNvPr id="974" name="PlaceHolder 11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6:7, qu’est-ce qui a été enlevé ?</a:t>
            </a:r>
            <a:endParaRPr b="0" lang="en-US" sz="3200" strike="noStrike" u="none">
              <a:solidFill>
                <a:srgbClr val="ffffff"/>
              </a:solidFill>
              <a:effectLst/>
              <a:uFillTx/>
              <a:latin typeface="Arial"/>
            </a:endParaRPr>
          </a:p>
        </p:txBody>
      </p:sp>
      <p:sp>
        <p:nvSpPr>
          <p:cNvPr id="975"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76" name="TextBox 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77" name="TextBox 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78" name="TextBox 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79" name="TextBox 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80" name="TextBox 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81" name="TextBox 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82" name="TextBox 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83" name="TextBox 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84" name="TextBox 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85" name="TextBox 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86" name="TextBox 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87" name="TextBox 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88" name="TextBox 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89" name="TextBox 3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90" name="TextBox 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91" name="TextBox 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92" name="TextBox 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93" name="TextBox 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94" name="TextBox 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95" name="TextBox 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96" name="TextBox 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97" name="TextBox 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98" name="TextBox 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99" name="TextBox 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00" name="TextBox 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0"/>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999"/>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998"/>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997"/>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996"/>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995"/>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994"/>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3"/>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2"/>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1"/>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0"/>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89"/>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88"/>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87"/>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86"/>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85"/>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84"/>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3"/>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2"/>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1"/>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0"/>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79"/>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78"/>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77"/>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7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וְסָ֣ר עֲוֺנֶ֔ךָ</a:t>
            </a:r>
            <a:endParaRPr b="0" lang="en-US" sz="3200" strike="noStrike" u="none">
              <a:solidFill>
                <a:srgbClr val="ffffff"/>
              </a:solidFill>
              <a:effectLst/>
              <a:uFillTx/>
              <a:latin typeface="Arial"/>
            </a:endParaRPr>
          </a:p>
        </p:txBody>
      </p:sp>
      <p:sp>
        <p:nvSpPr>
          <p:cNvPr id="100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ton iniquité est enlevée,</a:t>
            </a:r>
            <a:endParaRPr b="0" lang="en-US" sz="3200" strike="noStrike" u="none">
              <a:solidFill>
                <a:srgbClr val="ffffff"/>
              </a:solidFill>
              <a:effectLst/>
              <a:uFillTx/>
              <a:latin typeface="Arial"/>
            </a:endParaRPr>
          </a:p>
        </p:txBody>
      </p:sp>
      <p:sp>
        <p:nvSpPr>
          <p:cNvPr id="100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es quitada tu culpa </a:t>
            </a:r>
            <a:endParaRPr b="0" lang="en-US" sz="3200" strike="noStrike" u="none">
              <a:solidFill>
                <a:srgbClr val="ffffff"/>
              </a:solidFill>
              <a:effectLst/>
              <a:uFillTx/>
              <a:latin typeface="Arial"/>
            </a:endParaRPr>
          </a:p>
        </p:txBody>
      </p:sp>
      <p:sp>
        <p:nvSpPr>
          <p:cNvPr id="100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Your iniquity is taken away,  </a:t>
            </a:r>
            <a:endParaRPr b="0" lang="en-US" sz="3200" strike="noStrike" u="none">
              <a:solidFill>
                <a:srgbClr val="ffffff"/>
              </a:solidFill>
              <a:effectLst/>
              <a:uFillTx/>
              <a:latin typeface="Arial"/>
            </a:endParaRPr>
          </a:p>
        </p:txBody>
      </p:sp>
      <p:sp>
        <p:nvSpPr>
          <p:cNvPr id="100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#28</a:t>
            </a:r>
            <a:endParaRPr b="0" lang="en-US" sz="4400" strike="noStrike" u="none">
              <a:solidFill>
                <a:srgbClr val="ffffff"/>
              </a:solidFill>
              <a:effectLst/>
              <a:uFillTx/>
              <a:latin typeface="Arial"/>
            </a:endParaRPr>
          </a:p>
        </p:txBody>
      </p:sp>
      <p:sp>
        <p:nvSpPr>
          <p:cNvPr id="100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7:9, What will happen if you do not believe?  </a:t>
            </a:r>
            <a:endParaRPr b="0" lang="en-US" sz="3200" strike="noStrike" u="none">
              <a:solidFill>
                <a:srgbClr val="ffffff"/>
              </a:solidFill>
              <a:effectLst/>
              <a:uFillTx/>
              <a:latin typeface="Arial"/>
            </a:endParaRPr>
          </a:p>
        </p:txBody>
      </p:sp>
      <p:sp>
        <p:nvSpPr>
          <p:cNvPr id="1008" name="PlaceHolder 11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7:9 ¿Qué pasará si no crees? </a:t>
            </a:r>
            <a:endParaRPr b="0" lang="en-US" sz="3200" strike="noStrike" u="none">
              <a:solidFill>
                <a:srgbClr val="ffffff"/>
              </a:solidFill>
              <a:effectLst/>
              <a:uFillTx/>
              <a:latin typeface="Arial"/>
            </a:endParaRPr>
          </a:p>
        </p:txBody>
      </p:sp>
      <p:sp>
        <p:nvSpPr>
          <p:cNvPr id="1009" name="PlaceHolder 12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7:9, que se passera-t-il si vous ne croyez pas ?</a:t>
            </a:r>
            <a:endParaRPr b="0" lang="en-US" sz="3200" strike="noStrike" u="none">
              <a:solidFill>
                <a:srgbClr val="ffffff"/>
              </a:solidFill>
              <a:effectLst/>
              <a:uFillTx/>
              <a:latin typeface="Arial"/>
            </a:endParaRPr>
          </a:p>
        </p:txBody>
      </p:sp>
      <p:sp>
        <p:nvSpPr>
          <p:cNvPr id="1010"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1" name="TextBox 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12" name="TextBox 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13" name="TextBox 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14" name="TextBox 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15" name="TextBox 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16" name="TextBox 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17" name="TextBox 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18" name="TextBox 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19" name="TextBox 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20" name="TextBox 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21" name="TextBox 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22" name="TextBox 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23" name="TextBox 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24" name="TextBox 3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25" name="TextBox 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26" name="TextBox 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27" name="TextBox 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28" name="TextBox 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29" name="TextBox 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30" name="TextBox 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31" name="TextBox 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32" name="TextBox 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33" name="TextBox 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34" name="TextBox 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35" name="TextBox 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35"/>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34"/>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3"/>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2"/>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1"/>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0"/>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29"/>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28"/>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27"/>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26"/>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25"/>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24"/>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3"/>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2"/>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1"/>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0"/>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19"/>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18"/>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17"/>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16"/>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15"/>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14"/>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3"/>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2"/>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3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לֹ֥א תֵאָמֵֽנוּ׃ ס</a:t>
            </a:r>
            <a:endParaRPr b="0" lang="en-US" sz="3200" strike="noStrike" u="none">
              <a:solidFill>
                <a:srgbClr val="ffffff"/>
              </a:solidFill>
              <a:effectLst/>
              <a:uFillTx/>
              <a:latin typeface="Arial"/>
            </a:endParaRPr>
          </a:p>
        </p:txBody>
      </p:sp>
      <p:sp>
        <p:nvSpPr>
          <p:cNvPr id="103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Vous ne subsisterez pas.</a:t>
            </a:r>
            <a:endParaRPr b="0" lang="en-US" sz="3200" strike="noStrike" u="none">
              <a:solidFill>
                <a:srgbClr val="ffffff"/>
              </a:solidFill>
              <a:effectLst/>
              <a:uFillTx/>
              <a:latin typeface="Arial"/>
            </a:endParaRPr>
          </a:p>
        </p:txBody>
      </p:sp>
      <p:sp>
        <p:nvSpPr>
          <p:cNvPr id="103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 cierto no permaneceréis.” </a:t>
            </a:r>
            <a:endParaRPr b="0" lang="en-US" sz="3200" strike="noStrike" u="none">
              <a:solidFill>
                <a:srgbClr val="ffffff"/>
              </a:solidFill>
              <a:effectLst/>
              <a:uFillTx/>
              <a:latin typeface="Arial"/>
            </a:endParaRPr>
          </a:p>
        </p:txBody>
      </p:sp>
      <p:sp>
        <p:nvSpPr>
          <p:cNvPr id="103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Surely you shall not be established." ’ "  </a:t>
            </a:r>
            <a:endParaRPr b="0" lang="en-US" sz="3200" strike="noStrike" u="none">
              <a:solidFill>
                <a:srgbClr val="ffffff"/>
              </a:solidFill>
              <a:effectLst/>
              <a:uFillTx/>
              <a:latin typeface="Arial"/>
            </a:endParaRPr>
          </a:p>
        </p:txBody>
      </p:sp>
      <p:sp>
        <p:nvSpPr>
          <p:cNvPr id="104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a:t>
            </a:r>
            <a:endParaRPr b="0" lang="en-US" sz="4400" strike="noStrike" u="none">
              <a:solidFill>
                <a:srgbClr val="ffffff"/>
              </a:solidFill>
              <a:effectLst/>
              <a:uFillTx/>
              <a:latin typeface="Arial"/>
            </a:endParaRPr>
          </a:p>
        </p:txBody>
      </p:sp>
      <p:sp>
        <p:nvSpPr>
          <p:cNvPr id="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6:1, How did Isaiah describe the throne?  </a:t>
            </a:r>
            <a:endParaRPr b="0" lang="en-US" sz="3200" strike="noStrike" u="none">
              <a:solidFill>
                <a:srgbClr val="ffffff"/>
              </a:solidFill>
              <a:effectLst/>
              <a:uFillTx/>
              <a:latin typeface="Arial"/>
            </a:endParaRPr>
          </a:p>
        </p:txBody>
      </p:sp>
      <p:sp>
        <p:nvSpPr>
          <p:cNvPr id="98" name="PlaceHolder 1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6:1, ¿Cómo describió Isaías el trono? </a:t>
            </a:r>
            <a:endParaRPr b="0" lang="en-US" sz="3200" strike="noStrike" u="none">
              <a:solidFill>
                <a:srgbClr val="ffffff"/>
              </a:solidFill>
              <a:effectLst/>
              <a:uFillTx/>
              <a:latin typeface="Arial"/>
            </a:endParaRPr>
          </a:p>
        </p:txBody>
      </p:sp>
      <p:sp>
        <p:nvSpPr>
          <p:cNvPr id="99" name="PlaceHolder 1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6:1, comment Ésaïe a-t-il décrit le trône ?</a:t>
            </a:r>
            <a:endParaRPr b="0" lang="en-US" sz="3200" strike="noStrike" u="none">
              <a:solidFill>
                <a:srgbClr val="ffffff"/>
              </a:solidFill>
              <a:effectLst/>
              <a:uFillTx/>
              <a:latin typeface="Arial"/>
            </a:endParaRPr>
          </a:p>
        </p:txBody>
      </p:sp>
      <p:sp>
        <p:nvSpPr>
          <p:cNvPr id="100"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 name="TextBox 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2" name="TextBox 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3" name="TextBox 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4" name="TextBox 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 name="TextBox 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6" name="TextBox 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7" name="TextBox 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8" name="TextBox 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9" name="TextBox 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0" name="TextBox 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1" name="TextBox 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2" name="TextBox 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3" name="TextBox 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4" name="TextBox 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5" name="TextBox 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6" name="TextBox 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7" name="TextBox 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8" name="TextBox 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9" name="TextBox 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0" name="TextBox 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1" name="TextBox 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2" name="TextBox 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3" name="TextBox 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4" name="TextBox 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5" name="TextBox 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5"/>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4"/>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3"/>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2"/>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1"/>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0"/>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19"/>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18"/>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17"/>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16"/>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5"/>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4"/>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3"/>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2"/>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1"/>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0"/>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09"/>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08"/>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07"/>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06"/>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5"/>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4"/>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3"/>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2"/>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#29</a:t>
            </a:r>
            <a:endParaRPr b="0" lang="en-US" sz="4400" strike="noStrike" u="none">
              <a:solidFill>
                <a:srgbClr val="ffffff"/>
              </a:solidFill>
              <a:effectLst/>
              <a:uFillTx/>
              <a:latin typeface="Arial"/>
            </a:endParaRPr>
          </a:p>
        </p:txBody>
      </p:sp>
      <p:sp>
        <p:nvSpPr>
          <p:cNvPr id="104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7:5, what have Syria, Ephraim, and the son of Remaliah done ?  </a:t>
            </a:r>
            <a:endParaRPr b="0" lang="en-US" sz="3200" strike="noStrike" u="none">
              <a:solidFill>
                <a:srgbClr val="ffffff"/>
              </a:solidFill>
              <a:effectLst/>
              <a:uFillTx/>
              <a:latin typeface="Arial"/>
            </a:endParaRPr>
          </a:p>
        </p:txBody>
      </p:sp>
      <p:sp>
        <p:nvSpPr>
          <p:cNvPr id="1043" name="PlaceHolder 12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7:5, ¿qué han hecho Siria, Efraín y el hijo de Remalías? </a:t>
            </a:r>
            <a:endParaRPr b="0" lang="en-US" sz="3200" strike="noStrike" u="none">
              <a:solidFill>
                <a:srgbClr val="ffffff"/>
              </a:solidFill>
              <a:effectLst/>
              <a:uFillTx/>
              <a:latin typeface="Arial"/>
            </a:endParaRPr>
          </a:p>
        </p:txBody>
      </p:sp>
      <p:sp>
        <p:nvSpPr>
          <p:cNvPr id="1044" name="PlaceHolder 12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7:5, qu'ont fait la Syrie, Éphraïm et le fils de Remalia ?</a:t>
            </a:r>
            <a:endParaRPr b="0" lang="en-US" sz="3200" strike="noStrike" u="none">
              <a:solidFill>
                <a:srgbClr val="ffffff"/>
              </a:solidFill>
              <a:effectLst/>
              <a:uFillTx/>
              <a:latin typeface="Arial"/>
            </a:endParaRPr>
          </a:p>
        </p:txBody>
      </p:sp>
      <p:sp>
        <p:nvSpPr>
          <p:cNvPr id="1045"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46" name="TextBox 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47" name="TextBox 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48" name="TextBox 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49" name="TextBox 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0" name="TextBox 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51" name="TextBox 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52" name="TextBox 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53" name="TextBox 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54" name="TextBox 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55" name="TextBox 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56" name="TextBox 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57" name="TextBox 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58" name="TextBox 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59" name="TextBox 4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60" name="TextBox 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61" name="TextBox 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62" name="TextBox 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63" name="TextBox 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64" name="TextBox 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65" name="TextBox 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66" name="TextBox 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67" name="TextBox 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68" name="TextBox 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69" name="TextBox 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70" name="TextBox 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0"/>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69"/>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68"/>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67"/>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66"/>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65"/>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64"/>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3"/>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2"/>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1"/>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0"/>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59"/>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58"/>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57"/>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56"/>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55"/>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54"/>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3"/>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2"/>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1"/>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0"/>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49"/>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48"/>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47"/>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4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יַ֗עַן כִּֽי־יָעַ֥ץ עָלֶ֛יךָ</a:t>
            </a:r>
            <a:endParaRPr b="0" lang="en-US" sz="3200" strike="noStrike" u="none">
              <a:solidFill>
                <a:srgbClr val="ffffff"/>
              </a:solidFill>
              <a:effectLst/>
              <a:uFillTx/>
              <a:latin typeface="Arial"/>
            </a:endParaRPr>
          </a:p>
        </p:txBody>
      </p:sp>
      <p:sp>
        <p:nvSpPr>
          <p:cNvPr id="107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médite du mal contre toi</a:t>
            </a:r>
            <a:endParaRPr b="0" lang="en-US" sz="3200" strike="noStrike" u="none">
              <a:solidFill>
                <a:srgbClr val="ffffff"/>
              </a:solidFill>
              <a:effectLst/>
              <a:uFillTx/>
              <a:latin typeface="Arial"/>
            </a:endParaRPr>
          </a:p>
        </p:txBody>
      </p:sp>
      <p:sp>
        <p:nvSpPr>
          <p:cNvPr id="107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Ha concertado un maligno plan contra ti </a:t>
            </a:r>
            <a:endParaRPr b="0" lang="en-US" sz="3200" strike="noStrike" u="none">
              <a:solidFill>
                <a:srgbClr val="ffffff"/>
              </a:solidFill>
              <a:effectLst/>
              <a:uFillTx/>
              <a:latin typeface="Arial"/>
            </a:endParaRPr>
          </a:p>
        </p:txBody>
      </p:sp>
      <p:sp>
        <p:nvSpPr>
          <p:cNvPr id="107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have plotted evil against you, saying,  </a:t>
            </a:r>
            <a:endParaRPr b="0" lang="en-US" sz="3200" strike="noStrike" u="none">
              <a:solidFill>
                <a:srgbClr val="ffffff"/>
              </a:solidFill>
              <a:effectLst/>
              <a:uFillTx/>
              <a:latin typeface="Arial"/>
            </a:endParaRPr>
          </a:p>
        </p:txBody>
      </p:sp>
      <p:sp>
        <p:nvSpPr>
          <p:cNvPr id="107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#30</a:t>
            </a:r>
            <a:endParaRPr b="0" lang="en-US" sz="4400" strike="noStrike" u="none">
              <a:solidFill>
                <a:srgbClr val="ffffff"/>
              </a:solidFill>
              <a:effectLst/>
              <a:uFillTx/>
              <a:latin typeface="Arial"/>
            </a:endParaRPr>
          </a:p>
        </p:txBody>
      </p:sp>
      <p:sp>
        <p:nvSpPr>
          <p:cNvPr id="107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7:2, Where was Syria's force deployed?  </a:t>
            </a:r>
            <a:endParaRPr b="0" lang="en-US" sz="3200" strike="noStrike" u="none">
              <a:solidFill>
                <a:srgbClr val="ffffff"/>
              </a:solidFill>
              <a:effectLst/>
              <a:uFillTx/>
              <a:latin typeface="Arial"/>
            </a:endParaRPr>
          </a:p>
        </p:txBody>
      </p:sp>
      <p:sp>
        <p:nvSpPr>
          <p:cNvPr id="1078" name="PlaceHolder 79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7:2, ¿con quién fue confederada Siria? </a:t>
            </a:r>
            <a:endParaRPr b="0" lang="en-US" sz="3200" strike="noStrike" u="none">
              <a:solidFill>
                <a:srgbClr val="ffffff"/>
              </a:solidFill>
              <a:effectLst/>
              <a:uFillTx/>
              <a:latin typeface="Arial"/>
            </a:endParaRPr>
          </a:p>
        </p:txBody>
      </p:sp>
      <p:sp>
        <p:nvSpPr>
          <p:cNvPr id="1079" name="PlaceHolder 79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7:2, où la force syrienne était-elle déployée ?</a:t>
            </a:r>
            <a:endParaRPr b="0" lang="en-US" sz="3200" strike="noStrike" u="none">
              <a:solidFill>
                <a:srgbClr val="ffffff"/>
              </a:solidFill>
              <a:effectLst/>
              <a:uFillTx/>
              <a:latin typeface="Arial"/>
            </a:endParaRPr>
          </a:p>
        </p:txBody>
      </p:sp>
      <p:sp>
        <p:nvSpPr>
          <p:cNvPr id="1080"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81" name="TextBox 2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82" name="TextBox 2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83" name="TextBox 2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84" name="TextBox 2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85" name="TextBox 2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86" name="TextBox 2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87" name="TextBox 2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88" name="TextBox 2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89" name="TextBox 2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90" name="TextBox 2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91" name="TextBox 2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92" name="TextBox 2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93" name="TextBox 2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94" name="TextBox 2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95" name="TextBox 2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96" name="TextBox 2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97" name="TextBox 2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98" name="TextBox 2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99" name="TextBox 2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00" name="TextBox 2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01" name="TextBox 2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02" name="TextBox 2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03" name="TextBox 2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04" name="TextBox 2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05" name="TextBox 2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05"/>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04"/>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3"/>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2"/>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1"/>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0"/>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099"/>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098"/>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097"/>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096"/>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095"/>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094"/>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3"/>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2"/>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1"/>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0"/>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89"/>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88"/>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87"/>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86"/>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85"/>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84"/>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3"/>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2"/>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0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נָ֥חָֽה אֲרָ֖ם עַל־אֶפְרָ֑יִם</a:t>
            </a:r>
            <a:endParaRPr b="0" lang="en-US" sz="3200" strike="noStrike" u="none">
              <a:solidFill>
                <a:srgbClr val="ffffff"/>
              </a:solidFill>
              <a:effectLst/>
              <a:uFillTx/>
              <a:latin typeface="Arial"/>
            </a:endParaRPr>
          </a:p>
        </p:txBody>
      </p:sp>
      <p:sp>
        <p:nvSpPr>
          <p:cNvPr id="110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Syriens sont campés en Éphraïm.</a:t>
            </a:r>
            <a:endParaRPr b="0" lang="en-US" sz="3200" strike="noStrike" u="none">
              <a:solidFill>
                <a:srgbClr val="ffffff"/>
              </a:solidFill>
              <a:effectLst/>
              <a:uFillTx/>
              <a:latin typeface="Arial"/>
            </a:endParaRPr>
          </a:p>
        </p:txBody>
      </p:sp>
      <p:sp>
        <p:nvSpPr>
          <p:cNvPr id="110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—Siria se ha confederado con Efraín. </a:t>
            </a:r>
            <a:endParaRPr b="0" lang="en-US" sz="3200" strike="noStrike" u="none">
              <a:solidFill>
                <a:srgbClr val="ffffff"/>
              </a:solidFill>
              <a:effectLst/>
              <a:uFillTx/>
              <a:latin typeface="Arial"/>
            </a:endParaRPr>
          </a:p>
        </p:txBody>
      </p:sp>
      <p:sp>
        <p:nvSpPr>
          <p:cNvPr id="110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"Syria’s forces are deployed in Ephraim."  </a:t>
            </a:r>
            <a:endParaRPr b="0" lang="en-US" sz="3200" strike="noStrike" u="none">
              <a:solidFill>
                <a:srgbClr val="ffffff"/>
              </a:solidFill>
              <a:effectLst/>
              <a:uFillTx/>
              <a:latin typeface="Arial"/>
            </a:endParaRPr>
          </a:p>
        </p:txBody>
      </p:sp>
      <p:sp>
        <p:nvSpPr>
          <p:cNvPr id="111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#31</a:t>
            </a:r>
            <a:endParaRPr b="0" lang="en-US" sz="4400" strike="noStrike" u="none">
              <a:solidFill>
                <a:srgbClr val="ffffff"/>
              </a:solidFill>
              <a:effectLst/>
              <a:uFillTx/>
              <a:latin typeface="Arial"/>
            </a:endParaRPr>
          </a:p>
        </p:txBody>
      </p:sp>
      <p:sp>
        <p:nvSpPr>
          <p:cNvPr id="111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6:5, Where did Isaiah say he dwells?  </a:t>
            </a:r>
            <a:endParaRPr b="0" lang="en-US" sz="3200" strike="noStrike" u="none">
              <a:solidFill>
                <a:srgbClr val="ffffff"/>
              </a:solidFill>
              <a:effectLst/>
              <a:uFillTx/>
              <a:latin typeface="Arial"/>
            </a:endParaRPr>
          </a:p>
        </p:txBody>
      </p:sp>
      <p:sp>
        <p:nvSpPr>
          <p:cNvPr id="1113" name="PlaceHolder 2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6:5, ¿Dónde dijo Isaías que habitaba? </a:t>
            </a:r>
            <a:endParaRPr b="0" lang="en-US" sz="3200" strike="noStrike" u="none">
              <a:solidFill>
                <a:srgbClr val="ffffff"/>
              </a:solidFill>
              <a:effectLst/>
              <a:uFillTx/>
              <a:latin typeface="Arial"/>
            </a:endParaRPr>
          </a:p>
        </p:txBody>
      </p:sp>
      <p:sp>
        <p:nvSpPr>
          <p:cNvPr id="1114" name="PlaceHolder 2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6:5, où Ésaïe a-t-il dit qu’il habitait ?</a:t>
            </a:r>
            <a:endParaRPr b="0" lang="en-US" sz="3200" strike="noStrike" u="none">
              <a:solidFill>
                <a:srgbClr val="ffffff"/>
              </a:solidFill>
              <a:effectLst/>
              <a:uFillTx/>
              <a:latin typeface="Arial"/>
            </a:endParaRPr>
          </a:p>
        </p:txBody>
      </p:sp>
      <p:sp>
        <p:nvSpPr>
          <p:cNvPr id="1115"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16" name="TextBox 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17" name="TextBox 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18" name="TextBox 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19" name="TextBox 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20" name="TextBox 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21" name="TextBox 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22" name="TextBox 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23" name="TextBox 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24" name="TextBox 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25" name="TextBox 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26" name="TextBox 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27" name="TextBox 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28" name="TextBox 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29" name="TextBox 7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30" name="TextBox 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31" name="TextBox 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32" name="TextBox 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33" name="TextBox 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34" name="TextBox 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35" name="TextBox 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36" name="TextBox 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37" name="TextBox 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38" name="TextBox 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39" name="TextBox 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40" name="TextBox 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0"/>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39"/>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38"/>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37"/>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36"/>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35"/>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34"/>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3"/>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2"/>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1"/>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0"/>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29"/>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28"/>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27"/>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26"/>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25"/>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24"/>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3"/>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2"/>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1"/>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0"/>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19"/>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18"/>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17"/>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1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וּבְתוֹךְ֙ עַם־טְמֵ֣א שְׂפָתַ֔יִם אָנֹכִ֖י יוֹשֵׁ֑ב</a:t>
            </a:r>
            <a:endParaRPr b="0" lang="en-US" sz="3200" strike="noStrike" u="none">
              <a:solidFill>
                <a:srgbClr val="ffffff"/>
              </a:solidFill>
              <a:effectLst/>
              <a:uFillTx/>
              <a:latin typeface="Arial"/>
            </a:endParaRPr>
          </a:p>
        </p:txBody>
      </p:sp>
      <p:sp>
        <p:nvSpPr>
          <p:cNvPr id="114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j'habite au milieu d'un peuple dont les lèvres sont impures,</a:t>
            </a:r>
            <a:endParaRPr b="0" lang="en-US" sz="3200" strike="noStrike" u="none">
              <a:solidFill>
                <a:srgbClr val="ffffff"/>
              </a:solidFill>
              <a:effectLst/>
              <a:uFillTx/>
              <a:latin typeface="Arial"/>
            </a:endParaRPr>
          </a:p>
        </p:txBody>
      </p:sp>
      <p:sp>
        <p:nvSpPr>
          <p:cNvPr id="114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habitando en medio de pueblo que tiene labios inmundos, </a:t>
            </a:r>
            <a:endParaRPr b="0" lang="en-US" sz="3200" strike="noStrike" u="none">
              <a:solidFill>
                <a:srgbClr val="ffffff"/>
              </a:solidFill>
              <a:effectLst/>
              <a:uFillTx/>
              <a:latin typeface="Arial"/>
            </a:endParaRPr>
          </a:p>
        </p:txBody>
      </p:sp>
      <p:sp>
        <p:nvSpPr>
          <p:cNvPr id="114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I dwell in the midst of a people of unclean lips;  </a:t>
            </a:r>
            <a:endParaRPr b="0" lang="en-US" sz="3200" strike="noStrike" u="none">
              <a:solidFill>
                <a:srgbClr val="ffffff"/>
              </a:solidFill>
              <a:effectLst/>
              <a:uFillTx/>
              <a:latin typeface="Arial"/>
            </a:endParaRPr>
          </a:p>
        </p:txBody>
      </p:sp>
      <p:sp>
        <p:nvSpPr>
          <p:cNvPr id="114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#32</a:t>
            </a:r>
            <a:endParaRPr b="0" lang="en-US" sz="4400" strike="noStrike" u="none">
              <a:solidFill>
                <a:srgbClr val="ffffff"/>
              </a:solidFill>
              <a:effectLst/>
              <a:uFillTx/>
              <a:latin typeface="Arial"/>
            </a:endParaRPr>
          </a:p>
        </p:txBody>
      </p:sp>
      <p:sp>
        <p:nvSpPr>
          <p:cNvPr id="114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6:3, what words are used to describe the Lord of Hosts?  </a:t>
            </a:r>
            <a:endParaRPr b="0" lang="en-US" sz="3200" strike="noStrike" u="none">
              <a:solidFill>
                <a:srgbClr val="ffffff"/>
              </a:solidFill>
              <a:effectLst/>
              <a:uFillTx/>
              <a:latin typeface="Arial"/>
            </a:endParaRPr>
          </a:p>
        </p:txBody>
      </p:sp>
      <p:sp>
        <p:nvSpPr>
          <p:cNvPr id="1148" name="PlaceHolder 2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6:3, ¿qué palabras se utilizan para describir Jehová de los ejércitos? </a:t>
            </a:r>
            <a:endParaRPr b="0" lang="en-US" sz="3200" strike="noStrike" u="none">
              <a:solidFill>
                <a:srgbClr val="ffffff"/>
              </a:solidFill>
              <a:effectLst/>
              <a:uFillTx/>
              <a:latin typeface="Arial"/>
            </a:endParaRPr>
          </a:p>
        </p:txBody>
      </p:sp>
      <p:sp>
        <p:nvSpPr>
          <p:cNvPr id="1149" name="PlaceHolder 2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6:3, quels mots sont utilisés pour décrire le Seigneur des armées ?</a:t>
            </a:r>
            <a:endParaRPr b="0" lang="en-US" sz="3200" strike="noStrike" u="none">
              <a:solidFill>
                <a:srgbClr val="ffffff"/>
              </a:solidFill>
              <a:effectLst/>
              <a:uFillTx/>
              <a:latin typeface="Arial"/>
            </a:endParaRPr>
          </a:p>
        </p:txBody>
      </p:sp>
      <p:sp>
        <p:nvSpPr>
          <p:cNvPr id="1150"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51" name="TextBox 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52" name="TextBox 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53" name="TextBox 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54" name="TextBox 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55" name="TextBox 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56" name="TextBox 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57" name="TextBox 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58" name="TextBox 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59" name="TextBox 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60" name="TextBox 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61" name="TextBox 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62" name="TextBox 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63" name="TextBox 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64" name="TextBox 7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65" name="TextBox 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66" name="TextBox 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67" name="TextBox 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68" name="TextBox 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69" name="TextBox 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70" name="TextBox 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71" name="TextBox 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72" name="TextBox 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73" name="TextBox 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74" name="TextBox 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75" name="TextBox 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75"/>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74"/>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3"/>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2"/>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1"/>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0"/>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69"/>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68"/>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67"/>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66"/>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65"/>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64"/>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3"/>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2"/>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1"/>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0"/>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59"/>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58"/>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57"/>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56"/>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55"/>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54"/>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3"/>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2"/>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7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קָד֧וֹשׁ׀ קָד֛וֹשׁ קָד֖וֹשׁ</a:t>
            </a:r>
            <a:endParaRPr b="0" lang="en-US" sz="3200" strike="noStrike" u="none">
              <a:solidFill>
                <a:srgbClr val="ffffff"/>
              </a:solidFill>
              <a:effectLst/>
              <a:uFillTx/>
              <a:latin typeface="Arial"/>
            </a:endParaRPr>
          </a:p>
        </p:txBody>
      </p:sp>
      <p:sp>
        <p:nvSpPr>
          <p:cNvPr id="117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Saint, saint, saint</a:t>
            </a:r>
            <a:endParaRPr b="0" lang="en-US" sz="3200" strike="noStrike" u="none">
              <a:solidFill>
                <a:srgbClr val="ffffff"/>
              </a:solidFill>
              <a:effectLst/>
              <a:uFillTx/>
              <a:latin typeface="Arial"/>
            </a:endParaRPr>
          </a:p>
        </p:txBody>
      </p:sp>
      <p:sp>
        <p:nvSpPr>
          <p:cNvPr id="117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Santo, santo, santo </a:t>
            </a:r>
            <a:endParaRPr b="0" lang="en-US" sz="3200" strike="noStrike" u="none">
              <a:solidFill>
                <a:srgbClr val="ffffff"/>
              </a:solidFill>
              <a:effectLst/>
              <a:uFillTx/>
              <a:latin typeface="Arial"/>
            </a:endParaRPr>
          </a:p>
        </p:txBody>
      </p:sp>
      <p:sp>
        <p:nvSpPr>
          <p:cNvPr id="117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Holy, holy, holy  </a:t>
            </a:r>
            <a:endParaRPr b="0" lang="en-US" sz="3200" strike="noStrike" u="none">
              <a:solidFill>
                <a:srgbClr val="ffffff"/>
              </a:solidFill>
              <a:effectLst/>
              <a:uFillTx/>
              <a:latin typeface="Arial"/>
            </a:endParaRPr>
          </a:p>
        </p:txBody>
      </p:sp>
      <p:sp>
        <p:nvSpPr>
          <p:cNvPr id="118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#33</a:t>
            </a:r>
            <a:endParaRPr b="0" lang="en-US" sz="4400" strike="noStrike" u="none">
              <a:solidFill>
                <a:srgbClr val="ffffff"/>
              </a:solidFill>
              <a:effectLst/>
              <a:uFillTx/>
              <a:latin typeface="Arial"/>
            </a:endParaRPr>
          </a:p>
        </p:txBody>
      </p:sp>
      <p:sp>
        <p:nvSpPr>
          <p:cNvPr id="118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7:18, What shall the Lord whistle for in addition to the fly that is in the farthest part of the rivers of Egypt?  </a:t>
            </a:r>
            <a:endParaRPr b="0" lang="en-US" sz="3200" strike="noStrike" u="none">
              <a:solidFill>
                <a:srgbClr val="ffffff"/>
              </a:solidFill>
              <a:effectLst/>
              <a:uFillTx/>
              <a:latin typeface="Arial"/>
            </a:endParaRPr>
          </a:p>
        </p:txBody>
      </p:sp>
      <p:sp>
        <p:nvSpPr>
          <p:cNvPr id="1183" name="PlaceHolder 2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7:18, ¿a quién silbará Jehová, además del tábano que está en el fin de los ríos de Egipto? </a:t>
            </a:r>
            <a:endParaRPr b="0" lang="en-US" sz="3200" strike="noStrike" u="none">
              <a:solidFill>
                <a:srgbClr val="ffffff"/>
              </a:solidFill>
              <a:effectLst/>
              <a:uFillTx/>
              <a:latin typeface="Arial"/>
            </a:endParaRPr>
          </a:p>
        </p:txBody>
      </p:sp>
      <p:sp>
        <p:nvSpPr>
          <p:cNvPr id="1184" name="PlaceHolder 2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7:18, Que sifflera l'Éternel, en plus de la mouche qui est à l'extrémité des fleuves d'Égypte ?</a:t>
            </a:r>
            <a:endParaRPr b="0" lang="en-US" sz="3200" strike="noStrike" u="none">
              <a:solidFill>
                <a:srgbClr val="ffffff"/>
              </a:solidFill>
              <a:effectLst/>
              <a:uFillTx/>
              <a:latin typeface="Arial"/>
            </a:endParaRPr>
          </a:p>
        </p:txBody>
      </p:sp>
      <p:sp>
        <p:nvSpPr>
          <p:cNvPr id="1185"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86" name="TextBox 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87" name="TextBox 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88" name="TextBox 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89" name="TextBox 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90" name="TextBox 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91" name="TextBox 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92" name="TextBox 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93" name="TextBox 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94" name="TextBox 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95" name="TextBox 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96" name="TextBox 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97" name="TextBox 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98" name="TextBox 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99" name="TextBox 8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00" name="TextBox 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01" name="TextBox 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02" name="TextBox 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03" name="TextBox 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04" name="TextBox 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05" name="TextBox 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06" name="TextBox 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07" name="TextBox 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08" name="TextBox 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09" name="TextBox 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10" name="TextBox 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0"/>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09"/>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08"/>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07"/>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06"/>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05"/>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04"/>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3"/>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2"/>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1"/>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0"/>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199"/>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198"/>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197"/>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196"/>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195"/>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194"/>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3"/>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2"/>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1"/>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0"/>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89"/>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88"/>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87"/>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8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וְלַ֨דְּבוֹרָ֔ה אֲשֶׁ֖ר בְּאֶ֥רֶץ אַשּֽׁוּר׃</a:t>
            </a:r>
            <a:endParaRPr b="0" lang="en-US" sz="3200" strike="noStrike" u="none">
              <a:solidFill>
                <a:srgbClr val="ffffff"/>
              </a:solidFill>
              <a:effectLst/>
              <a:uFillTx/>
              <a:latin typeface="Arial"/>
            </a:endParaRPr>
          </a:p>
        </p:txBody>
      </p:sp>
      <p:sp>
        <p:nvSpPr>
          <p:cNvPr id="121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les abeilles qui sont au pays d'Assyrie;</a:t>
            </a:r>
            <a:endParaRPr b="0" lang="en-US" sz="3200" strike="noStrike" u="none">
              <a:solidFill>
                <a:srgbClr val="ffffff"/>
              </a:solidFill>
              <a:effectLst/>
              <a:uFillTx/>
              <a:latin typeface="Arial"/>
            </a:endParaRPr>
          </a:p>
        </p:txBody>
      </p:sp>
      <p:sp>
        <p:nvSpPr>
          <p:cNvPr id="121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a la abeja que está en la tierra de Asiria. </a:t>
            </a:r>
            <a:endParaRPr b="0" lang="en-US" sz="3200" strike="noStrike" u="none">
              <a:solidFill>
                <a:srgbClr val="ffffff"/>
              </a:solidFill>
              <a:effectLst/>
              <a:uFillTx/>
              <a:latin typeface="Arial"/>
            </a:endParaRPr>
          </a:p>
        </p:txBody>
      </p:sp>
      <p:sp>
        <p:nvSpPr>
          <p:cNvPr id="121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for the bee that is in the land of Assyria.  </a:t>
            </a:r>
            <a:endParaRPr b="0" lang="en-US" sz="3200" strike="noStrike" u="none">
              <a:solidFill>
                <a:srgbClr val="ffffff"/>
              </a:solidFill>
              <a:effectLst/>
              <a:uFillTx/>
              <a:latin typeface="Arial"/>
            </a:endParaRPr>
          </a:p>
        </p:txBody>
      </p:sp>
      <p:sp>
        <p:nvSpPr>
          <p:cNvPr id="121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רָ֣ם וְנִשָּׂ֑א</a:t>
            </a:r>
            <a:endParaRPr b="0" lang="en-US" sz="3200" strike="noStrike" u="none">
              <a:solidFill>
                <a:srgbClr val="ffffff"/>
              </a:solidFill>
              <a:effectLst/>
              <a:uFillTx/>
              <a:latin typeface="Arial"/>
            </a:endParaRPr>
          </a:p>
        </p:txBody>
      </p:sp>
      <p:sp>
        <p:nvSpPr>
          <p:cNvPr id="1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très élevé,</a:t>
            </a:r>
            <a:endParaRPr b="0" lang="en-US" sz="3200" strike="noStrike" u="none">
              <a:solidFill>
                <a:srgbClr val="ffffff"/>
              </a:solidFill>
              <a:effectLst/>
              <a:uFillTx/>
              <a:latin typeface="Arial"/>
            </a:endParaRPr>
          </a:p>
        </p:txBody>
      </p:sp>
      <p:sp>
        <p:nvSpPr>
          <p:cNvPr id="1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alto y sublime, </a:t>
            </a:r>
            <a:endParaRPr b="0" lang="en-US" sz="3200" strike="noStrike" u="none">
              <a:solidFill>
                <a:srgbClr val="ffffff"/>
              </a:solidFill>
              <a:effectLst/>
              <a:uFillTx/>
              <a:latin typeface="Arial"/>
            </a:endParaRPr>
          </a:p>
        </p:txBody>
      </p:sp>
      <p:sp>
        <p:nvSpPr>
          <p:cNvPr id="1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high and lifted up,  </a:t>
            </a:r>
            <a:endParaRPr b="0" lang="en-US" sz="3200" strike="noStrike" u="none">
              <a:solidFill>
                <a:srgbClr val="ffffff"/>
              </a:solidFill>
              <a:effectLst/>
              <a:uFillTx/>
              <a:latin typeface="Arial"/>
            </a:endParaRPr>
          </a:p>
        </p:txBody>
      </p:sp>
      <p:sp>
        <p:nvSpPr>
          <p:cNvPr id="1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#34</a:t>
            </a:r>
            <a:endParaRPr b="0" lang="en-US" sz="4400" strike="noStrike" u="none">
              <a:solidFill>
                <a:srgbClr val="ffffff"/>
              </a:solidFill>
              <a:effectLst/>
              <a:uFillTx/>
              <a:latin typeface="Arial"/>
            </a:endParaRPr>
          </a:p>
        </p:txBody>
      </p:sp>
      <p:sp>
        <p:nvSpPr>
          <p:cNvPr id="121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6:6, What flew to Isaiah ?  </a:t>
            </a:r>
            <a:endParaRPr b="0" lang="en-US" sz="3200" strike="noStrike" u="none">
              <a:solidFill>
                <a:srgbClr val="ffffff"/>
              </a:solidFill>
              <a:effectLst/>
              <a:uFillTx/>
              <a:latin typeface="Arial"/>
            </a:endParaRPr>
          </a:p>
        </p:txBody>
      </p:sp>
      <p:sp>
        <p:nvSpPr>
          <p:cNvPr id="1218" name="PlaceHolder 2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6:6, ¿Qué voló hacia Isaías? </a:t>
            </a:r>
            <a:endParaRPr b="0" lang="en-US" sz="3200" strike="noStrike" u="none">
              <a:solidFill>
                <a:srgbClr val="ffffff"/>
              </a:solidFill>
              <a:effectLst/>
              <a:uFillTx/>
              <a:latin typeface="Arial"/>
            </a:endParaRPr>
          </a:p>
        </p:txBody>
      </p:sp>
      <p:sp>
        <p:nvSpPr>
          <p:cNvPr id="1219" name="PlaceHolder 2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6:6, Qu'est-ce qui a volé vers Ésaïe ?</a:t>
            </a:r>
            <a:endParaRPr b="0" lang="en-US" sz="3200" strike="noStrike" u="none">
              <a:solidFill>
                <a:srgbClr val="ffffff"/>
              </a:solidFill>
              <a:effectLst/>
              <a:uFillTx/>
              <a:latin typeface="Arial"/>
            </a:endParaRPr>
          </a:p>
        </p:txBody>
      </p:sp>
      <p:sp>
        <p:nvSpPr>
          <p:cNvPr id="1220"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21" name="TextBox 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22" name="TextBox 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23" name="TextBox 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24" name="TextBox 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25" name="TextBox 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26" name="TextBox 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27" name="TextBox 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28" name="TextBox 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29" name="TextBox 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30" name="TextBox 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31" name="TextBox 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32" name="TextBox 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33" name="TextBox 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34" name="TextBox 8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35" name="TextBox 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36" name="TextBox 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37" name="TextBox 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38" name="TextBox 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39" name="TextBox 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40" name="TextBox 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41" name="TextBox 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42" name="TextBox 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43" name="TextBox 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44" name="TextBox 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45" name="TextBox 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45"/>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44"/>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3"/>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2"/>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1"/>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0"/>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39"/>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38"/>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37"/>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36"/>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35"/>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34"/>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3"/>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2"/>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1"/>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0"/>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29"/>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28"/>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27"/>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26"/>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25"/>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24"/>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3"/>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2"/>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4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אֶחָד֙ מִן־הַשְּׂרָפִ֔ים</a:t>
            </a:r>
            <a:endParaRPr b="0" lang="en-US" sz="3200" strike="noStrike" u="none">
              <a:solidFill>
                <a:srgbClr val="ffffff"/>
              </a:solidFill>
              <a:effectLst/>
              <a:uFillTx/>
              <a:latin typeface="Arial"/>
            </a:endParaRPr>
          </a:p>
        </p:txBody>
      </p:sp>
      <p:sp>
        <p:nvSpPr>
          <p:cNvPr id="124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Mais l'un des séraphins</a:t>
            </a:r>
            <a:endParaRPr b="0" lang="en-US" sz="3200" strike="noStrike" u="none">
              <a:solidFill>
                <a:srgbClr val="ffffff"/>
              </a:solidFill>
              <a:effectLst/>
              <a:uFillTx/>
              <a:latin typeface="Arial"/>
            </a:endParaRPr>
          </a:p>
        </p:txBody>
      </p:sp>
      <p:sp>
        <p:nvSpPr>
          <p:cNvPr id="124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uno de los serafines, </a:t>
            </a:r>
            <a:endParaRPr b="0" lang="en-US" sz="3200" strike="noStrike" u="none">
              <a:solidFill>
                <a:srgbClr val="ffffff"/>
              </a:solidFill>
              <a:effectLst/>
              <a:uFillTx/>
              <a:latin typeface="Arial"/>
            </a:endParaRPr>
          </a:p>
        </p:txBody>
      </p:sp>
      <p:sp>
        <p:nvSpPr>
          <p:cNvPr id="124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Then one of the seraphim  </a:t>
            </a:r>
            <a:endParaRPr b="0" lang="en-US" sz="3200" strike="noStrike" u="none">
              <a:solidFill>
                <a:srgbClr val="ffffff"/>
              </a:solidFill>
              <a:effectLst/>
              <a:uFillTx/>
              <a:latin typeface="Arial"/>
            </a:endParaRPr>
          </a:p>
        </p:txBody>
      </p:sp>
      <p:sp>
        <p:nvSpPr>
          <p:cNvPr id="125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#35</a:t>
            </a:r>
            <a:endParaRPr b="0" lang="en-US" sz="4400" strike="noStrike" u="none">
              <a:solidFill>
                <a:srgbClr val="ffffff"/>
              </a:solidFill>
              <a:effectLst/>
              <a:uFillTx/>
              <a:latin typeface="Arial"/>
            </a:endParaRPr>
          </a:p>
        </p:txBody>
      </p:sp>
      <p:sp>
        <p:nvSpPr>
          <p:cNvPr id="125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7:15, What will the son of the virgin know to refuse ?  </a:t>
            </a:r>
            <a:endParaRPr b="0" lang="en-US" sz="3200" strike="noStrike" u="none">
              <a:solidFill>
                <a:srgbClr val="ffffff"/>
              </a:solidFill>
              <a:effectLst/>
              <a:uFillTx/>
              <a:latin typeface="Arial"/>
            </a:endParaRPr>
          </a:p>
        </p:txBody>
      </p:sp>
      <p:sp>
        <p:nvSpPr>
          <p:cNvPr id="1253" name="PlaceHolder 2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7:15, ¿Qué sabrá desechar el hijo de la virgen? </a:t>
            </a:r>
            <a:endParaRPr b="0" lang="en-US" sz="3200" strike="noStrike" u="none">
              <a:solidFill>
                <a:srgbClr val="ffffff"/>
              </a:solidFill>
              <a:effectLst/>
              <a:uFillTx/>
              <a:latin typeface="Arial"/>
            </a:endParaRPr>
          </a:p>
        </p:txBody>
      </p:sp>
      <p:sp>
        <p:nvSpPr>
          <p:cNvPr id="1254" name="PlaceHolder 2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7:15, Que saura refuser le fils de la vierge ?</a:t>
            </a:r>
            <a:endParaRPr b="0" lang="en-US" sz="3200" strike="noStrike" u="none">
              <a:solidFill>
                <a:srgbClr val="ffffff"/>
              </a:solidFill>
              <a:effectLst/>
              <a:uFillTx/>
              <a:latin typeface="Arial"/>
            </a:endParaRPr>
          </a:p>
        </p:txBody>
      </p:sp>
      <p:sp>
        <p:nvSpPr>
          <p:cNvPr id="1255"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56" name="TextBox 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57" name="TextBox 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58" name="TextBox 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59" name="TextBox 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60" name="TextBox 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61" name="TextBox 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62" name="TextBox 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63" name="TextBox 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64" name="TextBox 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65" name="TextBox 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66" name="TextBox 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67" name="TextBox 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68" name="TextBox 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69" name="TextBox 8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70" name="TextBox 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71" name="TextBox 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72" name="TextBox 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73" name="TextBox 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74" name="TextBox 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75" name="TextBox 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76" name="TextBox 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77" name="TextBox 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78" name="TextBox 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79" name="TextBox 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80" name="TextBox 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0"/>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79"/>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78"/>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77"/>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76"/>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75"/>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74"/>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3"/>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2"/>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1"/>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0"/>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69"/>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68"/>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67"/>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66"/>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65"/>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64"/>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3"/>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2"/>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1"/>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0"/>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59"/>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58"/>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57"/>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5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מָא֥וֹס בָּרָ֖ע</a:t>
            </a:r>
            <a:endParaRPr b="0" lang="en-US" sz="3200" strike="noStrike" u="none">
              <a:solidFill>
                <a:srgbClr val="ffffff"/>
              </a:solidFill>
              <a:effectLst/>
              <a:uFillTx/>
              <a:latin typeface="Arial"/>
            </a:endParaRPr>
          </a:p>
        </p:txBody>
      </p:sp>
      <p:sp>
        <p:nvSpPr>
          <p:cNvPr id="128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sache rejeter le mal</a:t>
            </a:r>
            <a:endParaRPr b="0" lang="en-US" sz="3200" strike="noStrike" u="none">
              <a:solidFill>
                <a:srgbClr val="ffffff"/>
              </a:solidFill>
              <a:effectLst/>
              <a:uFillTx/>
              <a:latin typeface="Arial"/>
            </a:endParaRPr>
          </a:p>
        </p:txBody>
      </p:sp>
      <p:sp>
        <p:nvSpPr>
          <p:cNvPr id="128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desechar lo malo </a:t>
            </a:r>
            <a:endParaRPr b="0" lang="en-US" sz="3200" strike="noStrike" u="none">
              <a:solidFill>
                <a:srgbClr val="ffffff"/>
              </a:solidFill>
              <a:effectLst/>
              <a:uFillTx/>
              <a:latin typeface="Arial"/>
            </a:endParaRPr>
          </a:p>
        </p:txBody>
      </p:sp>
      <p:sp>
        <p:nvSpPr>
          <p:cNvPr id="128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 refuse the evil  </a:t>
            </a:r>
            <a:endParaRPr b="0" lang="en-US" sz="3200" strike="noStrike" u="none">
              <a:solidFill>
                <a:srgbClr val="ffffff"/>
              </a:solidFill>
              <a:effectLst/>
              <a:uFillTx/>
              <a:latin typeface="Arial"/>
            </a:endParaRPr>
          </a:p>
        </p:txBody>
      </p:sp>
      <p:sp>
        <p:nvSpPr>
          <p:cNvPr id="128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#36</a:t>
            </a:r>
            <a:endParaRPr b="0" lang="en-US" sz="4400" strike="noStrike" u="none">
              <a:solidFill>
                <a:srgbClr val="ffffff"/>
              </a:solidFill>
              <a:effectLst/>
              <a:uFillTx/>
              <a:latin typeface="Arial"/>
            </a:endParaRPr>
          </a:p>
        </p:txBody>
      </p:sp>
      <p:sp>
        <p:nvSpPr>
          <p:cNvPr id="128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7:17, What words describe what the Lord will bring them with the king of Assyria?  </a:t>
            </a:r>
            <a:endParaRPr b="0" lang="en-US" sz="3200" strike="noStrike" u="none">
              <a:solidFill>
                <a:srgbClr val="ffffff"/>
              </a:solidFill>
              <a:effectLst/>
              <a:uFillTx/>
              <a:latin typeface="Arial"/>
            </a:endParaRPr>
          </a:p>
        </p:txBody>
      </p:sp>
      <p:sp>
        <p:nvSpPr>
          <p:cNvPr id="1288" name="PlaceHolder 2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7:17, ¿qué palabras describen lo que Jehová les traerá con el rey de Asiria? </a:t>
            </a:r>
            <a:endParaRPr b="0" lang="en-US" sz="3200" strike="noStrike" u="none">
              <a:solidFill>
                <a:srgbClr val="ffffff"/>
              </a:solidFill>
              <a:effectLst/>
              <a:uFillTx/>
              <a:latin typeface="Arial"/>
            </a:endParaRPr>
          </a:p>
        </p:txBody>
      </p:sp>
      <p:sp>
        <p:nvSpPr>
          <p:cNvPr id="1289" name="PlaceHolder 3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7:17, quelles paroles décrivent ce que le Seigneur leur apportera avec le roi d’Assyrie ?</a:t>
            </a:r>
            <a:endParaRPr b="0" lang="en-US" sz="3200" strike="noStrike" u="none">
              <a:solidFill>
                <a:srgbClr val="ffffff"/>
              </a:solidFill>
              <a:effectLst/>
              <a:uFillTx/>
              <a:latin typeface="Arial"/>
            </a:endParaRPr>
          </a:p>
        </p:txBody>
      </p:sp>
      <p:sp>
        <p:nvSpPr>
          <p:cNvPr id="1290"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91" name="TextBox 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92" name="TextBox 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93" name="TextBox 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94" name="TextBox 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95" name="TextBox 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96" name="TextBox 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97" name="TextBox 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98" name="TextBox 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99" name="TextBox 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00" name="TextBox 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01" name="TextBox 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02" name="TextBox 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03" name="TextBox 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04" name="TextBox 9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05" name="TextBox 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06" name="TextBox 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07" name="TextBox 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08" name="TextBox 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09" name="TextBox 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10" name="TextBox 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11" name="TextBox 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12" name="TextBox 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13" name="TextBox 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14" name="TextBox 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15" name="TextBox 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15"/>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14"/>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3"/>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2"/>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1"/>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0"/>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09"/>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08"/>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07"/>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06"/>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05"/>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04"/>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3"/>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2"/>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1"/>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0"/>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299"/>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298"/>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297"/>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296"/>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295"/>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294"/>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3"/>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2"/>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1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יָמִים֙ אֲשֶׁ֣ר לֹא־בָ֔אוּ לְמִיּ֥וֹם סוּר־אֶפְרַ֖יִם מֵעַ֣ל יְהוּדָ֑ה אֵ֖ת מֶ֥לֶךְ אַשּֽׁוּר׃ פ</a:t>
            </a:r>
            <a:endParaRPr b="0" lang="en-US" sz="3200" strike="noStrike" u="none">
              <a:solidFill>
                <a:srgbClr val="ffffff"/>
              </a:solidFill>
              <a:effectLst/>
              <a:uFillTx/>
              <a:latin typeface="Arial"/>
            </a:endParaRPr>
          </a:p>
        </p:txBody>
      </p:sp>
      <p:sp>
        <p:nvSpPr>
          <p:cNvPr id="131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Des jours tels qu'il n'y en a point eu Depuis le jour où Éphraïm s'est séparé de Juda</a:t>
            </a:r>
            <a:endParaRPr b="0" lang="en-US" sz="3200" strike="noStrike" u="none">
              <a:solidFill>
                <a:srgbClr val="ffffff"/>
              </a:solidFill>
              <a:effectLst/>
              <a:uFillTx/>
              <a:latin typeface="Arial"/>
            </a:endParaRPr>
          </a:p>
        </p:txBody>
      </p:sp>
      <p:sp>
        <p:nvSpPr>
          <p:cNvPr id="131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días cuales nunca vinieron desde el día en que Efraín se apartó de Judá (esto es, al rey de Asiria). </a:t>
            </a:r>
            <a:endParaRPr b="0" lang="en-US" sz="3200" strike="noStrike" u="none">
              <a:solidFill>
                <a:srgbClr val="ffffff"/>
              </a:solidFill>
              <a:effectLst/>
              <a:uFillTx/>
              <a:latin typeface="Arial"/>
            </a:endParaRPr>
          </a:p>
        </p:txBody>
      </p:sp>
      <p:sp>
        <p:nvSpPr>
          <p:cNvPr id="131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days that have not come since the day that Ephraim departed from Judah."  </a:t>
            </a:r>
            <a:endParaRPr b="0" lang="en-US" sz="3200" strike="noStrike" u="none">
              <a:solidFill>
                <a:srgbClr val="ffffff"/>
              </a:solidFill>
              <a:effectLst/>
              <a:uFillTx/>
              <a:latin typeface="Arial"/>
            </a:endParaRPr>
          </a:p>
        </p:txBody>
      </p:sp>
      <p:sp>
        <p:nvSpPr>
          <p:cNvPr id="132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#37</a:t>
            </a:r>
            <a:endParaRPr b="0" lang="en-US" sz="4400" strike="noStrike" u="none">
              <a:solidFill>
                <a:srgbClr val="ffffff"/>
              </a:solidFill>
              <a:effectLst/>
              <a:uFillTx/>
              <a:latin typeface="Arial"/>
            </a:endParaRPr>
          </a:p>
        </p:txBody>
      </p:sp>
      <p:sp>
        <p:nvSpPr>
          <p:cNvPr id="132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7:2, how were his heart and the heart of the people moved?  </a:t>
            </a:r>
            <a:endParaRPr b="0" lang="en-US" sz="3200" strike="noStrike" u="none">
              <a:solidFill>
                <a:srgbClr val="ffffff"/>
              </a:solidFill>
              <a:effectLst/>
              <a:uFillTx/>
              <a:latin typeface="Arial"/>
            </a:endParaRPr>
          </a:p>
        </p:txBody>
      </p:sp>
      <p:sp>
        <p:nvSpPr>
          <p:cNvPr id="1323" name="PlaceHolder 3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7:2, ¿cómo se estremecieron el corazón de Acaz y el de su pueblo? </a:t>
            </a:r>
            <a:endParaRPr b="0" lang="en-US" sz="3200" strike="noStrike" u="none">
              <a:solidFill>
                <a:srgbClr val="ffffff"/>
              </a:solidFill>
              <a:effectLst/>
              <a:uFillTx/>
              <a:latin typeface="Arial"/>
            </a:endParaRPr>
          </a:p>
        </p:txBody>
      </p:sp>
      <p:sp>
        <p:nvSpPr>
          <p:cNvPr id="1324" name="PlaceHolder 3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7:2, comment son cœur et celui du peuple étaient-ils émus ?</a:t>
            </a:r>
            <a:endParaRPr b="0" lang="en-US" sz="3200" strike="noStrike" u="none">
              <a:solidFill>
                <a:srgbClr val="ffffff"/>
              </a:solidFill>
              <a:effectLst/>
              <a:uFillTx/>
              <a:latin typeface="Arial"/>
            </a:endParaRPr>
          </a:p>
        </p:txBody>
      </p:sp>
      <p:sp>
        <p:nvSpPr>
          <p:cNvPr id="1325"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26" name="TextBox 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27" name="TextBox 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28" name="TextBox 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29" name="TextBox 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30" name="TextBox 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31" name="TextBox 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32" name="TextBox 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33" name="TextBox 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34" name="TextBox 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35" name="TextBox 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36" name="TextBox 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37" name="TextBox 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38" name="TextBox 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39" name="TextBox 9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40" name="TextBox 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41" name="TextBox 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42" name="TextBox 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43" name="TextBox 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44" name="TextBox 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45" name="TextBox 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46" name="TextBox 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47" name="TextBox 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48" name="TextBox 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49" name="TextBox 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50" name="TextBox 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0"/>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49"/>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48"/>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47"/>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46"/>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45"/>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44"/>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3"/>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2"/>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1"/>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0"/>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39"/>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38"/>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37"/>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36"/>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35"/>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34"/>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3"/>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2"/>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1"/>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0"/>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29"/>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28"/>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27"/>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2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כְּנ֥וֹעַ עֲצֵי־יַ֖עַר מִפְּנֵי־רֽוּחַ׃</a:t>
            </a:r>
            <a:endParaRPr b="0" lang="en-US" sz="3200" strike="noStrike" u="none">
              <a:solidFill>
                <a:srgbClr val="ffffff"/>
              </a:solidFill>
              <a:effectLst/>
              <a:uFillTx/>
              <a:latin typeface="Arial"/>
            </a:endParaRPr>
          </a:p>
        </p:txBody>
      </p:sp>
      <p:sp>
        <p:nvSpPr>
          <p:cNvPr id="135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les arbres de la forêt sont agités par le vent.</a:t>
            </a:r>
            <a:endParaRPr b="0" lang="en-US" sz="3200" strike="noStrike" u="none">
              <a:solidFill>
                <a:srgbClr val="ffffff"/>
              </a:solidFill>
              <a:effectLst/>
              <a:uFillTx/>
              <a:latin typeface="Arial"/>
            </a:endParaRPr>
          </a:p>
        </p:txBody>
      </p:sp>
      <p:sp>
        <p:nvSpPr>
          <p:cNvPr id="135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se estremecen los árboles del monte a causa del viento. </a:t>
            </a:r>
            <a:endParaRPr b="0" lang="en-US" sz="3200" strike="noStrike" u="none">
              <a:solidFill>
                <a:srgbClr val="ffffff"/>
              </a:solidFill>
              <a:effectLst/>
              <a:uFillTx/>
              <a:latin typeface="Arial"/>
            </a:endParaRPr>
          </a:p>
        </p:txBody>
      </p:sp>
      <p:sp>
        <p:nvSpPr>
          <p:cNvPr id="135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as the trees of the woods are moved with the wind.  </a:t>
            </a:r>
            <a:endParaRPr b="0" lang="en-US" sz="3200" strike="noStrike" u="none">
              <a:solidFill>
                <a:srgbClr val="ffffff"/>
              </a:solidFill>
              <a:effectLst/>
              <a:uFillTx/>
              <a:latin typeface="Arial"/>
            </a:endParaRPr>
          </a:p>
        </p:txBody>
      </p:sp>
      <p:sp>
        <p:nvSpPr>
          <p:cNvPr id="135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#38</a:t>
            </a:r>
            <a:endParaRPr b="0" lang="en-US" sz="4400" strike="noStrike" u="none">
              <a:solidFill>
                <a:srgbClr val="ffffff"/>
              </a:solidFill>
              <a:effectLst/>
              <a:uFillTx/>
              <a:latin typeface="Arial"/>
            </a:endParaRPr>
          </a:p>
        </p:txBody>
      </p:sp>
      <p:sp>
        <p:nvSpPr>
          <p:cNvPr id="135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6:9, Fill in the blank:  Keep on _____but do not _______________; Keep on __________, but do not _________________________.  </a:t>
            </a:r>
            <a:endParaRPr b="0" lang="en-US" sz="3200" strike="noStrike" u="none">
              <a:solidFill>
                <a:srgbClr val="ffffff"/>
              </a:solidFill>
              <a:effectLst/>
              <a:uFillTx/>
              <a:latin typeface="Arial"/>
            </a:endParaRPr>
          </a:p>
        </p:txBody>
      </p:sp>
      <p:sp>
        <p:nvSpPr>
          <p:cNvPr id="1358" name="PlaceHolder 3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6:9, completa el espacio en blanco: _____ bien, y no ___________; _____ por cierto, pero no _______________. </a:t>
            </a:r>
            <a:endParaRPr b="0" lang="en-US" sz="3200" strike="noStrike" u="none">
              <a:solidFill>
                <a:srgbClr val="ffffff"/>
              </a:solidFill>
              <a:effectLst/>
              <a:uFillTx/>
              <a:latin typeface="Arial"/>
            </a:endParaRPr>
          </a:p>
        </p:txBody>
      </p:sp>
      <p:sp>
        <p:nvSpPr>
          <p:cNvPr id="1359" name="PlaceHolder 3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6:9, remplissez le vide : Vous ________, et vous ne __________ __________; Vous _______, et vous ne ______ _______.</a:t>
            </a:r>
            <a:endParaRPr b="0" lang="en-US" sz="3200" strike="noStrike" u="none">
              <a:solidFill>
                <a:srgbClr val="ffffff"/>
              </a:solidFill>
              <a:effectLst/>
              <a:uFillTx/>
              <a:latin typeface="Arial"/>
            </a:endParaRPr>
          </a:p>
        </p:txBody>
      </p:sp>
      <p:sp>
        <p:nvSpPr>
          <p:cNvPr id="1360"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1" name="TextBox 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62" name="TextBox 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63" name="TextBox 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64" name="TextBox 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65" name="TextBox 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66" name="TextBox 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67" name="TextBox 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68" name="TextBox 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69" name="TextBox 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70" name="TextBox 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71" name="TextBox 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72" name="TextBox 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73" name="TextBox 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74" name="TextBox 9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75" name="TextBox 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76" name="TextBox 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77" name="TextBox 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78" name="TextBox 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79" name="TextBox 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80" name="TextBox 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81" name="TextBox 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82" name="TextBox 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83" name="TextBox 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84" name="TextBox 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85" name="TextBox 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85"/>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84"/>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3"/>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2"/>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1"/>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0"/>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79"/>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78"/>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77"/>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76"/>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75"/>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74"/>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3"/>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2"/>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1"/>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0"/>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69"/>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68"/>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67"/>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66"/>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65"/>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64"/>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3"/>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2"/>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8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שִׁמְע֤וּ שָׁמ֙וֹעַ֙ וְאַל־תָּבִ֔ינוּ וּרְא֥וּ רָא֖וֹ וְאַל־תֵּדָֽעוּ׃</a:t>
            </a:r>
            <a:endParaRPr b="0" lang="en-US" sz="3200" strike="noStrike" u="none">
              <a:solidFill>
                <a:srgbClr val="ffffff"/>
              </a:solidFill>
              <a:effectLst/>
              <a:uFillTx/>
              <a:latin typeface="Arial"/>
            </a:endParaRPr>
          </a:p>
        </p:txBody>
      </p:sp>
      <p:sp>
        <p:nvSpPr>
          <p:cNvPr id="138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Vous entendrez, et vous ne comprendrez point; Vous verrez, et vous ne saisirez point.</a:t>
            </a:r>
            <a:endParaRPr b="0" lang="en-US" sz="3200" strike="noStrike" u="none">
              <a:solidFill>
                <a:srgbClr val="ffffff"/>
              </a:solidFill>
              <a:effectLst/>
              <a:uFillTx/>
              <a:latin typeface="Arial"/>
            </a:endParaRPr>
          </a:p>
        </p:txBody>
      </p:sp>
      <p:sp>
        <p:nvSpPr>
          <p:cNvPr id="138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“Oíd bien, y no entendáis; ved por cierto, pero no comprendáis.” </a:t>
            </a:r>
            <a:endParaRPr b="0" lang="en-US" sz="3200" strike="noStrike" u="none">
              <a:solidFill>
                <a:srgbClr val="ffffff"/>
              </a:solidFill>
              <a:effectLst/>
              <a:uFillTx/>
              <a:latin typeface="Arial"/>
            </a:endParaRPr>
          </a:p>
        </p:txBody>
      </p:sp>
      <p:sp>
        <p:nvSpPr>
          <p:cNvPr id="138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‘Keep on hearing, but do not understand; Keep on seeing, but do not perceive.’  </a:t>
            </a:r>
            <a:endParaRPr b="0" lang="en-US" sz="3200" strike="noStrike" u="none">
              <a:solidFill>
                <a:srgbClr val="ffffff"/>
              </a:solidFill>
              <a:effectLst/>
              <a:uFillTx/>
              <a:latin typeface="Arial"/>
            </a:endParaRPr>
          </a:p>
        </p:txBody>
      </p:sp>
      <p:sp>
        <p:nvSpPr>
          <p:cNvPr id="139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a:t>
            </a:r>
            <a:endParaRPr b="0" lang="en-US" sz="4400" strike="noStrike" u="none">
              <a:solidFill>
                <a:srgbClr val="ffffff"/>
              </a:solidFill>
              <a:effectLst/>
              <a:uFillTx/>
              <a:latin typeface="Arial"/>
            </a:endParaRPr>
          </a:p>
        </p:txBody>
      </p:sp>
      <p:sp>
        <p:nvSpPr>
          <p:cNvPr id="1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7:23, How much are a thousand vines worth?  </a:t>
            </a:r>
            <a:endParaRPr b="0" lang="en-US" sz="3200" strike="noStrike" u="none">
              <a:solidFill>
                <a:srgbClr val="ffffff"/>
              </a:solidFill>
              <a:effectLst/>
              <a:uFillTx/>
              <a:latin typeface="Arial"/>
            </a:endParaRPr>
          </a:p>
        </p:txBody>
      </p:sp>
      <p:sp>
        <p:nvSpPr>
          <p:cNvPr id="133" name="PlaceHolder 2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7:23 ¿Cuánto valen mil vides? </a:t>
            </a:r>
            <a:endParaRPr b="0" lang="en-US" sz="3200" strike="noStrike" u="none">
              <a:solidFill>
                <a:srgbClr val="ffffff"/>
              </a:solidFill>
              <a:effectLst/>
              <a:uFillTx/>
              <a:latin typeface="Arial"/>
            </a:endParaRPr>
          </a:p>
        </p:txBody>
      </p:sp>
      <p:sp>
        <p:nvSpPr>
          <p:cNvPr id="134" name="PlaceHolder 2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7:23, Combien valent mille ceps ?</a:t>
            </a:r>
            <a:endParaRPr b="0" lang="en-US" sz="3200" strike="noStrike" u="none">
              <a:solidFill>
                <a:srgbClr val="ffffff"/>
              </a:solidFill>
              <a:effectLst/>
              <a:uFillTx/>
              <a:latin typeface="Arial"/>
            </a:endParaRPr>
          </a:p>
        </p:txBody>
      </p:sp>
      <p:sp>
        <p:nvSpPr>
          <p:cNvPr id="135"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 name="TextBox 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7" name="TextBox 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8" name="TextBox 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9" name="TextBox 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 name="TextBox 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1" name="TextBox 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2" name="TextBox 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3" name="TextBox 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4" name="TextBox 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5" name="TextBox 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6" name="TextBox 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7" name="TextBox 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8" name="TextBox 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9" name="TextBox 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0" name="TextBox 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1" name="TextBox 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2" name="TextBox 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3" name="TextBox 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4" name="TextBox 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5" name="TextBox 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6" name="TextBox 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7" name="TextBox 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8" name="TextBox 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9" name="TextBox 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0" name="TextBox 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0"/>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59"/>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58"/>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57"/>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56"/>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5"/>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4"/>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3"/>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2"/>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1"/>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0"/>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49"/>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48"/>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47"/>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46"/>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5"/>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4"/>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3"/>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2"/>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1"/>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0"/>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39"/>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38"/>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37"/>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#39</a:t>
            </a:r>
            <a:endParaRPr b="0" lang="en-US" sz="4400" strike="noStrike" u="none">
              <a:solidFill>
                <a:srgbClr val="ffffff"/>
              </a:solidFill>
              <a:effectLst/>
              <a:uFillTx/>
              <a:latin typeface="Arial"/>
            </a:endParaRPr>
          </a:p>
        </p:txBody>
      </p:sp>
      <p:sp>
        <p:nvSpPr>
          <p:cNvPr id="139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7:8, within how many years will Ephraim be broken?  </a:t>
            </a:r>
            <a:endParaRPr b="0" lang="en-US" sz="3200" strike="noStrike" u="none">
              <a:solidFill>
                <a:srgbClr val="ffffff"/>
              </a:solidFill>
              <a:effectLst/>
              <a:uFillTx/>
              <a:latin typeface="Arial"/>
            </a:endParaRPr>
          </a:p>
        </p:txBody>
      </p:sp>
      <p:sp>
        <p:nvSpPr>
          <p:cNvPr id="1393" name="PlaceHolder 3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7:8, ¿dentro de cuántos años será quebrantado Efraín? </a:t>
            </a:r>
            <a:endParaRPr b="0" lang="en-US" sz="3200" strike="noStrike" u="none">
              <a:solidFill>
                <a:srgbClr val="ffffff"/>
              </a:solidFill>
              <a:effectLst/>
              <a:uFillTx/>
              <a:latin typeface="Arial"/>
            </a:endParaRPr>
          </a:p>
        </p:txBody>
      </p:sp>
      <p:sp>
        <p:nvSpPr>
          <p:cNvPr id="1394" name="PlaceHolder 3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7:8, dans combien d’années Éphraïm sera-t-il brisé ?</a:t>
            </a:r>
            <a:endParaRPr b="0" lang="en-US" sz="3200" strike="noStrike" u="none">
              <a:solidFill>
                <a:srgbClr val="ffffff"/>
              </a:solidFill>
              <a:effectLst/>
              <a:uFillTx/>
              <a:latin typeface="Arial"/>
            </a:endParaRPr>
          </a:p>
        </p:txBody>
      </p:sp>
      <p:sp>
        <p:nvSpPr>
          <p:cNvPr id="1395"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96" name="TextBox 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97" name="TextBox 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98" name="TextBox 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99" name="TextBox 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0" name="TextBox 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01" name="TextBox 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02" name="TextBox 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03" name="TextBox 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04" name="TextBox 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05" name="TextBox 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06" name="TextBox 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07" name="TextBox 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08" name="TextBox 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09" name="TextBox 9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10" name="TextBox 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11" name="TextBox 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12" name="TextBox 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13" name="TextBox 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14" name="TextBox 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15" name="TextBox 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16" name="TextBox 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17" name="TextBox 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18" name="TextBox 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19" name="TextBox 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20" name="TextBox 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0"/>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19"/>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18"/>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17"/>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16"/>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15"/>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14"/>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3"/>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2"/>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1"/>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0"/>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09"/>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08"/>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07"/>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06"/>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05"/>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04"/>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3"/>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2"/>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1"/>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0"/>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399"/>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398"/>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397"/>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39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וּבְע֗וֹד שִׁשִּׁ֤ים וְחָמֵשׁ֙ שָׁנָ֔ה יֵחַ֥ת אֶפְרַ֖יִם</a:t>
            </a:r>
            <a:endParaRPr b="0" lang="en-US" sz="3200" strike="noStrike" u="none">
              <a:solidFill>
                <a:srgbClr val="ffffff"/>
              </a:solidFill>
              <a:effectLst/>
              <a:uFillTx/>
              <a:latin typeface="Arial"/>
            </a:endParaRPr>
          </a:p>
        </p:txBody>
      </p:sp>
      <p:sp>
        <p:nvSpPr>
          <p:cNvPr id="142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(Encore soixante-cinq ans,</a:t>
            </a:r>
            <a:endParaRPr b="0" lang="en-US" sz="3200" strike="noStrike" u="none">
              <a:solidFill>
                <a:srgbClr val="ffffff"/>
              </a:solidFill>
              <a:effectLst/>
              <a:uFillTx/>
              <a:latin typeface="Arial"/>
            </a:endParaRPr>
          </a:p>
        </p:txBody>
      </p:sp>
      <p:sp>
        <p:nvSpPr>
          <p:cNvPr id="142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dentro de sesenta y cinco años Efraín será quebrantado </a:t>
            </a:r>
            <a:endParaRPr b="0" lang="en-US" sz="3200" strike="noStrike" u="none">
              <a:solidFill>
                <a:srgbClr val="ffffff"/>
              </a:solidFill>
              <a:effectLst/>
              <a:uFillTx/>
              <a:latin typeface="Arial"/>
            </a:endParaRPr>
          </a:p>
        </p:txBody>
      </p:sp>
      <p:sp>
        <p:nvSpPr>
          <p:cNvPr id="142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Within sixty-five years Ephraim will be broken,  </a:t>
            </a:r>
            <a:endParaRPr b="0" lang="en-US" sz="3200" strike="noStrike" u="none">
              <a:solidFill>
                <a:srgbClr val="ffffff"/>
              </a:solidFill>
              <a:effectLst/>
              <a:uFillTx/>
              <a:latin typeface="Arial"/>
            </a:endParaRPr>
          </a:p>
        </p:txBody>
      </p:sp>
      <p:sp>
        <p:nvSpPr>
          <p:cNvPr id="142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#40</a:t>
            </a:r>
            <a:endParaRPr b="0" lang="en-US" sz="4400" strike="noStrike" u="none">
              <a:solidFill>
                <a:srgbClr val="ffffff"/>
              </a:solidFill>
              <a:effectLst/>
              <a:uFillTx/>
              <a:latin typeface="Arial"/>
            </a:endParaRPr>
          </a:p>
        </p:txBody>
      </p:sp>
      <p:sp>
        <p:nvSpPr>
          <p:cNvPr id="142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6:12, Who has removed men far away?  </a:t>
            </a:r>
            <a:endParaRPr b="0" lang="en-US" sz="3200" strike="noStrike" u="none">
              <a:solidFill>
                <a:srgbClr val="ffffff"/>
              </a:solidFill>
              <a:effectLst/>
              <a:uFillTx/>
              <a:latin typeface="Arial"/>
            </a:endParaRPr>
          </a:p>
        </p:txBody>
      </p:sp>
      <p:sp>
        <p:nvSpPr>
          <p:cNvPr id="1428" name="PlaceHolder 3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6:12, ¿Quién echó lejos a los hombres? </a:t>
            </a:r>
            <a:endParaRPr b="0" lang="en-US" sz="3200" strike="noStrike" u="none">
              <a:solidFill>
                <a:srgbClr val="ffffff"/>
              </a:solidFill>
              <a:effectLst/>
              <a:uFillTx/>
              <a:latin typeface="Arial"/>
            </a:endParaRPr>
          </a:p>
        </p:txBody>
      </p:sp>
      <p:sp>
        <p:nvSpPr>
          <p:cNvPr id="1429" name="PlaceHolder 3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6:12, Qui a éloigné les hommes ?</a:t>
            </a:r>
            <a:endParaRPr b="0" lang="en-US" sz="3200" strike="noStrike" u="none">
              <a:solidFill>
                <a:srgbClr val="ffffff"/>
              </a:solidFill>
              <a:effectLst/>
              <a:uFillTx/>
              <a:latin typeface="Arial"/>
            </a:endParaRPr>
          </a:p>
        </p:txBody>
      </p:sp>
      <p:sp>
        <p:nvSpPr>
          <p:cNvPr id="1430"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31" name="TextBox 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32" name="TextBox 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33" name="TextBox 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34" name="TextBox 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35" name="TextBox 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36" name="TextBox 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37" name="TextBox 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38" name="TextBox 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39" name="TextBox 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40" name="TextBox 1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41" name="TextBox 1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42" name="TextBox 1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43" name="TextBox 1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44" name="TextBox 10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45" name="TextBox 1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46" name="TextBox 1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47" name="TextBox 1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48" name="TextBox 1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49" name="TextBox 1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50" name="TextBox 1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51" name="TextBox 1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52" name="TextBox 1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53" name="TextBox 1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54" name="TextBox 1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55" name="TextBox 1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55"/>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54"/>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3"/>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2"/>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1"/>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0"/>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49"/>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48"/>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47"/>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46"/>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45"/>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44"/>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3"/>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2"/>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1"/>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0"/>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39"/>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38"/>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37"/>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36"/>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35"/>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34"/>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3"/>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2"/>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5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יְהוָ֖ה אֶת־הָאָדָ֑ם</a:t>
            </a:r>
            <a:endParaRPr b="0" lang="en-US" sz="3200" strike="noStrike" u="none">
              <a:solidFill>
                <a:srgbClr val="ffffff"/>
              </a:solidFill>
              <a:effectLst/>
              <a:uFillTx/>
              <a:latin typeface="Arial"/>
            </a:endParaRPr>
          </a:p>
        </p:txBody>
      </p:sp>
      <p:sp>
        <p:nvSpPr>
          <p:cNvPr id="145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Jusqu'à ce que l'Éternel</a:t>
            </a:r>
            <a:endParaRPr b="0" lang="en-US" sz="3200" strike="noStrike" u="none">
              <a:solidFill>
                <a:srgbClr val="ffffff"/>
              </a:solidFill>
              <a:effectLst/>
              <a:uFillTx/>
              <a:latin typeface="Arial"/>
            </a:endParaRPr>
          </a:p>
        </p:txBody>
      </p:sp>
      <p:sp>
        <p:nvSpPr>
          <p:cNvPr id="145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hasta que Jehová </a:t>
            </a:r>
            <a:endParaRPr b="0" lang="en-US" sz="3200" strike="noStrike" u="none">
              <a:solidFill>
                <a:srgbClr val="ffffff"/>
              </a:solidFill>
              <a:effectLst/>
              <a:uFillTx/>
              <a:latin typeface="Arial"/>
            </a:endParaRPr>
          </a:p>
        </p:txBody>
      </p:sp>
      <p:sp>
        <p:nvSpPr>
          <p:cNvPr id="145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Lord  </a:t>
            </a:r>
            <a:endParaRPr b="0" lang="en-US" sz="3200" strike="noStrike" u="none">
              <a:solidFill>
                <a:srgbClr val="ffffff"/>
              </a:solidFill>
              <a:effectLst/>
              <a:uFillTx/>
              <a:latin typeface="Arial"/>
            </a:endParaRPr>
          </a:p>
        </p:txBody>
      </p:sp>
      <p:sp>
        <p:nvSpPr>
          <p:cNvPr id="146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#41</a:t>
            </a:r>
            <a:endParaRPr b="0" lang="en-US" sz="4400" strike="noStrike" u="none">
              <a:solidFill>
                <a:srgbClr val="ffffff"/>
              </a:solidFill>
              <a:effectLst/>
              <a:uFillTx/>
              <a:latin typeface="Arial"/>
            </a:endParaRPr>
          </a:p>
        </p:txBody>
      </p:sp>
      <p:sp>
        <p:nvSpPr>
          <p:cNvPr id="14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7:14, what is the name of the child to be born?  </a:t>
            </a:r>
            <a:endParaRPr b="0" lang="en-US" sz="3200" strike="noStrike" u="none">
              <a:solidFill>
                <a:srgbClr val="ffffff"/>
              </a:solidFill>
              <a:effectLst/>
              <a:uFillTx/>
              <a:latin typeface="Arial"/>
            </a:endParaRPr>
          </a:p>
        </p:txBody>
      </p:sp>
      <p:sp>
        <p:nvSpPr>
          <p:cNvPr id="1463" name="PlaceHolder 3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7:14 ¿Cómo se llamará el niño que nacerá? </a:t>
            </a:r>
            <a:endParaRPr b="0" lang="en-US" sz="3200" strike="noStrike" u="none">
              <a:solidFill>
                <a:srgbClr val="ffffff"/>
              </a:solidFill>
              <a:effectLst/>
              <a:uFillTx/>
              <a:latin typeface="Arial"/>
            </a:endParaRPr>
          </a:p>
        </p:txBody>
      </p:sp>
      <p:sp>
        <p:nvSpPr>
          <p:cNvPr id="1464" name="PlaceHolder 3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7:14, quel est le nom de l’enfant à naître ?</a:t>
            </a:r>
            <a:endParaRPr b="0" lang="en-US" sz="3200" strike="noStrike" u="none">
              <a:solidFill>
                <a:srgbClr val="ffffff"/>
              </a:solidFill>
              <a:effectLst/>
              <a:uFillTx/>
              <a:latin typeface="Arial"/>
            </a:endParaRPr>
          </a:p>
        </p:txBody>
      </p:sp>
      <p:sp>
        <p:nvSpPr>
          <p:cNvPr id="1465"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66" name="TextBox 1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67" name="TextBox 1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68" name="TextBox 1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69" name="TextBox 1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70" name="TextBox 1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71" name="TextBox 1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72" name="TextBox 1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73" name="TextBox 1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74" name="TextBox 1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75" name="TextBox 1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76" name="TextBox 1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77" name="TextBox 1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78" name="TextBox 1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79" name="TextBox 10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80" name="TextBox 1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81" name="TextBox 1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82" name="TextBox 1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83" name="TextBox 1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84" name="TextBox 1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85" name="TextBox 1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86" name="TextBox 1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87" name="TextBox 1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88" name="TextBox 1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89" name="TextBox 1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90" name="TextBox 1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0"/>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89"/>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88"/>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87"/>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86"/>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85"/>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84"/>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3"/>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2"/>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1"/>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0"/>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79"/>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78"/>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77"/>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76"/>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75"/>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74"/>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3"/>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2"/>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1"/>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0"/>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69"/>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68"/>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67"/>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וְקָרָ֥את שְׁמ֖וֹ עִמָּ֥נוּ אֵֽל׃</a:t>
            </a:r>
            <a:endParaRPr b="0" lang="en-US" sz="3200" strike="noStrike" u="none">
              <a:solidFill>
                <a:srgbClr val="ffffff"/>
              </a:solidFill>
              <a:effectLst/>
              <a:uFillTx/>
              <a:latin typeface="Arial"/>
            </a:endParaRPr>
          </a:p>
        </p:txBody>
      </p:sp>
      <p:sp>
        <p:nvSpPr>
          <p:cNvPr id="14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elle lui donnera le nom d'Emmanuel.</a:t>
            </a:r>
            <a:endParaRPr b="0" lang="en-US" sz="3200" strike="noStrike" u="none">
              <a:solidFill>
                <a:srgbClr val="ffffff"/>
              </a:solidFill>
              <a:effectLst/>
              <a:uFillTx/>
              <a:latin typeface="Arial"/>
            </a:endParaRPr>
          </a:p>
        </p:txBody>
      </p:sp>
      <p:sp>
        <p:nvSpPr>
          <p:cNvPr id="14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le pondrá por nombre Emanuel. </a:t>
            </a:r>
            <a:endParaRPr b="0" lang="en-US" sz="3200" strike="noStrike" u="none">
              <a:solidFill>
                <a:srgbClr val="ffffff"/>
              </a:solidFill>
              <a:effectLst/>
              <a:uFillTx/>
              <a:latin typeface="Arial"/>
            </a:endParaRPr>
          </a:p>
        </p:txBody>
      </p:sp>
      <p:sp>
        <p:nvSpPr>
          <p:cNvPr id="14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shall call His name Immanuel.  </a:t>
            </a:r>
            <a:endParaRPr b="0" lang="en-US" sz="3200" strike="noStrike" u="none">
              <a:solidFill>
                <a:srgbClr val="ffffff"/>
              </a:solidFill>
              <a:effectLst/>
              <a:uFillTx/>
              <a:latin typeface="Arial"/>
            </a:endParaRPr>
          </a:p>
        </p:txBody>
      </p:sp>
      <p:sp>
        <p:nvSpPr>
          <p:cNvPr id="14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#42</a:t>
            </a:r>
            <a:endParaRPr b="0" lang="en-US" sz="4400" strike="noStrike" u="none">
              <a:solidFill>
                <a:srgbClr val="ffffff"/>
              </a:solidFill>
              <a:effectLst/>
              <a:uFillTx/>
              <a:latin typeface="Arial"/>
            </a:endParaRPr>
          </a:p>
        </p:txBody>
      </p:sp>
      <p:sp>
        <p:nvSpPr>
          <p:cNvPr id="14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6:9, What did the Lord tell Isaiah to do with the message 'Keep on hearing, but do not understand'?  </a:t>
            </a:r>
            <a:endParaRPr b="0" lang="en-US" sz="3200" strike="noStrike" u="none">
              <a:solidFill>
                <a:srgbClr val="ffffff"/>
              </a:solidFill>
              <a:effectLst/>
              <a:uFillTx/>
              <a:latin typeface="Arial"/>
            </a:endParaRPr>
          </a:p>
        </p:txBody>
      </p:sp>
      <p:sp>
        <p:nvSpPr>
          <p:cNvPr id="1498" name="PlaceHolder 3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6:9, ¿Qué le dijo el Señor a Isaías que hiciera con el mensaje “Oíd bien, y no entendáis”? </a:t>
            </a:r>
            <a:endParaRPr b="0" lang="en-US" sz="3200" strike="noStrike" u="none">
              <a:solidFill>
                <a:srgbClr val="ffffff"/>
              </a:solidFill>
              <a:effectLst/>
              <a:uFillTx/>
              <a:latin typeface="Arial"/>
            </a:endParaRPr>
          </a:p>
        </p:txBody>
      </p:sp>
      <p:sp>
        <p:nvSpPr>
          <p:cNvPr id="1499" name="PlaceHolder 3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6:9, qu’est-ce que le Seigneur a dit à Ésaïe de faire avec le message « Continuez à entendre, mais vous ne comprenez pas » ?</a:t>
            </a:r>
            <a:endParaRPr b="0" lang="en-US" sz="3200" strike="noStrike" u="none">
              <a:solidFill>
                <a:srgbClr val="ffffff"/>
              </a:solidFill>
              <a:effectLst/>
              <a:uFillTx/>
              <a:latin typeface="Arial"/>
            </a:endParaRPr>
          </a:p>
        </p:txBody>
      </p:sp>
      <p:sp>
        <p:nvSpPr>
          <p:cNvPr id="1500"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01" name="TextBox 1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02" name="TextBox 1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03" name="TextBox 1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04" name="TextBox 1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05" name="TextBox 1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06" name="TextBox 1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07" name="TextBox 1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08" name="TextBox 1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09" name="TextBox 1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10" name="TextBox 1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11" name="TextBox 1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12" name="TextBox 1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13" name="TextBox 1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14" name="TextBox 10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15" name="TextBox 1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16" name="TextBox 1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17" name="TextBox 1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18" name="TextBox 1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19" name="TextBox 1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20" name="TextBox 1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21" name="TextBox 1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22" name="TextBox 1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23" name="TextBox 1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24" name="TextBox 1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25" name="TextBox 1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25"/>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24"/>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3"/>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2"/>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1"/>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0"/>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19"/>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18"/>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17"/>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16"/>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15"/>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14"/>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3"/>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2"/>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1"/>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0"/>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09"/>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08"/>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07"/>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06"/>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05"/>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04"/>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3"/>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2"/>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וַיֹּ֕אמֶר לֵ֥ךְ וְאָמַרְתָּ֖ לָעָ֣ם הַזֶּ֑ה</a:t>
            </a:r>
            <a:endParaRPr b="0" lang="en-US" sz="3200" strike="noStrike" u="none">
              <a:solidFill>
                <a:srgbClr val="ffffff"/>
              </a:solidFill>
              <a:effectLst/>
              <a:uFillTx/>
              <a:latin typeface="Arial"/>
            </a:endParaRPr>
          </a:p>
        </p:txBody>
      </p:sp>
      <p:sp>
        <p:nvSpPr>
          <p:cNvPr id="15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dit alors: Va, et dis à ce peuple:</a:t>
            </a:r>
            <a:endParaRPr b="0" lang="en-US" sz="3200" strike="noStrike" u="none">
              <a:solidFill>
                <a:srgbClr val="ffffff"/>
              </a:solidFill>
              <a:effectLst/>
              <a:uFillTx/>
              <a:latin typeface="Arial"/>
            </a:endParaRPr>
          </a:p>
        </p:txBody>
      </p:sp>
      <p:sp>
        <p:nvSpPr>
          <p:cNvPr id="15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dijo: —Anda, y dile a este pueblo: </a:t>
            </a:r>
            <a:endParaRPr b="0" lang="en-US" sz="3200" strike="noStrike" u="none">
              <a:solidFill>
                <a:srgbClr val="ffffff"/>
              </a:solidFill>
              <a:effectLst/>
              <a:uFillTx/>
              <a:latin typeface="Arial"/>
            </a:endParaRPr>
          </a:p>
        </p:txBody>
      </p:sp>
      <p:sp>
        <p:nvSpPr>
          <p:cNvPr id="15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He said, "Go, and tell this people:  </a:t>
            </a:r>
            <a:endParaRPr b="0" lang="en-US" sz="3200" strike="noStrike" u="none">
              <a:solidFill>
                <a:srgbClr val="ffffff"/>
              </a:solidFill>
              <a:effectLst/>
              <a:uFillTx/>
              <a:latin typeface="Arial"/>
            </a:endParaRPr>
          </a:p>
        </p:txBody>
      </p:sp>
      <p:sp>
        <p:nvSpPr>
          <p:cNvPr id="15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#43</a:t>
            </a:r>
            <a:endParaRPr b="0" lang="en-US" sz="4400" strike="noStrike" u="none">
              <a:solidFill>
                <a:srgbClr val="ffffff"/>
              </a:solidFill>
              <a:effectLst/>
              <a:uFillTx/>
              <a:latin typeface="Arial"/>
            </a:endParaRPr>
          </a:p>
        </p:txBody>
      </p:sp>
      <p:sp>
        <p:nvSpPr>
          <p:cNvPr id="15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7:25, what will become a range for oxen ?  </a:t>
            </a:r>
            <a:endParaRPr b="0" lang="en-US" sz="3200" strike="noStrike" u="none">
              <a:solidFill>
                <a:srgbClr val="ffffff"/>
              </a:solidFill>
              <a:effectLst/>
              <a:uFillTx/>
              <a:latin typeface="Arial"/>
            </a:endParaRPr>
          </a:p>
        </p:txBody>
      </p:sp>
      <p:sp>
        <p:nvSpPr>
          <p:cNvPr id="1533" name="PlaceHolder 3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7:25, ¿qué será pasto de los bueyes? </a:t>
            </a:r>
            <a:endParaRPr b="0" lang="en-US" sz="3200" strike="noStrike" u="none">
              <a:solidFill>
                <a:srgbClr val="ffffff"/>
              </a:solidFill>
              <a:effectLst/>
              <a:uFillTx/>
              <a:latin typeface="Arial"/>
            </a:endParaRPr>
          </a:p>
        </p:txBody>
      </p:sp>
      <p:sp>
        <p:nvSpPr>
          <p:cNvPr id="1534" name="PlaceHolder 3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7:25, que deviendra un pâturage pour les bœufs ?</a:t>
            </a:r>
            <a:endParaRPr b="0" lang="en-US" sz="3200" strike="noStrike" u="none">
              <a:solidFill>
                <a:srgbClr val="ffffff"/>
              </a:solidFill>
              <a:effectLst/>
              <a:uFillTx/>
              <a:latin typeface="Arial"/>
            </a:endParaRPr>
          </a:p>
        </p:txBody>
      </p:sp>
      <p:sp>
        <p:nvSpPr>
          <p:cNvPr id="1535"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36" name="TextBox 1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37" name="TextBox 1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38" name="TextBox 1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39" name="TextBox 1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40" name="TextBox 1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41" name="TextBox 1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42" name="TextBox 1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43" name="TextBox 1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44" name="TextBox 1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45" name="TextBox 1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46" name="TextBox 1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47" name="TextBox 1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48" name="TextBox 1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49" name="TextBox 10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50" name="TextBox 1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51" name="TextBox 1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52" name="TextBox 1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53" name="TextBox 1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54" name="TextBox 1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55" name="TextBox 1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56" name="TextBox 1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57" name="TextBox 1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58" name="TextBox 1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59" name="TextBox 1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60" name="TextBox 1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0"/>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59"/>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58"/>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57"/>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56"/>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55"/>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54"/>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3"/>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2"/>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1"/>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0"/>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49"/>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48"/>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47"/>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46"/>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45"/>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44"/>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3"/>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2"/>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1"/>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0"/>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39"/>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38"/>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37"/>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וְכֹ֣ל הֶהָרִ֗ים אֲשֶׁ֤ר בַּמַּעְדֵּר֙ יֵעָ֣דֵר֔וּן</a:t>
            </a:r>
            <a:endParaRPr b="0" lang="en-US" sz="3200" strike="noStrike" u="none">
              <a:solidFill>
                <a:srgbClr val="ffffff"/>
              </a:solidFill>
              <a:effectLst/>
              <a:uFillTx/>
              <a:latin typeface="Arial"/>
            </a:endParaRPr>
          </a:p>
        </p:txBody>
      </p:sp>
      <p:sp>
        <p:nvSpPr>
          <p:cNvPr id="15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toutes les montagnes que l'on cultivait avec la bêche</a:t>
            </a:r>
            <a:endParaRPr b="0" lang="en-US" sz="3200" strike="noStrike" u="none">
              <a:solidFill>
                <a:srgbClr val="ffffff"/>
              </a:solidFill>
              <a:effectLst/>
              <a:uFillTx/>
              <a:latin typeface="Arial"/>
            </a:endParaRPr>
          </a:p>
        </p:txBody>
      </p:sp>
      <p:sp>
        <p:nvSpPr>
          <p:cNvPr id="15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a ninguno de los montes que se cavaban con azada </a:t>
            </a:r>
            <a:endParaRPr b="0" lang="en-US" sz="3200" strike="noStrike" u="none">
              <a:solidFill>
                <a:srgbClr val="ffffff"/>
              </a:solidFill>
              <a:effectLst/>
              <a:uFillTx/>
              <a:latin typeface="Arial"/>
            </a:endParaRPr>
          </a:p>
        </p:txBody>
      </p:sp>
      <p:sp>
        <p:nvSpPr>
          <p:cNvPr id="15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to any hill which could be dug with the hoe,  </a:t>
            </a:r>
            <a:endParaRPr b="0" lang="en-US" sz="3200" strike="noStrike" u="none">
              <a:solidFill>
                <a:srgbClr val="ffffff"/>
              </a:solidFill>
              <a:effectLst/>
              <a:uFillTx/>
              <a:latin typeface="Arial"/>
            </a:endParaRPr>
          </a:p>
        </p:txBody>
      </p:sp>
      <p:sp>
        <p:nvSpPr>
          <p:cNvPr id="15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כָל־מָק֗וֹם אֲשֶׁ֧ר יִֽהְיֶה־שָּׁ֛ם אֶ֥לֶף גֶּ֖פֶן בְּאֶ֣לֶף כָּ֑סֶף</a:t>
            </a:r>
            <a:endParaRPr b="0" lang="en-US" sz="3200" strike="noStrike" u="none">
              <a:solidFill>
                <a:srgbClr val="ffffff"/>
              </a:solidFill>
              <a:effectLst/>
              <a:uFillTx/>
              <a:latin typeface="Arial"/>
            </a:endParaRPr>
          </a:p>
        </p:txBody>
      </p:sp>
      <p:sp>
        <p:nvSpPr>
          <p:cNvPr id="1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Tout lieu qui contiendra mille ceps de vigne, Valant mille sicles d'argent,</a:t>
            </a:r>
            <a:endParaRPr b="0" lang="en-US" sz="3200" strike="noStrike" u="none">
              <a:solidFill>
                <a:srgbClr val="ffffff"/>
              </a:solidFill>
              <a:effectLst/>
              <a:uFillTx/>
              <a:latin typeface="Arial"/>
            </a:endParaRPr>
          </a:p>
        </p:txBody>
      </p:sp>
      <p:sp>
        <p:nvSpPr>
          <p:cNvPr id="1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el lugar donde había mil vides, que valían mil siclos de plata, </a:t>
            </a:r>
            <a:endParaRPr b="0" lang="en-US" sz="3200" strike="noStrike" u="none">
              <a:solidFill>
                <a:srgbClr val="ffffff"/>
              </a:solidFill>
              <a:effectLst/>
              <a:uFillTx/>
              <a:latin typeface="Arial"/>
            </a:endParaRPr>
          </a:p>
        </p:txBody>
      </p:sp>
      <p:sp>
        <p:nvSpPr>
          <p:cNvPr id="1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That wherever there could be a thousand vines Worth a thousand shekels of silver,  </a:t>
            </a:r>
            <a:endParaRPr b="0" lang="en-US" sz="3200" strike="noStrike" u="none">
              <a:solidFill>
                <a:srgbClr val="ffffff"/>
              </a:solidFill>
              <a:effectLst/>
              <a:uFillTx/>
              <a:latin typeface="Arial"/>
            </a:endParaRPr>
          </a:p>
        </p:txBody>
      </p:sp>
      <p:sp>
        <p:nvSpPr>
          <p:cNvPr id="1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#44</a:t>
            </a:r>
            <a:endParaRPr b="0" lang="en-US" sz="4400" strike="noStrike" u="none">
              <a:solidFill>
                <a:srgbClr val="ffffff"/>
              </a:solidFill>
              <a:effectLst/>
              <a:uFillTx/>
              <a:latin typeface="Arial"/>
            </a:endParaRPr>
          </a:p>
        </p:txBody>
      </p:sp>
      <p:sp>
        <p:nvSpPr>
          <p:cNvPr id="15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8:1, With what was Isaiah told to write on a large scroll ?  </a:t>
            </a:r>
            <a:endParaRPr b="0" lang="en-US" sz="3200" strike="noStrike" u="none">
              <a:solidFill>
                <a:srgbClr val="ffffff"/>
              </a:solidFill>
              <a:effectLst/>
              <a:uFillTx/>
              <a:latin typeface="Arial"/>
            </a:endParaRPr>
          </a:p>
        </p:txBody>
      </p:sp>
      <p:sp>
        <p:nvSpPr>
          <p:cNvPr id="1568" name="PlaceHolder 3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8:1, ¿qué se le dijo a Isaías que escribiera en una tabla grande? </a:t>
            </a:r>
            <a:endParaRPr b="0" lang="en-US" sz="3200" strike="noStrike" u="none">
              <a:solidFill>
                <a:srgbClr val="ffffff"/>
              </a:solidFill>
              <a:effectLst/>
              <a:uFillTx/>
              <a:latin typeface="Arial"/>
            </a:endParaRPr>
          </a:p>
        </p:txBody>
      </p:sp>
      <p:sp>
        <p:nvSpPr>
          <p:cNvPr id="1569" name="PlaceHolder 3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8:1, avec quoi Ésaïe a-t-il été chargé d’écrire sur un grand rouleau ?</a:t>
            </a:r>
            <a:endParaRPr b="0" lang="en-US" sz="3200" strike="noStrike" u="none">
              <a:solidFill>
                <a:srgbClr val="ffffff"/>
              </a:solidFill>
              <a:effectLst/>
              <a:uFillTx/>
              <a:latin typeface="Arial"/>
            </a:endParaRPr>
          </a:p>
        </p:txBody>
      </p:sp>
      <p:sp>
        <p:nvSpPr>
          <p:cNvPr id="1570"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71" name="TextBox 1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72" name="TextBox 1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73" name="TextBox 1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74" name="TextBox 1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75" name="TextBox 1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76" name="TextBox 1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77" name="TextBox 1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78" name="TextBox 1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79" name="TextBox 1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80" name="TextBox 1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81" name="TextBox 1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82" name="TextBox 1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83" name="TextBox 1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84" name="TextBox 1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85" name="TextBox 1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86" name="TextBox 1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87" name="TextBox 1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88" name="TextBox 1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89" name="TextBox 1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90" name="TextBox 1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91" name="TextBox 1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92" name="TextBox 1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93" name="TextBox 1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94" name="TextBox 1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95" name="TextBox 1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595"/>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594"/>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3"/>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2"/>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1"/>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0"/>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89"/>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88"/>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87"/>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86"/>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85"/>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84"/>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3"/>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2"/>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1"/>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0"/>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79"/>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78"/>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77"/>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76"/>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75"/>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74"/>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3"/>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2"/>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וּכְתֹ֤ב עָלָיו֙ בְּחֶ֣רֶט אֱנ֔וֹשׁ</a:t>
            </a:r>
            <a:endParaRPr b="0" lang="en-US" sz="3200" strike="noStrike" u="none">
              <a:solidFill>
                <a:srgbClr val="ffffff"/>
              </a:solidFill>
              <a:effectLst/>
              <a:uFillTx/>
              <a:latin typeface="Arial"/>
            </a:endParaRPr>
          </a:p>
        </p:txBody>
      </p:sp>
      <p:sp>
        <p:nvSpPr>
          <p:cNvPr id="15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écris dessus, d'une manière intelligible:</a:t>
            </a:r>
            <a:endParaRPr b="0" lang="en-US" sz="3200" strike="noStrike" u="none">
              <a:solidFill>
                <a:srgbClr val="ffffff"/>
              </a:solidFill>
              <a:effectLst/>
              <a:uFillTx/>
              <a:latin typeface="Arial"/>
            </a:endParaRPr>
          </a:p>
        </p:txBody>
      </p:sp>
      <p:sp>
        <p:nvSpPr>
          <p:cNvPr id="15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escribe en ella con caracteres legibles </a:t>
            </a:r>
            <a:endParaRPr b="0" lang="en-US" sz="3200" strike="noStrike" u="none">
              <a:solidFill>
                <a:srgbClr val="ffffff"/>
              </a:solidFill>
              <a:effectLst/>
              <a:uFillTx/>
              <a:latin typeface="Arial"/>
            </a:endParaRPr>
          </a:p>
        </p:txBody>
      </p:sp>
      <p:sp>
        <p:nvSpPr>
          <p:cNvPr id="15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write on it with a man’s pen  </a:t>
            </a:r>
            <a:endParaRPr b="0" lang="en-US" sz="3200" strike="noStrike" u="none">
              <a:solidFill>
                <a:srgbClr val="ffffff"/>
              </a:solidFill>
              <a:effectLst/>
              <a:uFillTx/>
              <a:latin typeface="Arial"/>
            </a:endParaRPr>
          </a:p>
        </p:txBody>
      </p:sp>
      <p:sp>
        <p:nvSpPr>
          <p:cNvPr id="16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#45</a:t>
            </a:r>
            <a:endParaRPr b="0" lang="en-US" sz="4400" strike="noStrike" u="none">
              <a:solidFill>
                <a:srgbClr val="ffffff"/>
              </a:solidFill>
              <a:effectLst/>
              <a:uFillTx/>
              <a:latin typeface="Arial"/>
            </a:endParaRPr>
          </a:p>
        </p:txBody>
      </p:sp>
      <p:sp>
        <p:nvSpPr>
          <p:cNvPr id="16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8:1, Isaiah was supposed to write concerning who?  </a:t>
            </a:r>
            <a:endParaRPr b="0" lang="en-US" sz="3200" strike="noStrike" u="none">
              <a:solidFill>
                <a:srgbClr val="ffffff"/>
              </a:solidFill>
              <a:effectLst/>
              <a:uFillTx/>
              <a:latin typeface="Arial"/>
            </a:endParaRPr>
          </a:p>
        </p:txBody>
      </p:sp>
      <p:sp>
        <p:nvSpPr>
          <p:cNvPr id="1603" name="PlaceHolder 3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8:1, ¿tocante a quién debía escribir Isaías? </a:t>
            </a:r>
            <a:endParaRPr b="0" lang="en-US" sz="3200" strike="noStrike" u="none">
              <a:solidFill>
                <a:srgbClr val="ffffff"/>
              </a:solidFill>
              <a:effectLst/>
              <a:uFillTx/>
              <a:latin typeface="Arial"/>
            </a:endParaRPr>
          </a:p>
        </p:txBody>
      </p:sp>
      <p:sp>
        <p:nvSpPr>
          <p:cNvPr id="1604" name="PlaceHolder 3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8:1, de quoi Ésaïe était-il censé parler ?</a:t>
            </a:r>
            <a:endParaRPr b="0" lang="en-US" sz="3200" strike="noStrike" u="none">
              <a:solidFill>
                <a:srgbClr val="ffffff"/>
              </a:solidFill>
              <a:effectLst/>
              <a:uFillTx/>
              <a:latin typeface="Arial"/>
            </a:endParaRPr>
          </a:p>
        </p:txBody>
      </p:sp>
      <p:sp>
        <p:nvSpPr>
          <p:cNvPr id="1605"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06" name="TextBox 1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07" name="TextBox 1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08" name="TextBox 1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09" name="TextBox 1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10" name="TextBox 1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11" name="TextBox 1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12" name="TextBox 1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13" name="TextBox 1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14" name="TextBox 1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15" name="TextBox 1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16" name="TextBox 1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17" name="TextBox 1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18" name="TextBox 1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19" name="TextBox 1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20" name="TextBox 1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21" name="TextBox 1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22" name="TextBox 1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23" name="TextBox 1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24" name="TextBox 1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25" name="TextBox 1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26" name="TextBox 1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27" name="TextBox 1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28" name="TextBox 1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29" name="TextBox 1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30" name="TextBox 1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0"/>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29"/>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28"/>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27"/>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26"/>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25"/>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24"/>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3"/>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2"/>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1"/>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0"/>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19"/>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18"/>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17"/>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16"/>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15"/>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14"/>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3"/>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2"/>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1"/>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0"/>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09"/>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08"/>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07"/>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לְמַהֵ֥ר שָׁלָ֖ל חָ֥שׁ בַּֽז׃</a:t>
            </a:r>
            <a:endParaRPr b="0" lang="en-US" sz="3200" strike="noStrike" u="none">
              <a:solidFill>
                <a:srgbClr val="ffffff"/>
              </a:solidFill>
              <a:effectLst/>
              <a:uFillTx/>
              <a:latin typeface="Arial"/>
            </a:endParaRPr>
          </a:p>
        </p:txBody>
      </p:sp>
      <p:sp>
        <p:nvSpPr>
          <p:cNvPr id="16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Qu'on se hâte de piller, qu'on se précipite sur le butin.</a:t>
            </a:r>
            <a:endParaRPr b="0" lang="en-US" sz="3200" strike="noStrike" u="none">
              <a:solidFill>
                <a:srgbClr val="ffffff"/>
              </a:solidFill>
              <a:effectLst/>
              <a:uFillTx/>
              <a:latin typeface="Arial"/>
            </a:endParaRPr>
          </a:p>
        </p:txBody>
      </p:sp>
      <p:sp>
        <p:nvSpPr>
          <p:cNvPr id="16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tocante a Maher-salal-hasbaz. </a:t>
            </a:r>
            <a:endParaRPr b="0" lang="en-US" sz="3200" strike="noStrike" u="none">
              <a:solidFill>
                <a:srgbClr val="ffffff"/>
              </a:solidFill>
              <a:effectLst/>
              <a:uFillTx/>
              <a:latin typeface="Arial"/>
            </a:endParaRPr>
          </a:p>
        </p:txBody>
      </p:sp>
      <p:sp>
        <p:nvSpPr>
          <p:cNvPr id="16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concerning Maher-Shalal-Hash-Baz.  </a:t>
            </a:r>
            <a:endParaRPr b="0" lang="en-US" sz="3200" strike="noStrike" u="none">
              <a:solidFill>
                <a:srgbClr val="ffffff"/>
              </a:solidFill>
              <a:effectLst/>
              <a:uFillTx/>
              <a:latin typeface="Arial"/>
            </a:endParaRPr>
          </a:p>
        </p:txBody>
      </p:sp>
      <p:sp>
        <p:nvSpPr>
          <p:cNvPr id="16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6" name="PlaceHolder 1"/>
          <p:cNvSpPr>
            <a:spLocks noGrp="1"/>
          </p:cNvSpPr>
          <p:nvPr>
            <p:ph type="title"/>
          </p:nvPr>
        </p:nvSpPr>
        <p:spPr>
          <a:xfrm>
            <a:off x="158760" y="1799280"/>
            <a:ext cx="8811000" cy="249264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effectLst/>
                <a:uFillTx/>
                <a:latin typeface="Georgia"/>
                <a:ea typeface="DejaVu Sans"/>
              </a:rPr>
              <a:t>15 Minute Intermission</a:t>
            </a:r>
            <a:endParaRPr b="0" lang="en-US" sz="6000" strike="noStrike" u="none">
              <a:solidFill>
                <a:srgbClr val="ffffff"/>
              </a:solidFill>
              <a:effectLst/>
              <a:uFillTx/>
              <a:latin typeface="Arial"/>
            </a:endParaRPr>
          </a:p>
        </p:txBody>
      </p:sp>
      <p:sp>
        <p:nvSpPr>
          <p:cNvPr id="1637" name="PlaceHolder 2"/>
          <p:cNvSpPr>
            <a:spLocks noGrp="1"/>
          </p:cNvSpPr>
          <p:nvPr>
            <p:ph type="subTitle"/>
          </p:nvPr>
        </p:nvSpPr>
        <p:spPr>
          <a:xfrm>
            <a:off x="158760" y="4614480"/>
            <a:ext cx="8811000" cy="174744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effectLst/>
                <a:uFillTx/>
                <a:latin typeface="Georgia"/>
                <a:ea typeface="DejaVu Sans"/>
              </a:rPr>
              <a:t>At the Conclusion of the Intermission Please be in Your Seats for the Last Half</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#46</a:t>
            </a:r>
            <a:endParaRPr b="0" lang="en-US" sz="4400" strike="noStrike" u="none">
              <a:solidFill>
                <a:srgbClr val="ffffff"/>
              </a:solidFill>
              <a:effectLst/>
              <a:uFillTx/>
              <a:latin typeface="Arial"/>
            </a:endParaRPr>
          </a:p>
        </p:txBody>
      </p:sp>
      <p:sp>
        <p:nvSpPr>
          <p:cNvPr id="16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7:22, what will everyone eat who is left in he land ?  </a:t>
            </a:r>
            <a:endParaRPr b="0" lang="en-US" sz="3200" strike="noStrike" u="none">
              <a:solidFill>
                <a:srgbClr val="ffffff"/>
              </a:solidFill>
              <a:effectLst/>
              <a:uFillTx/>
              <a:latin typeface="Arial"/>
            </a:endParaRPr>
          </a:p>
        </p:txBody>
      </p:sp>
      <p:sp>
        <p:nvSpPr>
          <p:cNvPr id="1640" name="PlaceHolder 3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7:22, ¿qué comerá el que quede en medio del país? </a:t>
            </a:r>
            <a:endParaRPr b="0" lang="en-US" sz="3200" strike="noStrike" u="none">
              <a:solidFill>
                <a:srgbClr val="ffffff"/>
              </a:solidFill>
              <a:effectLst/>
              <a:uFillTx/>
              <a:latin typeface="Arial"/>
            </a:endParaRPr>
          </a:p>
        </p:txBody>
      </p:sp>
      <p:sp>
        <p:nvSpPr>
          <p:cNvPr id="1641" name="PlaceHolder 3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7:22, que mangeront tous ceux qui resteront dans le pays ?</a:t>
            </a:r>
            <a:endParaRPr b="0" lang="en-US" sz="3200" strike="noStrike" u="none">
              <a:solidFill>
                <a:srgbClr val="ffffff"/>
              </a:solidFill>
              <a:effectLst/>
              <a:uFillTx/>
              <a:latin typeface="Arial"/>
            </a:endParaRPr>
          </a:p>
        </p:txBody>
      </p:sp>
      <p:sp>
        <p:nvSpPr>
          <p:cNvPr id="1642" name="TextBox 114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43" name="TextBox 1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44" name="TextBox 1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45" name="TextBox 1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46" name="TextBox 1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47" name="TextBox 1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48" name="TextBox 1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49" name="TextBox 1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50" name="TextBox 1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51" name="TextBox 1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52" name="TextBox 1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53" name="TextBox 1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54" name="TextBox 11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55" name="TextBox 1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56" name="TextBox 1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57" name="TextBox 1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58" name="TextBox 1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59" name="TextBox 1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60" name="TextBox 1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61" name="TextBox 1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62" name="TextBox 1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63" name="TextBox 1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64" name="TextBox 1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65" name="TextBox 1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66" name="TextBox 1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67" name="TextBox 1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511" dur="indefinite" restart="never" nodeType="tmRoot">
          <p:childTnLst>
            <p:seq>
              <p:cTn id="3512" dur="indefinite" nodeType="mainSeq">
                <p:childTnLst>
                  <p:par>
                    <p:cTn id="3513" fill="hold">
                      <p:stCondLst>
                        <p:cond delay="indefinite"/>
                      </p:stCondLst>
                      <p:childTnLst>
                        <p:par>
                          <p:cTn id="3514" fill="hold">
                            <p:stCondLst>
                              <p:cond delay="0"/>
                            </p:stCondLst>
                            <p:childTnLst>
                              <p:par>
                                <p:cTn id="3515" nodeType="clickEffect" fill="hold" presetClass="exit" presetID="1">
                                  <p:stCondLst>
                                    <p:cond delay="1000"/>
                                  </p:stCondLst>
                                  <p:childTnLst>
                                    <p:set>
                                      <p:cBhvr>
                                        <p:cTn id="3516" dur="1" fill="hold">
                                          <p:stCondLst>
                                            <p:cond delay="0"/>
                                          </p:stCondLst>
                                        </p:cTn>
                                        <p:tgtEl>
                                          <p:spTgt spid="1667"/>
                                        </p:tgtEl>
                                        <p:attrNameLst>
                                          <p:attrName>style.visibility</p:attrName>
                                        </p:attrNameLst>
                                      </p:cBhvr>
                                      <p:to>
                                        <p:strVal val="hidden"/>
                                      </p:to>
                                    </p:set>
                                  </p:childTnLst>
                                </p:cTn>
                              </p:par>
                            </p:childTnLst>
                          </p:cTn>
                        </p:par>
                        <p:par>
                          <p:cTn id="3517" fill="hold">
                            <p:stCondLst>
                              <p:cond delay="1000"/>
                            </p:stCondLst>
                            <p:childTnLst>
                              <p:par>
                                <p:cTn id="3518" nodeType="afterEffect" fill="hold" presetClass="exit" presetID="1">
                                  <p:stCondLst>
                                    <p:cond delay="1000"/>
                                  </p:stCondLst>
                                  <p:childTnLst>
                                    <p:set>
                                      <p:cBhvr>
                                        <p:cTn id="3519" dur="1" fill="hold">
                                          <p:stCondLst>
                                            <p:cond delay="0"/>
                                          </p:stCondLst>
                                        </p:cTn>
                                        <p:tgtEl>
                                          <p:spTgt spid="1666"/>
                                        </p:tgtEl>
                                        <p:attrNameLst>
                                          <p:attrName>style.visibility</p:attrName>
                                        </p:attrNameLst>
                                      </p:cBhvr>
                                      <p:to>
                                        <p:strVal val="hidden"/>
                                      </p:to>
                                    </p:set>
                                  </p:childTnLst>
                                </p:cTn>
                              </p:par>
                            </p:childTnLst>
                          </p:cTn>
                        </p:par>
                        <p:par>
                          <p:cTn id="3520" fill="hold">
                            <p:stCondLst>
                              <p:cond delay="2000"/>
                            </p:stCondLst>
                            <p:childTnLst>
                              <p:par>
                                <p:cTn id="3521" nodeType="afterEffect" fill="hold" presetClass="exit" presetID="1">
                                  <p:stCondLst>
                                    <p:cond delay="1000"/>
                                  </p:stCondLst>
                                  <p:childTnLst>
                                    <p:set>
                                      <p:cBhvr>
                                        <p:cTn id="3522" dur="1" fill="hold">
                                          <p:stCondLst>
                                            <p:cond delay="0"/>
                                          </p:stCondLst>
                                        </p:cTn>
                                        <p:tgtEl>
                                          <p:spTgt spid="1665"/>
                                        </p:tgtEl>
                                        <p:attrNameLst>
                                          <p:attrName>style.visibility</p:attrName>
                                        </p:attrNameLst>
                                      </p:cBhvr>
                                      <p:to>
                                        <p:strVal val="hidden"/>
                                      </p:to>
                                    </p:set>
                                  </p:childTnLst>
                                </p:cTn>
                              </p:par>
                            </p:childTnLst>
                          </p:cTn>
                        </p:par>
                        <p:par>
                          <p:cTn id="3523" fill="hold">
                            <p:stCondLst>
                              <p:cond delay="3000"/>
                            </p:stCondLst>
                            <p:childTnLst>
                              <p:par>
                                <p:cTn id="3524" nodeType="afterEffect" fill="hold" presetClass="exit" presetID="1">
                                  <p:stCondLst>
                                    <p:cond delay="1000"/>
                                  </p:stCondLst>
                                  <p:childTnLst>
                                    <p:set>
                                      <p:cBhvr>
                                        <p:cTn id="3525" dur="1" fill="hold">
                                          <p:stCondLst>
                                            <p:cond delay="0"/>
                                          </p:stCondLst>
                                        </p:cTn>
                                        <p:tgtEl>
                                          <p:spTgt spid="1664"/>
                                        </p:tgtEl>
                                        <p:attrNameLst>
                                          <p:attrName>style.visibility</p:attrName>
                                        </p:attrNameLst>
                                      </p:cBhvr>
                                      <p:to>
                                        <p:strVal val="hidden"/>
                                      </p:to>
                                    </p:set>
                                  </p:childTnLst>
                                </p:cTn>
                              </p:par>
                            </p:childTnLst>
                          </p:cTn>
                        </p:par>
                        <p:par>
                          <p:cTn id="3526" fill="hold">
                            <p:stCondLst>
                              <p:cond delay="4000"/>
                            </p:stCondLst>
                            <p:childTnLst>
                              <p:par>
                                <p:cTn id="3527" nodeType="afterEffect" fill="hold" presetClass="exit" presetID="1">
                                  <p:stCondLst>
                                    <p:cond delay="1000"/>
                                  </p:stCondLst>
                                  <p:childTnLst>
                                    <p:set>
                                      <p:cBhvr>
                                        <p:cTn id="3528" dur="1" fill="hold">
                                          <p:stCondLst>
                                            <p:cond delay="0"/>
                                          </p:stCondLst>
                                        </p:cTn>
                                        <p:tgtEl>
                                          <p:spTgt spid="1663"/>
                                        </p:tgtEl>
                                        <p:attrNameLst>
                                          <p:attrName>style.visibility</p:attrName>
                                        </p:attrNameLst>
                                      </p:cBhvr>
                                      <p:to>
                                        <p:strVal val="hidden"/>
                                      </p:to>
                                    </p:set>
                                  </p:childTnLst>
                                </p:cTn>
                              </p:par>
                            </p:childTnLst>
                          </p:cTn>
                        </p:par>
                        <p:par>
                          <p:cTn id="3529" fill="hold">
                            <p:stCondLst>
                              <p:cond delay="5000"/>
                            </p:stCondLst>
                            <p:childTnLst>
                              <p:par>
                                <p:cTn id="3530" nodeType="afterEffect" fill="hold" presetClass="exit" presetID="1">
                                  <p:stCondLst>
                                    <p:cond delay="1000"/>
                                  </p:stCondLst>
                                  <p:childTnLst>
                                    <p:set>
                                      <p:cBhvr>
                                        <p:cTn id="3531" dur="1" fill="hold">
                                          <p:stCondLst>
                                            <p:cond delay="0"/>
                                          </p:stCondLst>
                                        </p:cTn>
                                        <p:tgtEl>
                                          <p:spTgt spid="1662"/>
                                        </p:tgtEl>
                                        <p:attrNameLst>
                                          <p:attrName>style.visibility</p:attrName>
                                        </p:attrNameLst>
                                      </p:cBhvr>
                                      <p:to>
                                        <p:strVal val="hidden"/>
                                      </p:to>
                                    </p:set>
                                  </p:childTnLst>
                                </p:cTn>
                              </p:par>
                            </p:childTnLst>
                          </p:cTn>
                        </p:par>
                        <p:par>
                          <p:cTn id="3532" fill="hold">
                            <p:stCondLst>
                              <p:cond delay="6000"/>
                            </p:stCondLst>
                            <p:childTnLst>
                              <p:par>
                                <p:cTn id="3533" nodeType="afterEffect" fill="hold" presetClass="exit" presetID="1">
                                  <p:stCondLst>
                                    <p:cond delay="1000"/>
                                  </p:stCondLst>
                                  <p:childTnLst>
                                    <p:set>
                                      <p:cBhvr>
                                        <p:cTn id="3534" dur="1" fill="hold">
                                          <p:stCondLst>
                                            <p:cond delay="0"/>
                                          </p:stCondLst>
                                        </p:cTn>
                                        <p:tgtEl>
                                          <p:spTgt spid="1661"/>
                                        </p:tgtEl>
                                        <p:attrNameLst>
                                          <p:attrName>style.visibility</p:attrName>
                                        </p:attrNameLst>
                                      </p:cBhvr>
                                      <p:to>
                                        <p:strVal val="hidden"/>
                                      </p:to>
                                    </p:set>
                                  </p:childTnLst>
                                </p:cTn>
                              </p:par>
                            </p:childTnLst>
                          </p:cTn>
                        </p:par>
                        <p:par>
                          <p:cTn id="3535" fill="hold">
                            <p:stCondLst>
                              <p:cond delay="7000"/>
                            </p:stCondLst>
                            <p:childTnLst>
                              <p:par>
                                <p:cTn id="3536" nodeType="afterEffect" fill="hold" presetClass="exit" presetID="1">
                                  <p:stCondLst>
                                    <p:cond delay="1000"/>
                                  </p:stCondLst>
                                  <p:childTnLst>
                                    <p:set>
                                      <p:cBhvr>
                                        <p:cTn id="3537" dur="1" fill="hold">
                                          <p:stCondLst>
                                            <p:cond delay="0"/>
                                          </p:stCondLst>
                                        </p:cTn>
                                        <p:tgtEl>
                                          <p:spTgt spid="1660"/>
                                        </p:tgtEl>
                                        <p:attrNameLst>
                                          <p:attrName>style.visibility</p:attrName>
                                        </p:attrNameLst>
                                      </p:cBhvr>
                                      <p:to>
                                        <p:strVal val="hidden"/>
                                      </p:to>
                                    </p:set>
                                  </p:childTnLst>
                                </p:cTn>
                              </p:par>
                            </p:childTnLst>
                          </p:cTn>
                        </p:par>
                        <p:par>
                          <p:cTn id="3538" fill="hold">
                            <p:stCondLst>
                              <p:cond delay="8000"/>
                            </p:stCondLst>
                            <p:childTnLst>
                              <p:par>
                                <p:cTn id="3539" nodeType="afterEffect" fill="hold" presetClass="exit" presetID="1">
                                  <p:stCondLst>
                                    <p:cond delay="1000"/>
                                  </p:stCondLst>
                                  <p:childTnLst>
                                    <p:set>
                                      <p:cBhvr>
                                        <p:cTn id="3540" dur="1" fill="hold">
                                          <p:stCondLst>
                                            <p:cond delay="0"/>
                                          </p:stCondLst>
                                        </p:cTn>
                                        <p:tgtEl>
                                          <p:spTgt spid="1659"/>
                                        </p:tgtEl>
                                        <p:attrNameLst>
                                          <p:attrName>style.visibility</p:attrName>
                                        </p:attrNameLst>
                                      </p:cBhvr>
                                      <p:to>
                                        <p:strVal val="hidden"/>
                                      </p:to>
                                    </p:set>
                                  </p:childTnLst>
                                </p:cTn>
                              </p:par>
                            </p:childTnLst>
                          </p:cTn>
                        </p:par>
                        <p:par>
                          <p:cTn id="3541" fill="hold">
                            <p:stCondLst>
                              <p:cond delay="9000"/>
                            </p:stCondLst>
                            <p:childTnLst>
                              <p:par>
                                <p:cTn id="3542" nodeType="afterEffect" fill="hold" presetClass="exit" presetID="1">
                                  <p:stCondLst>
                                    <p:cond delay="1000"/>
                                  </p:stCondLst>
                                  <p:childTnLst>
                                    <p:set>
                                      <p:cBhvr>
                                        <p:cTn id="3543" dur="1" fill="hold">
                                          <p:stCondLst>
                                            <p:cond delay="0"/>
                                          </p:stCondLst>
                                        </p:cTn>
                                        <p:tgtEl>
                                          <p:spTgt spid="1658"/>
                                        </p:tgtEl>
                                        <p:attrNameLst>
                                          <p:attrName>style.visibility</p:attrName>
                                        </p:attrNameLst>
                                      </p:cBhvr>
                                      <p:to>
                                        <p:strVal val="hidden"/>
                                      </p:to>
                                    </p:set>
                                  </p:childTnLst>
                                </p:cTn>
                              </p:par>
                            </p:childTnLst>
                          </p:cTn>
                        </p:par>
                        <p:par>
                          <p:cTn id="3544" fill="hold">
                            <p:stCondLst>
                              <p:cond delay="10000"/>
                            </p:stCondLst>
                            <p:childTnLst>
                              <p:par>
                                <p:cTn id="3545" nodeType="afterEffect" fill="hold" presetClass="exit" presetID="1">
                                  <p:stCondLst>
                                    <p:cond delay="1000"/>
                                  </p:stCondLst>
                                  <p:childTnLst>
                                    <p:set>
                                      <p:cBhvr>
                                        <p:cTn id="3546" dur="1" fill="hold">
                                          <p:stCondLst>
                                            <p:cond delay="0"/>
                                          </p:stCondLst>
                                        </p:cTn>
                                        <p:tgtEl>
                                          <p:spTgt spid="1657"/>
                                        </p:tgtEl>
                                        <p:attrNameLst>
                                          <p:attrName>style.visibility</p:attrName>
                                        </p:attrNameLst>
                                      </p:cBhvr>
                                      <p:to>
                                        <p:strVal val="hidden"/>
                                      </p:to>
                                    </p:set>
                                  </p:childTnLst>
                                </p:cTn>
                              </p:par>
                            </p:childTnLst>
                          </p:cTn>
                        </p:par>
                        <p:par>
                          <p:cTn id="3547" fill="hold">
                            <p:stCondLst>
                              <p:cond delay="11000"/>
                            </p:stCondLst>
                            <p:childTnLst>
                              <p:par>
                                <p:cTn id="3548" nodeType="afterEffect" fill="hold" presetClass="exit" presetID="1">
                                  <p:stCondLst>
                                    <p:cond delay="1000"/>
                                  </p:stCondLst>
                                  <p:childTnLst>
                                    <p:set>
                                      <p:cBhvr>
                                        <p:cTn id="3549" dur="1" fill="hold">
                                          <p:stCondLst>
                                            <p:cond delay="0"/>
                                          </p:stCondLst>
                                        </p:cTn>
                                        <p:tgtEl>
                                          <p:spTgt spid="1656"/>
                                        </p:tgtEl>
                                        <p:attrNameLst>
                                          <p:attrName>style.visibility</p:attrName>
                                        </p:attrNameLst>
                                      </p:cBhvr>
                                      <p:to>
                                        <p:strVal val="hidden"/>
                                      </p:to>
                                    </p:set>
                                  </p:childTnLst>
                                </p:cTn>
                              </p:par>
                            </p:childTnLst>
                          </p:cTn>
                        </p:par>
                        <p:par>
                          <p:cTn id="3550" fill="hold">
                            <p:stCondLst>
                              <p:cond delay="12000"/>
                            </p:stCondLst>
                            <p:childTnLst>
                              <p:par>
                                <p:cTn id="3551" nodeType="afterEffect" fill="hold" presetClass="exit" presetID="1">
                                  <p:stCondLst>
                                    <p:cond delay="1000"/>
                                  </p:stCondLst>
                                  <p:childTnLst>
                                    <p:set>
                                      <p:cBhvr>
                                        <p:cTn id="3552" dur="1" fill="hold">
                                          <p:stCondLst>
                                            <p:cond delay="0"/>
                                          </p:stCondLst>
                                        </p:cTn>
                                        <p:tgtEl>
                                          <p:spTgt spid="1655"/>
                                        </p:tgtEl>
                                        <p:attrNameLst>
                                          <p:attrName>style.visibility</p:attrName>
                                        </p:attrNameLst>
                                      </p:cBhvr>
                                      <p:to>
                                        <p:strVal val="hidden"/>
                                      </p:to>
                                    </p:set>
                                  </p:childTnLst>
                                </p:cTn>
                              </p:par>
                            </p:childTnLst>
                          </p:cTn>
                        </p:par>
                        <p:par>
                          <p:cTn id="3553" fill="hold">
                            <p:stCondLst>
                              <p:cond delay="13000"/>
                            </p:stCondLst>
                            <p:childTnLst>
                              <p:par>
                                <p:cTn id="3554" nodeType="afterEffect" fill="hold" presetClass="exit" presetID="1">
                                  <p:stCondLst>
                                    <p:cond delay="1000"/>
                                  </p:stCondLst>
                                  <p:childTnLst>
                                    <p:set>
                                      <p:cBhvr>
                                        <p:cTn id="3555" dur="1" fill="hold">
                                          <p:stCondLst>
                                            <p:cond delay="0"/>
                                          </p:stCondLst>
                                        </p:cTn>
                                        <p:tgtEl>
                                          <p:spTgt spid="1654"/>
                                        </p:tgtEl>
                                        <p:attrNameLst>
                                          <p:attrName>style.visibility</p:attrName>
                                        </p:attrNameLst>
                                      </p:cBhvr>
                                      <p:to>
                                        <p:strVal val="hidden"/>
                                      </p:to>
                                    </p:set>
                                  </p:childTnLst>
                                </p:cTn>
                              </p:par>
                            </p:childTnLst>
                          </p:cTn>
                        </p:par>
                        <p:par>
                          <p:cTn id="3556" fill="hold">
                            <p:stCondLst>
                              <p:cond delay="14000"/>
                            </p:stCondLst>
                            <p:childTnLst>
                              <p:par>
                                <p:cTn id="3557" nodeType="afterEffect" fill="hold" presetClass="exit" presetID="1">
                                  <p:stCondLst>
                                    <p:cond delay="1000"/>
                                  </p:stCondLst>
                                  <p:childTnLst>
                                    <p:set>
                                      <p:cBhvr>
                                        <p:cTn id="3558" dur="1" fill="hold">
                                          <p:stCondLst>
                                            <p:cond delay="0"/>
                                          </p:stCondLst>
                                        </p:cTn>
                                        <p:tgtEl>
                                          <p:spTgt spid="1653"/>
                                        </p:tgtEl>
                                        <p:attrNameLst>
                                          <p:attrName>style.visibility</p:attrName>
                                        </p:attrNameLst>
                                      </p:cBhvr>
                                      <p:to>
                                        <p:strVal val="hidden"/>
                                      </p:to>
                                    </p:set>
                                  </p:childTnLst>
                                </p:cTn>
                              </p:par>
                            </p:childTnLst>
                          </p:cTn>
                        </p:par>
                        <p:par>
                          <p:cTn id="3559" fill="hold">
                            <p:stCondLst>
                              <p:cond delay="15000"/>
                            </p:stCondLst>
                            <p:childTnLst>
                              <p:par>
                                <p:cTn id="3560" nodeType="afterEffect" fill="hold" presetClass="exit" presetID="1">
                                  <p:stCondLst>
                                    <p:cond delay="1000"/>
                                  </p:stCondLst>
                                  <p:childTnLst>
                                    <p:set>
                                      <p:cBhvr>
                                        <p:cTn id="3561" dur="1" fill="hold">
                                          <p:stCondLst>
                                            <p:cond delay="0"/>
                                          </p:stCondLst>
                                        </p:cTn>
                                        <p:tgtEl>
                                          <p:spTgt spid="1652"/>
                                        </p:tgtEl>
                                        <p:attrNameLst>
                                          <p:attrName>style.visibility</p:attrName>
                                        </p:attrNameLst>
                                      </p:cBhvr>
                                      <p:to>
                                        <p:strVal val="hidden"/>
                                      </p:to>
                                    </p:set>
                                  </p:childTnLst>
                                </p:cTn>
                              </p:par>
                            </p:childTnLst>
                          </p:cTn>
                        </p:par>
                        <p:par>
                          <p:cTn id="3562" fill="hold">
                            <p:stCondLst>
                              <p:cond delay="16000"/>
                            </p:stCondLst>
                            <p:childTnLst>
                              <p:par>
                                <p:cTn id="3563" nodeType="afterEffect" fill="hold" presetClass="exit" presetID="1">
                                  <p:stCondLst>
                                    <p:cond delay="1000"/>
                                  </p:stCondLst>
                                  <p:childTnLst>
                                    <p:set>
                                      <p:cBhvr>
                                        <p:cTn id="3564" dur="1" fill="hold">
                                          <p:stCondLst>
                                            <p:cond delay="0"/>
                                          </p:stCondLst>
                                        </p:cTn>
                                        <p:tgtEl>
                                          <p:spTgt spid="1651"/>
                                        </p:tgtEl>
                                        <p:attrNameLst>
                                          <p:attrName>style.visibility</p:attrName>
                                        </p:attrNameLst>
                                      </p:cBhvr>
                                      <p:to>
                                        <p:strVal val="hidden"/>
                                      </p:to>
                                    </p:set>
                                  </p:childTnLst>
                                </p:cTn>
                              </p:par>
                            </p:childTnLst>
                          </p:cTn>
                        </p:par>
                        <p:par>
                          <p:cTn id="3565" fill="hold">
                            <p:stCondLst>
                              <p:cond delay="17000"/>
                            </p:stCondLst>
                            <p:childTnLst>
                              <p:par>
                                <p:cTn id="3566" nodeType="afterEffect" fill="hold" presetClass="exit" presetID="1">
                                  <p:stCondLst>
                                    <p:cond delay="1000"/>
                                  </p:stCondLst>
                                  <p:childTnLst>
                                    <p:set>
                                      <p:cBhvr>
                                        <p:cTn id="3567" dur="1" fill="hold">
                                          <p:stCondLst>
                                            <p:cond delay="0"/>
                                          </p:stCondLst>
                                        </p:cTn>
                                        <p:tgtEl>
                                          <p:spTgt spid="1650"/>
                                        </p:tgtEl>
                                        <p:attrNameLst>
                                          <p:attrName>style.visibility</p:attrName>
                                        </p:attrNameLst>
                                      </p:cBhvr>
                                      <p:to>
                                        <p:strVal val="hidden"/>
                                      </p:to>
                                    </p:set>
                                  </p:childTnLst>
                                </p:cTn>
                              </p:par>
                            </p:childTnLst>
                          </p:cTn>
                        </p:par>
                        <p:par>
                          <p:cTn id="3568" fill="hold">
                            <p:stCondLst>
                              <p:cond delay="18000"/>
                            </p:stCondLst>
                            <p:childTnLst>
                              <p:par>
                                <p:cTn id="3569" nodeType="afterEffect" fill="hold" presetClass="exit" presetID="1">
                                  <p:stCondLst>
                                    <p:cond delay="1000"/>
                                  </p:stCondLst>
                                  <p:childTnLst>
                                    <p:set>
                                      <p:cBhvr>
                                        <p:cTn id="3570" dur="1" fill="hold">
                                          <p:stCondLst>
                                            <p:cond delay="0"/>
                                          </p:stCondLst>
                                        </p:cTn>
                                        <p:tgtEl>
                                          <p:spTgt spid="1649"/>
                                        </p:tgtEl>
                                        <p:attrNameLst>
                                          <p:attrName>style.visibility</p:attrName>
                                        </p:attrNameLst>
                                      </p:cBhvr>
                                      <p:to>
                                        <p:strVal val="hidden"/>
                                      </p:to>
                                    </p:set>
                                  </p:childTnLst>
                                </p:cTn>
                              </p:par>
                            </p:childTnLst>
                          </p:cTn>
                        </p:par>
                        <p:par>
                          <p:cTn id="3571" fill="hold">
                            <p:stCondLst>
                              <p:cond delay="19000"/>
                            </p:stCondLst>
                            <p:childTnLst>
                              <p:par>
                                <p:cTn id="3572" nodeType="afterEffect" fill="hold" presetClass="exit" presetID="1">
                                  <p:stCondLst>
                                    <p:cond delay="1000"/>
                                  </p:stCondLst>
                                  <p:childTnLst>
                                    <p:set>
                                      <p:cBhvr>
                                        <p:cTn id="3573" dur="1" fill="hold">
                                          <p:stCondLst>
                                            <p:cond delay="0"/>
                                          </p:stCondLst>
                                        </p:cTn>
                                        <p:tgtEl>
                                          <p:spTgt spid="1648"/>
                                        </p:tgtEl>
                                        <p:attrNameLst>
                                          <p:attrName>style.visibility</p:attrName>
                                        </p:attrNameLst>
                                      </p:cBhvr>
                                      <p:to>
                                        <p:strVal val="hidden"/>
                                      </p:to>
                                    </p:set>
                                  </p:childTnLst>
                                </p:cTn>
                              </p:par>
                            </p:childTnLst>
                          </p:cTn>
                        </p:par>
                        <p:par>
                          <p:cTn id="3574" fill="hold">
                            <p:stCondLst>
                              <p:cond delay="20000"/>
                            </p:stCondLst>
                            <p:childTnLst>
                              <p:par>
                                <p:cTn id="3575" nodeType="afterEffect" fill="hold" presetClass="exit" presetID="1">
                                  <p:stCondLst>
                                    <p:cond delay="1000"/>
                                  </p:stCondLst>
                                  <p:childTnLst>
                                    <p:set>
                                      <p:cBhvr>
                                        <p:cTn id="3576" dur="1" fill="hold">
                                          <p:stCondLst>
                                            <p:cond delay="0"/>
                                          </p:stCondLst>
                                        </p:cTn>
                                        <p:tgtEl>
                                          <p:spTgt spid="1647"/>
                                        </p:tgtEl>
                                        <p:attrNameLst>
                                          <p:attrName>style.visibility</p:attrName>
                                        </p:attrNameLst>
                                      </p:cBhvr>
                                      <p:to>
                                        <p:strVal val="hidden"/>
                                      </p:to>
                                    </p:set>
                                  </p:childTnLst>
                                </p:cTn>
                              </p:par>
                            </p:childTnLst>
                          </p:cTn>
                        </p:par>
                        <p:par>
                          <p:cTn id="3577" fill="hold">
                            <p:stCondLst>
                              <p:cond delay="21000"/>
                            </p:stCondLst>
                            <p:childTnLst>
                              <p:par>
                                <p:cTn id="3578" nodeType="afterEffect" fill="hold" presetClass="exit" presetID="1">
                                  <p:stCondLst>
                                    <p:cond delay="1000"/>
                                  </p:stCondLst>
                                  <p:childTnLst>
                                    <p:set>
                                      <p:cBhvr>
                                        <p:cTn id="3579" dur="1" fill="hold">
                                          <p:stCondLst>
                                            <p:cond delay="0"/>
                                          </p:stCondLst>
                                        </p:cTn>
                                        <p:tgtEl>
                                          <p:spTgt spid="1646"/>
                                        </p:tgtEl>
                                        <p:attrNameLst>
                                          <p:attrName>style.visibility</p:attrName>
                                        </p:attrNameLst>
                                      </p:cBhvr>
                                      <p:to>
                                        <p:strVal val="hidden"/>
                                      </p:to>
                                    </p:set>
                                  </p:childTnLst>
                                </p:cTn>
                              </p:par>
                            </p:childTnLst>
                          </p:cTn>
                        </p:par>
                        <p:par>
                          <p:cTn id="3580" fill="hold">
                            <p:stCondLst>
                              <p:cond delay="22000"/>
                            </p:stCondLst>
                            <p:childTnLst>
                              <p:par>
                                <p:cTn id="3581" nodeType="afterEffect" fill="hold" presetClass="exit" presetID="1">
                                  <p:stCondLst>
                                    <p:cond delay="1000"/>
                                  </p:stCondLst>
                                  <p:childTnLst>
                                    <p:set>
                                      <p:cBhvr>
                                        <p:cTn id="3582" dur="1" fill="hold">
                                          <p:stCondLst>
                                            <p:cond delay="0"/>
                                          </p:stCondLst>
                                        </p:cTn>
                                        <p:tgtEl>
                                          <p:spTgt spid="1645"/>
                                        </p:tgtEl>
                                        <p:attrNameLst>
                                          <p:attrName>style.visibility</p:attrName>
                                        </p:attrNameLst>
                                      </p:cBhvr>
                                      <p:to>
                                        <p:strVal val="hidden"/>
                                      </p:to>
                                    </p:set>
                                  </p:childTnLst>
                                </p:cTn>
                              </p:par>
                            </p:childTnLst>
                          </p:cTn>
                        </p:par>
                        <p:par>
                          <p:cTn id="3583" fill="hold">
                            <p:stCondLst>
                              <p:cond delay="23000"/>
                            </p:stCondLst>
                            <p:childTnLst>
                              <p:par>
                                <p:cTn id="3584" nodeType="afterEffect" fill="hold" presetClass="exit" presetID="1">
                                  <p:stCondLst>
                                    <p:cond delay="1000"/>
                                  </p:stCondLst>
                                  <p:childTnLst>
                                    <p:set>
                                      <p:cBhvr>
                                        <p:cTn id="3585" dur="1" fill="hold">
                                          <p:stCondLst>
                                            <p:cond delay="0"/>
                                          </p:stCondLst>
                                        </p:cTn>
                                        <p:tgtEl>
                                          <p:spTgt spid="1644"/>
                                        </p:tgtEl>
                                        <p:attrNameLst>
                                          <p:attrName>style.visibility</p:attrName>
                                        </p:attrNameLst>
                                      </p:cBhvr>
                                      <p:to>
                                        <p:strVal val="hidden"/>
                                      </p:to>
                                    </p:set>
                                  </p:childTnLst>
                                </p:cTn>
                              </p:par>
                            </p:childTnLst>
                          </p:cTn>
                        </p:par>
                        <p:par>
                          <p:cTn id="3586" fill="hold">
                            <p:stCondLst>
                              <p:cond delay="24000"/>
                            </p:stCondLst>
                            <p:childTnLst>
                              <p:par>
                                <p:cTn id="3587" nodeType="afterEffect" fill="hold" presetClass="exit" presetID="1">
                                  <p:stCondLst>
                                    <p:cond delay="1000"/>
                                  </p:stCondLst>
                                  <p:childTnLst>
                                    <p:set>
                                      <p:cBhvr>
                                        <p:cTn id="3588" dur="1" fill="hold">
                                          <p:stCondLst>
                                            <p:cond delay="9"/>
                                          </p:stCondLst>
                                        </p:cTn>
                                        <p:tgtEl>
                                          <p:spTgt spid="16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כִּֽי־חֶמְאָ֤ה וּדְבַשׁ֙</a:t>
            </a:r>
            <a:endParaRPr b="0" lang="en-US" sz="3200" strike="noStrike" u="none">
              <a:solidFill>
                <a:srgbClr val="ffffff"/>
              </a:solidFill>
              <a:effectLst/>
              <a:uFillTx/>
              <a:latin typeface="Arial"/>
            </a:endParaRPr>
          </a:p>
        </p:txBody>
      </p:sp>
      <p:sp>
        <p:nvSpPr>
          <p:cNvPr id="16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c'est de crème et de miel</a:t>
            </a:r>
            <a:endParaRPr b="0" lang="en-US" sz="3200" strike="noStrike" u="none">
              <a:solidFill>
                <a:srgbClr val="ffffff"/>
              </a:solidFill>
              <a:effectLst/>
              <a:uFillTx/>
              <a:latin typeface="Arial"/>
            </a:endParaRPr>
          </a:p>
        </p:txBody>
      </p:sp>
      <p:sp>
        <p:nvSpPr>
          <p:cNvPr id="16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ciertamente mantequilla y miel </a:t>
            </a:r>
            <a:endParaRPr b="0" lang="en-US" sz="3200" strike="noStrike" u="none">
              <a:solidFill>
                <a:srgbClr val="ffffff"/>
              </a:solidFill>
              <a:effectLst/>
              <a:uFillTx/>
              <a:latin typeface="Arial"/>
            </a:endParaRPr>
          </a:p>
        </p:txBody>
      </p:sp>
      <p:sp>
        <p:nvSpPr>
          <p:cNvPr id="16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curds and honey  </a:t>
            </a:r>
            <a:endParaRPr b="0" lang="en-US" sz="3200" strike="noStrike" u="none">
              <a:solidFill>
                <a:srgbClr val="ffffff"/>
              </a:solidFill>
              <a:effectLst/>
              <a:uFillTx/>
              <a:latin typeface="Arial"/>
            </a:endParaRPr>
          </a:p>
        </p:txBody>
      </p:sp>
      <p:sp>
        <p:nvSpPr>
          <p:cNvPr id="16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#47</a:t>
            </a:r>
            <a:endParaRPr b="0" lang="en-US" sz="4400" strike="noStrike" u="none">
              <a:solidFill>
                <a:srgbClr val="ffffff"/>
              </a:solidFill>
              <a:effectLst/>
              <a:uFillTx/>
              <a:latin typeface="Arial"/>
            </a:endParaRPr>
          </a:p>
        </p:txBody>
      </p:sp>
      <p:sp>
        <p:nvSpPr>
          <p:cNvPr id="16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7:6, What did  Syria, Ephraim, and the son of Remaliah say while plotting against Jerusalem ?  </a:t>
            </a:r>
            <a:endParaRPr b="0" lang="en-US" sz="3200" strike="noStrike" u="none">
              <a:solidFill>
                <a:srgbClr val="ffffff"/>
              </a:solidFill>
              <a:effectLst/>
              <a:uFillTx/>
              <a:latin typeface="Arial"/>
            </a:endParaRPr>
          </a:p>
        </p:txBody>
      </p:sp>
      <p:sp>
        <p:nvSpPr>
          <p:cNvPr id="1675" name="PlaceHolder 4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7:6, ¿qué dijeron el sirio, Efraín y el hijo de Remalías mientras concertaban un maligno plan contra Jerusalén? </a:t>
            </a:r>
            <a:endParaRPr b="0" lang="en-US" sz="3200" strike="noStrike" u="none">
              <a:solidFill>
                <a:srgbClr val="ffffff"/>
              </a:solidFill>
              <a:effectLst/>
              <a:uFillTx/>
              <a:latin typeface="Arial"/>
            </a:endParaRPr>
          </a:p>
        </p:txBody>
      </p:sp>
      <p:sp>
        <p:nvSpPr>
          <p:cNvPr id="1676" name="PlaceHolder 4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7:6, que dirent la Syrie, Éphraïm et le fils de Remalia lorsqu'ils complotèrent contre Jérusalem ?</a:t>
            </a:r>
            <a:endParaRPr b="0" lang="en-US" sz="3200" strike="noStrike" u="none">
              <a:solidFill>
                <a:srgbClr val="ffffff"/>
              </a:solidFill>
              <a:effectLst/>
              <a:uFillTx/>
              <a:latin typeface="Arial"/>
            </a:endParaRPr>
          </a:p>
        </p:txBody>
      </p:sp>
      <p:sp>
        <p:nvSpPr>
          <p:cNvPr id="1677" name="TextBox 117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78" name="TextBox 1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79" name="TextBox 1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80" name="TextBox 1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81" name="TextBox 1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82" name="TextBox 1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83" name="TextBox 1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84" name="TextBox 1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85" name="TextBox 1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86" name="TextBox 1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87" name="TextBox 1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88" name="TextBox 1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89" name="TextBox 11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90" name="TextBox 1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91" name="TextBox 1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92" name="TextBox 1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93" name="TextBox 1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94" name="TextBox 1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95" name="TextBox 1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96" name="TextBox 1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97" name="TextBox 1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98" name="TextBox 1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99" name="TextBox 1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00" name="TextBox 1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01" name="TextBox 1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02" name="TextBox 1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589" dur="indefinite" restart="never" nodeType="tmRoot">
          <p:childTnLst>
            <p:seq>
              <p:cTn id="3590" dur="indefinite" nodeType="mainSeq">
                <p:childTnLst>
                  <p:par>
                    <p:cTn id="3591" fill="hold">
                      <p:stCondLst>
                        <p:cond delay="indefinite"/>
                      </p:stCondLst>
                      <p:childTnLst>
                        <p:par>
                          <p:cTn id="3592" fill="hold">
                            <p:stCondLst>
                              <p:cond delay="0"/>
                            </p:stCondLst>
                            <p:childTnLst>
                              <p:par>
                                <p:cTn id="3593" nodeType="clickEffect" fill="hold" presetClass="exit" presetID="1">
                                  <p:stCondLst>
                                    <p:cond delay="1000"/>
                                  </p:stCondLst>
                                  <p:childTnLst>
                                    <p:set>
                                      <p:cBhvr>
                                        <p:cTn id="3594" dur="1" fill="hold">
                                          <p:stCondLst>
                                            <p:cond delay="0"/>
                                          </p:stCondLst>
                                        </p:cTn>
                                        <p:tgtEl>
                                          <p:spTgt spid="1702"/>
                                        </p:tgtEl>
                                        <p:attrNameLst>
                                          <p:attrName>style.visibility</p:attrName>
                                        </p:attrNameLst>
                                      </p:cBhvr>
                                      <p:to>
                                        <p:strVal val="hidden"/>
                                      </p:to>
                                    </p:set>
                                  </p:childTnLst>
                                </p:cTn>
                              </p:par>
                            </p:childTnLst>
                          </p:cTn>
                        </p:par>
                        <p:par>
                          <p:cTn id="3595" fill="hold">
                            <p:stCondLst>
                              <p:cond delay="1000"/>
                            </p:stCondLst>
                            <p:childTnLst>
                              <p:par>
                                <p:cTn id="3596" nodeType="afterEffect" fill="hold" presetClass="exit" presetID="1">
                                  <p:stCondLst>
                                    <p:cond delay="1000"/>
                                  </p:stCondLst>
                                  <p:childTnLst>
                                    <p:set>
                                      <p:cBhvr>
                                        <p:cTn id="3597" dur="1" fill="hold">
                                          <p:stCondLst>
                                            <p:cond delay="0"/>
                                          </p:stCondLst>
                                        </p:cTn>
                                        <p:tgtEl>
                                          <p:spTgt spid="1701"/>
                                        </p:tgtEl>
                                        <p:attrNameLst>
                                          <p:attrName>style.visibility</p:attrName>
                                        </p:attrNameLst>
                                      </p:cBhvr>
                                      <p:to>
                                        <p:strVal val="hidden"/>
                                      </p:to>
                                    </p:set>
                                  </p:childTnLst>
                                </p:cTn>
                              </p:par>
                            </p:childTnLst>
                          </p:cTn>
                        </p:par>
                        <p:par>
                          <p:cTn id="3598" fill="hold">
                            <p:stCondLst>
                              <p:cond delay="2000"/>
                            </p:stCondLst>
                            <p:childTnLst>
                              <p:par>
                                <p:cTn id="3599" nodeType="afterEffect" fill="hold" presetClass="exit" presetID="1">
                                  <p:stCondLst>
                                    <p:cond delay="1000"/>
                                  </p:stCondLst>
                                  <p:childTnLst>
                                    <p:set>
                                      <p:cBhvr>
                                        <p:cTn id="3600" dur="1" fill="hold">
                                          <p:stCondLst>
                                            <p:cond delay="0"/>
                                          </p:stCondLst>
                                        </p:cTn>
                                        <p:tgtEl>
                                          <p:spTgt spid="1700"/>
                                        </p:tgtEl>
                                        <p:attrNameLst>
                                          <p:attrName>style.visibility</p:attrName>
                                        </p:attrNameLst>
                                      </p:cBhvr>
                                      <p:to>
                                        <p:strVal val="hidden"/>
                                      </p:to>
                                    </p:set>
                                  </p:childTnLst>
                                </p:cTn>
                              </p:par>
                            </p:childTnLst>
                          </p:cTn>
                        </p:par>
                        <p:par>
                          <p:cTn id="3601" fill="hold">
                            <p:stCondLst>
                              <p:cond delay="3000"/>
                            </p:stCondLst>
                            <p:childTnLst>
                              <p:par>
                                <p:cTn id="3602" nodeType="afterEffect" fill="hold" presetClass="exit" presetID="1">
                                  <p:stCondLst>
                                    <p:cond delay="1000"/>
                                  </p:stCondLst>
                                  <p:childTnLst>
                                    <p:set>
                                      <p:cBhvr>
                                        <p:cTn id="3603" dur="1" fill="hold">
                                          <p:stCondLst>
                                            <p:cond delay="0"/>
                                          </p:stCondLst>
                                        </p:cTn>
                                        <p:tgtEl>
                                          <p:spTgt spid="1699"/>
                                        </p:tgtEl>
                                        <p:attrNameLst>
                                          <p:attrName>style.visibility</p:attrName>
                                        </p:attrNameLst>
                                      </p:cBhvr>
                                      <p:to>
                                        <p:strVal val="hidden"/>
                                      </p:to>
                                    </p:set>
                                  </p:childTnLst>
                                </p:cTn>
                              </p:par>
                            </p:childTnLst>
                          </p:cTn>
                        </p:par>
                        <p:par>
                          <p:cTn id="3604" fill="hold">
                            <p:stCondLst>
                              <p:cond delay="4000"/>
                            </p:stCondLst>
                            <p:childTnLst>
                              <p:par>
                                <p:cTn id="3605" nodeType="afterEffect" fill="hold" presetClass="exit" presetID="1">
                                  <p:stCondLst>
                                    <p:cond delay="1000"/>
                                  </p:stCondLst>
                                  <p:childTnLst>
                                    <p:set>
                                      <p:cBhvr>
                                        <p:cTn id="3606" dur="1" fill="hold">
                                          <p:stCondLst>
                                            <p:cond delay="0"/>
                                          </p:stCondLst>
                                        </p:cTn>
                                        <p:tgtEl>
                                          <p:spTgt spid="1698"/>
                                        </p:tgtEl>
                                        <p:attrNameLst>
                                          <p:attrName>style.visibility</p:attrName>
                                        </p:attrNameLst>
                                      </p:cBhvr>
                                      <p:to>
                                        <p:strVal val="hidden"/>
                                      </p:to>
                                    </p:set>
                                  </p:childTnLst>
                                </p:cTn>
                              </p:par>
                            </p:childTnLst>
                          </p:cTn>
                        </p:par>
                        <p:par>
                          <p:cTn id="3607" fill="hold">
                            <p:stCondLst>
                              <p:cond delay="5000"/>
                            </p:stCondLst>
                            <p:childTnLst>
                              <p:par>
                                <p:cTn id="3608" nodeType="afterEffect" fill="hold" presetClass="exit" presetID="1">
                                  <p:stCondLst>
                                    <p:cond delay="1000"/>
                                  </p:stCondLst>
                                  <p:childTnLst>
                                    <p:set>
                                      <p:cBhvr>
                                        <p:cTn id="3609" dur="1" fill="hold">
                                          <p:stCondLst>
                                            <p:cond delay="0"/>
                                          </p:stCondLst>
                                        </p:cTn>
                                        <p:tgtEl>
                                          <p:spTgt spid="1697"/>
                                        </p:tgtEl>
                                        <p:attrNameLst>
                                          <p:attrName>style.visibility</p:attrName>
                                        </p:attrNameLst>
                                      </p:cBhvr>
                                      <p:to>
                                        <p:strVal val="hidden"/>
                                      </p:to>
                                    </p:set>
                                  </p:childTnLst>
                                </p:cTn>
                              </p:par>
                            </p:childTnLst>
                          </p:cTn>
                        </p:par>
                        <p:par>
                          <p:cTn id="3610" fill="hold">
                            <p:stCondLst>
                              <p:cond delay="6000"/>
                            </p:stCondLst>
                            <p:childTnLst>
                              <p:par>
                                <p:cTn id="3611" nodeType="afterEffect" fill="hold" presetClass="exit" presetID="1">
                                  <p:stCondLst>
                                    <p:cond delay="1000"/>
                                  </p:stCondLst>
                                  <p:childTnLst>
                                    <p:set>
                                      <p:cBhvr>
                                        <p:cTn id="3612" dur="1" fill="hold">
                                          <p:stCondLst>
                                            <p:cond delay="0"/>
                                          </p:stCondLst>
                                        </p:cTn>
                                        <p:tgtEl>
                                          <p:spTgt spid="1696"/>
                                        </p:tgtEl>
                                        <p:attrNameLst>
                                          <p:attrName>style.visibility</p:attrName>
                                        </p:attrNameLst>
                                      </p:cBhvr>
                                      <p:to>
                                        <p:strVal val="hidden"/>
                                      </p:to>
                                    </p:set>
                                  </p:childTnLst>
                                </p:cTn>
                              </p:par>
                            </p:childTnLst>
                          </p:cTn>
                        </p:par>
                        <p:par>
                          <p:cTn id="3613" fill="hold">
                            <p:stCondLst>
                              <p:cond delay="7000"/>
                            </p:stCondLst>
                            <p:childTnLst>
                              <p:par>
                                <p:cTn id="3614" nodeType="afterEffect" fill="hold" presetClass="exit" presetID="1">
                                  <p:stCondLst>
                                    <p:cond delay="1000"/>
                                  </p:stCondLst>
                                  <p:childTnLst>
                                    <p:set>
                                      <p:cBhvr>
                                        <p:cTn id="3615" dur="1" fill="hold">
                                          <p:stCondLst>
                                            <p:cond delay="0"/>
                                          </p:stCondLst>
                                        </p:cTn>
                                        <p:tgtEl>
                                          <p:spTgt spid="1695"/>
                                        </p:tgtEl>
                                        <p:attrNameLst>
                                          <p:attrName>style.visibility</p:attrName>
                                        </p:attrNameLst>
                                      </p:cBhvr>
                                      <p:to>
                                        <p:strVal val="hidden"/>
                                      </p:to>
                                    </p:set>
                                  </p:childTnLst>
                                </p:cTn>
                              </p:par>
                            </p:childTnLst>
                          </p:cTn>
                        </p:par>
                        <p:par>
                          <p:cTn id="3616" fill="hold">
                            <p:stCondLst>
                              <p:cond delay="8000"/>
                            </p:stCondLst>
                            <p:childTnLst>
                              <p:par>
                                <p:cTn id="3617" nodeType="afterEffect" fill="hold" presetClass="exit" presetID="1">
                                  <p:stCondLst>
                                    <p:cond delay="1000"/>
                                  </p:stCondLst>
                                  <p:childTnLst>
                                    <p:set>
                                      <p:cBhvr>
                                        <p:cTn id="3618" dur="1" fill="hold">
                                          <p:stCondLst>
                                            <p:cond delay="0"/>
                                          </p:stCondLst>
                                        </p:cTn>
                                        <p:tgtEl>
                                          <p:spTgt spid="1694"/>
                                        </p:tgtEl>
                                        <p:attrNameLst>
                                          <p:attrName>style.visibility</p:attrName>
                                        </p:attrNameLst>
                                      </p:cBhvr>
                                      <p:to>
                                        <p:strVal val="hidden"/>
                                      </p:to>
                                    </p:set>
                                  </p:childTnLst>
                                </p:cTn>
                              </p:par>
                            </p:childTnLst>
                          </p:cTn>
                        </p:par>
                        <p:par>
                          <p:cTn id="3619" fill="hold">
                            <p:stCondLst>
                              <p:cond delay="9000"/>
                            </p:stCondLst>
                            <p:childTnLst>
                              <p:par>
                                <p:cTn id="3620" nodeType="afterEffect" fill="hold" presetClass="exit" presetID="1">
                                  <p:stCondLst>
                                    <p:cond delay="1000"/>
                                  </p:stCondLst>
                                  <p:childTnLst>
                                    <p:set>
                                      <p:cBhvr>
                                        <p:cTn id="3621" dur="1" fill="hold">
                                          <p:stCondLst>
                                            <p:cond delay="0"/>
                                          </p:stCondLst>
                                        </p:cTn>
                                        <p:tgtEl>
                                          <p:spTgt spid="1693"/>
                                        </p:tgtEl>
                                        <p:attrNameLst>
                                          <p:attrName>style.visibility</p:attrName>
                                        </p:attrNameLst>
                                      </p:cBhvr>
                                      <p:to>
                                        <p:strVal val="hidden"/>
                                      </p:to>
                                    </p:set>
                                  </p:childTnLst>
                                </p:cTn>
                              </p:par>
                            </p:childTnLst>
                          </p:cTn>
                        </p:par>
                        <p:par>
                          <p:cTn id="3622" fill="hold">
                            <p:stCondLst>
                              <p:cond delay="10000"/>
                            </p:stCondLst>
                            <p:childTnLst>
                              <p:par>
                                <p:cTn id="3623" nodeType="afterEffect" fill="hold" presetClass="exit" presetID="1">
                                  <p:stCondLst>
                                    <p:cond delay="1000"/>
                                  </p:stCondLst>
                                  <p:childTnLst>
                                    <p:set>
                                      <p:cBhvr>
                                        <p:cTn id="3624" dur="1" fill="hold">
                                          <p:stCondLst>
                                            <p:cond delay="0"/>
                                          </p:stCondLst>
                                        </p:cTn>
                                        <p:tgtEl>
                                          <p:spTgt spid="1692"/>
                                        </p:tgtEl>
                                        <p:attrNameLst>
                                          <p:attrName>style.visibility</p:attrName>
                                        </p:attrNameLst>
                                      </p:cBhvr>
                                      <p:to>
                                        <p:strVal val="hidden"/>
                                      </p:to>
                                    </p:set>
                                  </p:childTnLst>
                                </p:cTn>
                              </p:par>
                            </p:childTnLst>
                          </p:cTn>
                        </p:par>
                        <p:par>
                          <p:cTn id="3625" fill="hold">
                            <p:stCondLst>
                              <p:cond delay="11000"/>
                            </p:stCondLst>
                            <p:childTnLst>
                              <p:par>
                                <p:cTn id="3626" nodeType="afterEffect" fill="hold" presetClass="exit" presetID="1">
                                  <p:stCondLst>
                                    <p:cond delay="1000"/>
                                  </p:stCondLst>
                                  <p:childTnLst>
                                    <p:set>
                                      <p:cBhvr>
                                        <p:cTn id="3627" dur="1" fill="hold">
                                          <p:stCondLst>
                                            <p:cond delay="0"/>
                                          </p:stCondLst>
                                        </p:cTn>
                                        <p:tgtEl>
                                          <p:spTgt spid="1691"/>
                                        </p:tgtEl>
                                        <p:attrNameLst>
                                          <p:attrName>style.visibility</p:attrName>
                                        </p:attrNameLst>
                                      </p:cBhvr>
                                      <p:to>
                                        <p:strVal val="hidden"/>
                                      </p:to>
                                    </p:set>
                                  </p:childTnLst>
                                </p:cTn>
                              </p:par>
                            </p:childTnLst>
                          </p:cTn>
                        </p:par>
                        <p:par>
                          <p:cTn id="3628" fill="hold">
                            <p:stCondLst>
                              <p:cond delay="12000"/>
                            </p:stCondLst>
                            <p:childTnLst>
                              <p:par>
                                <p:cTn id="3629" nodeType="afterEffect" fill="hold" presetClass="exit" presetID="1">
                                  <p:stCondLst>
                                    <p:cond delay="1000"/>
                                  </p:stCondLst>
                                  <p:childTnLst>
                                    <p:set>
                                      <p:cBhvr>
                                        <p:cTn id="3630" dur="1" fill="hold">
                                          <p:stCondLst>
                                            <p:cond delay="0"/>
                                          </p:stCondLst>
                                        </p:cTn>
                                        <p:tgtEl>
                                          <p:spTgt spid="1690"/>
                                        </p:tgtEl>
                                        <p:attrNameLst>
                                          <p:attrName>style.visibility</p:attrName>
                                        </p:attrNameLst>
                                      </p:cBhvr>
                                      <p:to>
                                        <p:strVal val="hidden"/>
                                      </p:to>
                                    </p:set>
                                  </p:childTnLst>
                                </p:cTn>
                              </p:par>
                            </p:childTnLst>
                          </p:cTn>
                        </p:par>
                        <p:par>
                          <p:cTn id="3631" fill="hold">
                            <p:stCondLst>
                              <p:cond delay="13000"/>
                            </p:stCondLst>
                            <p:childTnLst>
                              <p:par>
                                <p:cTn id="3632" nodeType="afterEffect" fill="hold" presetClass="exit" presetID="1">
                                  <p:stCondLst>
                                    <p:cond delay="1000"/>
                                  </p:stCondLst>
                                  <p:childTnLst>
                                    <p:set>
                                      <p:cBhvr>
                                        <p:cTn id="3633" dur="1" fill="hold">
                                          <p:stCondLst>
                                            <p:cond delay="0"/>
                                          </p:stCondLst>
                                        </p:cTn>
                                        <p:tgtEl>
                                          <p:spTgt spid="1689"/>
                                        </p:tgtEl>
                                        <p:attrNameLst>
                                          <p:attrName>style.visibility</p:attrName>
                                        </p:attrNameLst>
                                      </p:cBhvr>
                                      <p:to>
                                        <p:strVal val="hidden"/>
                                      </p:to>
                                    </p:set>
                                  </p:childTnLst>
                                </p:cTn>
                              </p:par>
                            </p:childTnLst>
                          </p:cTn>
                        </p:par>
                        <p:par>
                          <p:cTn id="3634" fill="hold">
                            <p:stCondLst>
                              <p:cond delay="14000"/>
                            </p:stCondLst>
                            <p:childTnLst>
                              <p:par>
                                <p:cTn id="3635" nodeType="afterEffect" fill="hold" presetClass="exit" presetID="1">
                                  <p:stCondLst>
                                    <p:cond delay="1000"/>
                                  </p:stCondLst>
                                  <p:childTnLst>
                                    <p:set>
                                      <p:cBhvr>
                                        <p:cTn id="3636" dur="1" fill="hold">
                                          <p:stCondLst>
                                            <p:cond delay="0"/>
                                          </p:stCondLst>
                                        </p:cTn>
                                        <p:tgtEl>
                                          <p:spTgt spid="1688"/>
                                        </p:tgtEl>
                                        <p:attrNameLst>
                                          <p:attrName>style.visibility</p:attrName>
                                        </p:attrNameLst>
                                      </p:cBhvr>
                                      <p:to>
                                        <p:strVal val="hidden"/>
                                      </p:to>
                                    </p:set>
                                  </p:childTnLst>
                                </p:cTn>
                              </p:par>
                            </p:childTnLst>
                          </p:cTn>
                        </p:par>
                        <p:par>
                          <p:cTn id="3637" fill="hold">
                            <p:stCondLst>
                              <p:cond delay="15000"/>
                            </p:stCondLst>
                            <p:childTnLst>
                              <p:par>
                                <p:cTn id="3638" nodeType="afterEffect" fill="hold" presetClass="exit" presetID="1">
                                  <p:stCondLst>
                                    <p:cond delay="1000"/>
                                  </p:stCondLst>
                                  <p:childTnLst>
                                    <p:set>
                                      <p:cBhvr>
                                        <p:cTn id="3639" dur="1" fill="hold">
                                          <p:stCondLst>
                                            <p:cond delay="0"/>
                                          </p:stCondLst>
                                        </p:cTn>
                                        <p:tgtEl>
                                          <p:spTgt spid="1687"/>
                                        </p:tgtEl>
                                        <p:attrNameLst>
                                          <p:attrName>style.visibility</p:attrName>
                                        </p:attrNameLst>
                                      </p:cBhvr>
                                      <p:to>
                                        <p:strVal val="hidden"/>
                                      </p:to>
                                    </p:set>
                                  </p:childTnLst>
                                </p:cTn>
                              </p:par>
                            </p:childTnLst>
                          </p:cTn>
                        </p:par>
                        <p:par>
                          <p:cTn id="3640" fill="hold">
                            <p:stCondLst>
                              <p:cond delay="16000"/>
                            </p:stCondLst>
                            <p:childTnLst>
                              <p:par>
                                <p:cTn id="3641" nodeType="afterEffect" fill="hold" presetClass="exit" presetID="1">
                                  <p:stCondLst>
                                    <p:cond delay="1000"/>
                                  </p:stCondLst>
                                  <p:childTnLst>
                                    <p:set>
                                      <p:cBhvr>
                                        <p:cTn id="3642" dur="1" fill="hold">
                                          <p:stCondLst>
                                            <p:cond delay="0"/>
                                          </p:stCondLst>
                                        </p:cTn>
                                        <p:tgtEl>
                                          <p:spTgt spid="1686"/>
                                        </p:tgtEl>
                                        <p:attrNameLst>
                                          <p:attrName>style.visibility</p:attrName>
                                        </p:attrNameLst>
                                      </p:cBhvr>
                                      <p:to>
                                        <p:strVal val="hidden"/>
                                      </p:to>
                                    </p:set>
                                  </p:childTnLst>
                                </p:cTn>
                              </p:par>
                            </p:childTnLst>
                          </p:cTn>
                        </p:par>
                        <p:par>
                          <p:cTn id="3643" fill="hold">
                            <p:stCondLst>
                              <p:cond delay="17000"/>
                            </p:stCondLst>
                            <p:childTnLst>
                              <p:par>
                                <p:cTn id="3644" nodeType="afterEffect" fill="hold" presetClass="exit" presetID="1">
                                  <p:stCondLst>
                                    <p:cond delay="1000"/>
                                  </p:stCondLst>
                                  <p:childTnLst>
                                    <p:set>
                                      <p:cBhvr>
                                        <p:cTn id="3645" dur="1" fill="hold">
                                          <p:stCondLst>
                                            <p:cond delay="0"/>
                                          </p:stCondLst>
                                        </p:cTn>
                                        <p:tgtEl>
                                          <p:spTgt spid="1685"/>
                                        </p:tgtEl>
                                        <p:attrNameLst>
                                          <p:attrName>style.visibility</p:attrName>
                                        </p:attrNameLst>
                                      </p:cBhvr>
                                      <p:to>
                                        <p:strVal val="hidden"/>
                                      </p:to>
                                    </p:set>
                                  </p:childTnLst>
                                </p:cTn>
                              </p:par>
                            </p:childTnLst>
                          </p:cTn>
                        </p:par>
                        <p:par>
                          <p:cTn id="3646" fill="hold">
                            <p:stCondLst>
                              <p:cond delay="18000"/>
                            </p:stCondLst>
                            <p:childTnLst>
                              <p:par>
                                <p:cTn id="3647" nodeType="afterEffect" fill="hold" presetClass="exit" presetID="1">
                                  <p:stCondLst>
                                    <p:cond delay="1000"/>
                                  </p:stCondLst>
                                  <p:childTnLst>
                                    <p:set>
                                      <p:cBhvr>
                                        <p:cTn id="3648" dur="1" fill="hold">
                                          <p:stCondLst>
                                            <p:cond delay="0"/>
                                          </p:stCondLst>
                                        </p:cTn>
                                        <p:tgtEl>
                                          <p:spTgt spid="1684"/>
                                        </p:tgtEl>
                                        <p:attrNameLst>
                                          <p:attrName>style.visibility</p:attrName>
                                        </p:attrNameLst>
                                      </p:cBhvr>
                                      <p:to>
                                        <p:strVal val="hidden"/>
                                      </p:to>
                                    </p:set>
                                  </p:childTnLst>
                                </p:cTn>
                              </p:par>
                            </p:childTnLst>
                          </p:cTn>
                        </p:par>
                        <p:par>
                          <p:cTn id="3649" fill="hold">
                            <p:stCondLst>
                              <p:cond delay="19000"/>
                            </p:stCondLst>
                            <p:childTnLst>
                              <p:par>
                                <p:cTn id="3650" nodeType="afterEffect" fill="hold" presetClass="exit" presetID="1">
                                  <p:stCondLst>
                                    <p:cond delay="1000"/>
                                  </p:stCondLst>
                                  <p:childTnLst>
                                    <p:set>
                                      <p:cBhvr>
                                        <p:cTn id="3651" dur="1" fill="hold">
                                          <p:stCondLst>
                                            <p:cond delay="0"/>
                                          </p:stCondLst>
                                        </p:cTn>
                                        <p:tgtEl>
                                          <p:spTgt spid="1683"/>
                                        </p:tgtEl>
                                        <p:attrNameLst>
                                          <p:attrName>style.visibility</p:attrName>
                                        </p:attrNameLst>
                                      </p:cBhvr>
                                      <p:to>
                                        <p:strVal val="hidden"/>
                                      </p:to>
                                    </p:set>
                                  </p:childTnLst>
                                </p:cTn>
                              </p:par>
                            </p:childTnLst>
                          </p:cTn>
                        </p:par>
                        <p:par>
                          <p:cTn id="3652" fill="hold">
                            <p:stCondLst>
                              <p:cond delay="20000"/>
                            </p:stCondLst>
                            <p:childTnLst>
                              <p:par>
                                <p:cTn id="3653" nodeType="afterEffect" fill="hold" presetClass="exit" presetID="1">
                                  <p:stCondLst>
                                    <p:cond delay="1000"/>
                                  </p:stCondLst>
                                  <p:childTnLst>
                                    <p:set>
                                      <p:cBhvr>
                                        <p:cTn id="3654" dur="1" fill="hold">
                                          <p:stCondLst>
                                            <p:cond delay="0"/>
                                          </p:stCondLst>
                                        </p:cTn>
                                        <p:tgtEl>
                                          <p:spTgt spid="1682"/>
                                        </p:tgtEl>
                                        <p:attrNameLst>
                                          <p:attrName>style.visibility</p:attrName>
                                        </p:attrNameLst>
                                      </p:cBhvr>
                                      <p:to>
                                        <p:strVal val="hidden"/>
                                      </p:to>
                                    </p:set>
                                  </p:childTnLst>
                                </p:cTn>
                              </p:par>
                            </p:childTnLst>
                          </p:cTn>
                        </p:par>
                        <p:par>
                          <p:cTn id="3655" fill="hold">
                            <p:stCondLst>
                              <p:cond delay="21000"/>
                            </p:stCondLst>
                            <p:childTnLst>
                              <p:par>
                                <p:cTn id="3656" nodeType="afterEffect" fill="hold" presetClass="exit" presetID="1">
                                  <p:stCondLst>
                                    <p:cond delay="1000"/>
                                  </p:stCondLst>
                                  <p:childTnLst>
                                    <p:set>
                                      <p:cBhvr>
                                        <p:cTn id="3657" dur="1" fill="hold">
                                          <p:stCondLst>
                                            <p:cond delay="0"/>
                                          </p:stCondLst>
                                        </p:cTn>
                                        <p:tgtEl>
                                          <p:spTgt spid="1681"/>
                                        </p:tgtEl>
                                        <p:attrNameLst>
                                          <p:attrName>style.visibility</p:attrName>
                                        </p:attrNameLst>
                                      </p:cBhvr>
                                      <p:to>
                                        <p:strVal val="hidden"/>
                                      </p:to>
                                    </p:set>
                                  </p:childTnLst>
                                </p:cTn>
                              </p:par>
                            </p:childTnLst>
                          </p:cTn>
                        </p:par>
                        <p:par>
                          <p:cTn id="3658" fill="hold">
                            <p:stCondLst>
                              <p:cond delay="22000"/>
                            </p:stCondLst>
                            <p:childTnLst>
                              <p:par>
                                <p:cTn id="3659" nodeType="afterEffect" fill="hold" presetClass="exit" presetID="1">
                                  <p:stCondLst>
                                    <p:cond delay="1000"/>
                                  </p:stCondLst>
                                  <p:childTnLst>
                                    <p:set>
                                      <p:cBhvr>
                                        <p:cTn id="3660" dur="1" fill="hold">
                                          <p:stCondLst>
                                            <p:cond delay="0"/>
                                          </p:stCondLst>
                                        </p:cTn>
                                        <p:tgtEl>
                                          <p:spTgt spid="1680"/>
                                        </p:tgtEl>
                                        <p:attrNameLst>
                                          <p:attrName>style.visibility</p:attrName>
                                        </p:attrNameLst>
                                      </p:cBhvr>
                                      <p:to>
                                        <p:strVal val="hidden"/>
                                      </p:to>
                                    </p:set>
                                  </p:childTnLst>
                                </p:cTn>
                              </p:par>
                            </p:childTnLst>
                          </p:cTn>
                        </p:par>
                        <p:par>
                          <p:cTn id="3661" fill="hold">
                            <p:stCondLst>
                              <p:cond delay="23000"/>
                            </p:stCondLst>
                            <p:childTnLst>
                              <p:par>
                                <p:cTn id="3662" nodeType="afterEffect" fill="hold" presetClass="exit" presetID="1">
                                  <p:stCondLst>
                                    <p:cond delay="1000"/>
                                  </p:stCondLst>
                                  <p:childTnLst>
                                    <p:set>
                                      <p:cBhvr>
                                        <p:cTn id="3663" dur="1" fill="hold">
                                          <p:stCondLst>
                                            <p:cond delay="0"/>
                                          </p:stCondLst>
                                        </p:cTn>
                                        <p:tgtEl>
                                          <p:spTgt spid="1679"/>
                                        </p:tgtEl>
                                        <p:attrNameLst>
                                          <p:attrName>style.visibility</p:attrName>
                                        </p:attrNameLst>
                                      </p:cBhvr>
                                      <p:to>
                                        <p:strVal val="hidden"/>
                                      </p:to>
                                    </p:set>
                                  </p:childTnLst>
                                </p:cTn>
                              </p:par>
                            </p:childTnLst>
                          </p:cTn>
                        </p:par>
                        <p:par>
                          <p:cTn id="3664" fill="hold">
                            <p:stCondLst>
                              <p:cond delay="24000"/>
                            </p:stCondLst>
                            <p:childTnLst>
                              <p:par>
                                <p:cTn id="3665" nodeType="afterEffect" fill="hold" presetClass="exit" presetID="1">
                                  <p:stCondLst>
                                    <p:cond delay="1000"/>
                                  </p:stCondLst>
                                  <p:childTnLst>
                                    <p:set>
                                      <p:cBhvr>
                                        <p:cTn id="3666" dur="1" fill="hold">
                                          <p:stCondLst>
                                            <p:cond delay="9"/>
                                          </p:stCondLst>
                                        </p:cTn>
                                        <p:tgtEl>
                                          <p:spTgt spid="16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נַעֲלֶ֤ה בִֽיהוּדָה֙ וּנְקִיצֶ֔נָּה וְנַבְקִעֶ֖נָּה אֵלֵ֑ינוּ וְנַמְלִ֥יךְ מֶ֙לֶךְ֙ בְּתוֹכָ֔הּ</a:t>
            </a:r>
            <a:endParaRPr b="0" lang="en-US" sz="3200" strike="noStrike" u="none">
              <a:solidFill>
                <a:srgbClr val="ffffff"/>
              </a:solidFill>
              <a:effectLst/>
              <a:uFillTx/>
              <a:latin typeface="Arial"/>
            </a:endParaRPr>
          </a:p>
        </p:txBody>
      </p:sp>
      <p:sp>
        <p:nvSpPr>
          <p:cNvPr id="17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Montons contre Juda, assiégeons la ville, Et battons-la en brèche, Et proclamons-y pour roi</a:t>
            </a:r>
            <a:endParaRPr b="0" lang="en-US" sz="3200" strike="noStrike" u="none">
              <a:solidFill>
                <a:srgbClr val="ffffff"/>
              </a:solidFill>
              <a:effectLst/>
              <a:uFillTx/>
              <a:latin typeface="Arial"/>
            </a:endParaRPr>
          </a:p>
        </p:txBody>
      </p:sp>
      <p:sp>
        <p:nvSpPr>
          <p:cNvPr id="17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‘Vayamos contra Judá y aterroricémosla; repartámosla entre nosotros y pongamos en medio de ella por rey </a:t>
            </a:r>
            <a:endParaRPr b="0" lang="en-US" sz="3200" strike="noStrike" u="none">
              <a:solidFill>
                <a:srgbClr val="ffffff"/>
              </a:solidFill>
              <a:effectLst/>
              <a:uFillTx/>
              <a:latin typeface="Arial"/>
            </a:endParaRPr>
          </a:p>
        </p:txBody>
      </p:sp>
      <p:sp>
        <p:nvSpPr>
          <p:cNvPr id="17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"Let us go up against Judah and trouble it, and let us make a gap in its wall for ourselves, and set a king over them,  </a:t>
            </a:r>
            <a:endParaRPr b="0" lang="en-US" sz="3200" strike="noStrike" u="none">
              <a:solidFill>
                <a:srgbClr val="ffffff"/>
              </a:solidFill>
              <a:effectLst/>
              <a:uFillTx/>
              <a:latin typeface="Arial"/>
            </a:endParaRPr>
          </a:p>
        </p:txBody>
      </p:sp>
      <p:sp>
        <p:nvSpPr>
          <p:cNvPr id="17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#48</a:t>
            </a:r>
            <a:endParaRPr b="0" lang="en-US" sz="4400" strike="noStrike" u="none">
              <a:solidFill>
                <a:srgbClr val="ffffff"/>
              </a:solidFill>
              <a:effectLst/>
              <a:uFillTx/>
              <a:latin typeface="Arial"/>
            </a:endParaRPr>
          </a:p>
        </p:txBody>
      </p:sp>
      <p:sp>
        <p:nvSpPr>
          <p:cNvPr id="17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6:6, what did the seraphim use to take the live coal?  </a:t>
            </a:r>
            <a:endParaRPr b="0" lang="en-US" sz="3200" strike="noStrike" u="none">
              <a:solidFill>
                <a:srgbClr val="ffffff"/>
              </a:solidFill>
              <a:effectLst/>
              <a:uFillTx/>
              <a:latin typeface="Arial"/>
            </a:endParaRPr>
          </a:p>
        </p:txBody>
      </p:sp>
      <p:sp>
        <p:nvSpPr>
          <p:cNvPr id="1710" name="PlaceHolder 4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6:6, ¿qué usaron los serafines para tomar el carbón encendido? </a:t>
            </a:r>
            <a:endParaRPr b="0" lang="en-US" sz="3200" strike="noStrike" u="none">
              <a:solidFill>
                <a:srgbClr val="ffffff"/>
              </a:solidFill>
              <a:effectLst/>
              <a:uFillTx/>
              <a:latin typeface="Arial"/>
            </a:endParaRPr>
          </a:p>
        </p:txBody>
      </p:sp>
      <p:sp>
        <p:nvSpPr>
          <p:cNvPr id="1711" name="PlaceHolder 4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6:6, qu’ont utilisé les séraphins pour prendre les charbons ardents ?</a:t>
            </a:r>
            <a:endParaRPr b="0" lang="en-US" sz="3200" strike="noStrike" u="none">
              <a:solidFill>
                <a:srgbClr val="ffffff"/>
              </a:solidFill>
              <a:effectLst/>
              <a:uFillTx/>
              <a:latin typeface="Arial"/>
            </a:endParaRPr>
          </a:p>
        </p:txBody>
      </p:sp>
      <p:sp>
        <p:nvSpPr>
          <p:cNvPr id="1712" name="TextBox 119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13" name="TextBox 1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14" name="TextBox 1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15" name="TextBox 1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16" name="TextBox 1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17" name="TextBox 1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18" name="TextBox 1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19" name="TextBox 1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20" name="TextBox 1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21" name="TextBox 1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22" name="TextBox 1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23" name="TextBox 1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24" name="TextBox 12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25" name="TextBox 1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26" name="TextBox 1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27" name="TextBox 1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28" name="TextBox 1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29" name="TextBox 1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730" name="TextBox 1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731" name="TextBox 1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732" name="TextBox 1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733" name="TextBox 1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734" name="TextBox 1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35" name="TextBox 1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36" name="TextBox 1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37" name="TextBox 1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667" dur="indefinite" restart="never" nodeType="tmRoot">
          <p:childTnLst>
            <p:seq>
              <p:cTn id="3668" dur="indefinite" nodeType="mainSeq">
                <p:childTnLst>
                  <p:par>
                    <p:cTn id="3669" fill="hold">
                      <p:stCondLst>
                        <p:cond delay="indefinite"/>
                      </p:stCondLst>
                      <p:childTnLst>
                        <p:par>
                          <p:cTn id="3670" fill="hold">
                            <p:stCondLst>
                              <p:cond delay="0"/>
                            </p:stCondLst>
                            <p:childTnLst>
                              <p:par>
                                <p:cTn id="3671" nodeType="clickEffect" fill="hold" presetClass="exit" presetID="1">
                                  <p:stCondLst>
                                    <p:cond delay="1000"/>
                                  </p:stCondLst>
                                  <p:childTnLst>
                                    <p:set>
                                      <p:cBhvr>
                                        <p:cTn id="3672" dur="1" fill="hold">
                                          <p:stCondLst>
                                            <p:cond delay="0"/>
                                          </p:stCondLst>
                                        </p:cTn>
                                        <p:tgtEl>
                                          <p:spTgt spid="1737"/>
                                        </p:tgtEl>
                                        <p:attrNameLst>
                                          <p:attrName>style.visibility</p:attrName>
                                        </p:attrNameLst>
                                      </p:cBhvr>
                                      <p:to>
                                        <p:strVal val="hidden"/>
                                      </p:to>
                                    </p:set>
                                  </p:childTnLst>
                                </p:cTn>
                              </p:par>
                            </p:childTnLst>
                          </p:cTn>
                        </p:par>
                        <p:par>
                          <p:cTn id="3673" fill="hold">
                            <p:stCondLst>
                              <p:cond delay="1000"/>
                            </p:stCondLst>
                            <p:childTnLst>
                              <p:par>
                                <p:cTn id="3674" nodeType="afterEffect" fill="hold" presetClass="exit" presetID="1">
                                  <p:stCondLst>
                                    <p:cond delay="1000"/>
                                  </p:stCondLst>
                                  <p:childTnLst>
                                    <p:set>
                                      <p:cBhvr>
                                        <p:cTn id="3675" dur="1" fill="hold">
                                          <p:stCondLst>
                                            <p:cond delay="0"/>
                                          </p:stCondLst>
                                        </p:cTn>
                                        <p:tgtEl>
                                          <p:spTgt spid="1736"/>
                                        </p:tgtEl>
                                        <p:attrNameLst>
                                          <p:attrName>style.visibility</p:attrName>
                                        </p:attrNameLst>
                                      </p:cBhvr>
                                      <p:to>
                                        <p:strVal val="hidden"/>
                                      </p:to>
                                    </p:set>
                                  </p:childTnLst>
                                </p:cTn>
                              </p:par>
                            </p:childTnLst>
                          </p:cTn>
                        </p:par>
                        <p:par>
                          <p:cTn id="3676" fill="hold">
                            <p:stCondLst>
                              <p:cond delay="2000"/>
                            </p:stCondLst>
                            <p:childTnLst>
                              <p:par>
                                <p:cTn id="3677" nodeType="afterEffect" fill="hold" presetClass="exit" presetID="1">
                                  <p:stCondLst>
                                    <p:cond delay="1000"/>
                                  </p:stCondLst>
                                  <p:childTnLst>
                                    <p:set>
                                      <p:cBhvr>
                                        <p:cTn id="3678" dur="1" fill="hold">
                                          <p:stCondLst>
                                            <p:cond delay="0"/>
                                          </p:stCondLst>
                                        </p:cTn>
                                        <p:tgtEl>
                                          <p:spTgt spid="1735"/>
                                        </p:tgtEl>
                                        <p:attrNameLst>
                                          <p:attrName>style.visibility</p:attrName>
                                        </p:attrNameLst>
                                      </p:cBhvr>
                                      <p:to>
                                        <p:strVal val="hidden"/>
                                      </p:to>
                                    </p:set>
                                  </p:childTnLst>
                                </p:cTn>
                              </p:par>
                            </p:childTnLst>
                          </p:cTn>
                        </p:par>
                        <p:par>
                          <p:cTn id="3679" fill="hold">
                            <p:stCondLst>
                              <p:cond delay="3000"/>
                            </p:stCondLst>
                            <p:childTnLst>
                              <p:par>
                                <p:cTn id="3680" nodeType="afterEffect" fill="hold" presetClass="exit" presetID="1">
                                  <p:stCondLst>
                                    <p:cond delay="1000"/>
                                  </p:stCondLst>
                                  <p:childTnLst>
                                    <p:set>
                                      <p:cBhvr>
                                        <p:cTn id="3681" dur="1" fill="hold">
                                          <p:stCondLst>
                                            <p:cond delay="0"/>
                                          </p:stCondLst>
                                        </p:cTn>
                                        <p:tgtEl>
                                          <p:spTgt spid="1734"/>
                                        </p:tgtEl>
                                        <p:attrNameLst>
                                          <p:attrName>style.visibility</p:attrName>
                                        </p:attrNameLst>
                                      </p:cBhvr>
                                      <p:to>
                                        <p:strVal val="hidden"/>
                                      </p:to>
                                    </p:set>
                                  </p:childTnLst>
                                </p:cTn>
                              </p:par>
                            </p:childTnLst>
                          </p:cTn>
                        </p:par>
                        <p:par>
                          <p:cTn id="3682" fill="hold">
                            <p:stCondLst>
                              <p:cond delay="4000"/>
                            </p:stCondLst>
                            <p:childTnLst>
                              <p:par>
                                <p:cTn id="3683" nodeType="afterEffect" fill="hold" presetClass="exit" presetID="1">
                                  <p:stCondLst>
                                    <p:cond delay="1000"/>
                                  </p:stCondLst>
                                  <p:childTnLst>
                                    <p:set>
                                      <p:cBhvr>
                                        <p:cTn id="3684" dur="1" fill="hold">
                                          <p:stCondLst>
                                            <p:cond delay="0"/>
                                          </p:stCondLst>
                                        </p:cTn>
                                        <p:tgtEl>
                                          <p:spTgt spid="1733"/>
                                        </p:tgtEl>
                                        <p:attrNameLst>
                                          <p:attrName>style.visibility</p:attrName>
                                        </p:attrNameLst>
                                      </p:cBhvr>
                                      <p:to>
                                        <p:strVal val="hidden"/>
                                      </p:to>
                                    </p:set>
                                  </p:childTnLst>
                                </p:cTn>
                              </p:par>
                            </p:childTnLst>
                          </p:cTn>
                        </p:par>
                        <p:par>
                          <p:cTn id="3685" fill="hold">
                            <p:stCondLst>
                              <p:cond delay="5000"/>
                            </p:stCondLst>
                            <p:childTnLst>
                              <p:par>
                                <p:cTn id="3686" nodeType="afterEffect" fill="hold" presetClass="exit" presetID="1">
                                  <p:stCondLst>
                                    <p:cond delay="1000"/>
                                  </p:stCondLst>
                                  <p:childTnLst>
                                    <p:set>
                                      <p:cBhvr>
                                        <p:cTn id="3687" dur="1" fill="hold">
                                          <p:stCondLst>
                                            <p:cond delay="0"/>
                                          </p:stCondLst>
                                        </p:cTn>
                                        <p:tgtEl>
                                          <p:spTgt spid="1732"/>
                                        </p:tgtEl>
                                        <p:attrNameLst>
                                          <p:attrName>style.visibility</p:attrName>
                                        </p:attrNameLst>
                                      </p:cBhvr>
                                      <p:to>
                                        <p:strVal val="hidden"/>
                                      </p:to>
                                    </p:set>
                                  </p:childTnLst>
                                </p:cTn>
                              </p:par>
                            </p:childTnLst>
                          </p:cTn>
                        </p:par>
                        <p:par>
                          <p:cTn id="3688" fill="hold">
                            <p:stCondLst>
                              <p:cond delay="6000"/>
                            </p:stCondLst>
                            <p:childTnLst>
                              <p:par>
                                <p:cTn id="3689" nodeType="afterEffect" fill="hold" presetClass="exit" presetID="1">
                                  <p:stCondLst>
                                    <p:cond delay="1000"/>
                                  </p:stCondLst>
                                  <p:childTnLst>
                                    <p:set>
                                      <p:cBhvr>
                                        <p:cTn id="3690" dur="1" fill="hold">
                                          <p:stCondLst>
                                            <p:cond delay="0"/>
                                          </p:stCondLst>
                                        </p:cTn>
                                        <p:tgtEl>
                                          <p:spTgt spid="1731"/>
                                        </p:tgtEl>
                                        <p:attrNameLst>
                                          <p:attrName>style.visibility</p:attrName>
                                        </p:attrNameLst>
                                      </p:cBhvr>
                                      <p:to>
                                        <p:strVal val="hidden"/>
                                      </p:to>
                                    </p:set>
                                  </p:childTnLst>
                                </p:cTn>
                              </p:par>
                            </p:childTnLst>
                          </p:cTn>
                        </p:par>
                        <p:par>
                          <p:cTn id="3691" fill="hold">
                            <p:stCondLst>
                              <p:cond delay="7000"/>
                            </p:stCondLst>
                            <p:childTnLst>
                              <p:par>
                                <p:cTn id="3692" nodeType="afterEffect" fill="hold" presetClass="exit" presetID="1">
                                  <p:stCondLst>
                                    <p:cond delay="1000"/>
                                  </p:stCondLst>
                                  <p:childTnLst>
                                    <p:set>
                                      <p:cBhvr>
                                        <p:cTn id="3693" dur="1" fill="hold">
                                          <p:stCondLst>
                                            <p:cond delay="0"/>
                                          </p:stCondLst>
                                        </p:cTn>
                                        <p:tgtEl>
                                          <p:spTgt spid="1730"/>
                                        </p:tgtEl>
                                        <p:attrNameLst>
                                          <p:attrName>style.visibility</p:attrName>
                                        </p:attrNameLst>
                                      </p:cBhvr>
                                      <p:to>
                                        <p:strVal val="hidden"/>
                                      </p:to>
                                    </p:set>
                                  </p:childTnLst>
                                </p:cTn>
                              </p:par>
                            </p:childTnLst>
                          </p:cTn>
                        </p:par>
                        <p:par>
                          <p:cTn id="3694" fill="hold">
                            <p:stCondLst>
                              <p:cond delay="8000"/>
                            </p:stCondLst>
                            <p:childTnLst>
                              <p:par>
                                <p:cTn id="3695" nodeType="afterEffect" fill="hold" presetClass="exit" presetID="1">
                                  <p:stCondLst>
                                    <p:cond delay="1000"/>
                                  </p:stCondLst>
                                  <p:childTnLst>
                                    <p:set>
                                      <p:cBhvr>
                                        <p:cTn id="3696" dur="1" fill="hold">
                                          <p:stCondLst>
                                            <p:cond delay="0"/>
                                          </p:stCondLst>
                                        </p:cTn>
                                        <p:tgtEl>
                                          <p:spTgt spid="1729"/>
                                        </p:tgtEl>
                                        <p:attrNameLst>
                                          <p:attrName>style.visibility</p:attrName>
                                        </p:attrNameLst>
                                      </p:cBhvr>
                                      <p:to>
                                        <p:strVal val="hidden"/>
                                      </p:to>
                                    </p:set>
                                  </p:childTnLst>
                                </p:cTn>
                              </p:par>
                            </p:childTnLst>
                          </p:cTn>
                        </p:par>
                        <p:par>
                          <p:cTn id="3697" fill="hold">
                            <p:stCondLst>
                              <p:cond delay="9000"/>
                            </p:stCondLst>
                            <p:childTnLst>
                              <p:par>
                                <p:cTn id="3698" nodeType="afterEffect" fill="hold" presetClass="exit" presetID="1">
                                  <p:stCondLst>
                                    <p:cond delay="1000"/>
                                  </p:stCondLst>
                                  <p:childTnLst>
                                    <p:set>
                                      <p:cBhvr>
                                        <p:cTn id="3699" dur="1" fill="hold">
                                          <p:stCondLst>
                                            <p:cond delay="0"/>
                                          </p:stCondLst>
                                        </p:cTn>
                                        <p:tgtEl>
                                          <p:spTgt spid="1728"/>
                                        </p:tgtEl>
                                        <p:attrNameLst>
                                          <p:attrName>style.visibility</p:attrName>
                                        </p:attrNameLst>
                                      </p:cBhvr>
                                      <p:to>
                                        <p:strVal val="hidden"/>
                                      </p:to>
                                    </p:set>
                                  </p:childTnLst>
                                </p:cTn>
                              </p:par>
                            </p:childTnLst>
                          </p:cTn>
                        </p:par>
                        <p:par>
                          <p:cTn id="3700" fill="hold">
                            <p:stCondLst>
                              <p:cond delay="10000"/>
                            </p:stCondLst>
                            <p:childTnLst>
                              <p:par>
                                <p:cTn id="3701" nodeType="afterEffect" fill="hold" presetClass="exit" presetID="1">
                                  <p:stCondLst>
                                    <p:cond delay="1000"/>
                                  </p:stCondLst>
                                  <p:childTnLst>
                                    <p:set>
                                      <p:cBhvr>
                                        <p:cTn id="3702" dur="1" fill="hold">
                                          <p:stCondLst>
                                            <p:cond delay="0"/>
                                          </p:stCondLst>
                                        </p:cTn>
                                        <p:tgtEl>
                                          <p:spTgt spid="1727"/>
                                        </p:tgtEl>
                                        <p:attrNameLst>
                                          <p:attrName>style.visibility</p:attrName>
                                        </p:attrNameLst>
                                      </p:cBhvr>
                                      <p:to>
                                        <p:strVal val="hidden"/>
                                      </p:to>
                                    </p:set>
                                  </p:childTnLst>
                                </p:cTn>
                              </p:par>
                            </p:childTnLst>
                          </p:cTn>
                        </p:par>
                        <p:par>
                          <p:cTn id="3703" fill="hold">
                            <p:stCondLst>
                              <p:cond delay="11000"/>
                            </p:stCondLst>
                            <p:childTnLst>
                              <p:par>
                                <p:cTn id="3704" nodeType="afterEffect" fill="hold" presetClass="exit" presetID="1">
                                  <p:stCondLst>
                                    <p:cond delay="1000"/>
                                  </p:stCondLst>
                                  <p:childTnLst>
                                    <p:set>
                                      <p:cBhvr>
                                        <p:cTn id="3705" dur="1" fill="hold">
                                          <p:stCondLst>
                                            <p:cond delay="0"/>
                                          </p:stCondLst>
                                        </p:cTn>
                                        <p:tgtEl>
                                          <p:spTgt spid="1726"/>
                                        </p:tgtEl>
                                        <p:attrNameLst>
                                          <p:attrName>style.visibility</p:attrName>
                                        </p:attrNameLst>
                                      </p:cBhvr>
                                      <p:to>
                                        <p:strVal val="hidden"/>
                                      </p:to>
                                    </p:set>
                                  </p:childTnLst>
                                </p:cTn>
                              </p:par>
                            </p:childTnLst>
                          </p:cTn>
                        </p:par>
                        <p:par>
                          <p:cTn id="3706" fill="hold">
                            <p:stCondLst>
                              <p:cond delay="12000"/>
                            </p:stCondLst>
                            <p:childTnLst>
                              <p:par>
                                <p:cTn id="3707" nodeType="afterEffect" fill="hold" presetClass="exit" presetID="1">
                                  <p:stCondLst>
                                    <p:cond delay="1000"/>
                                  </p:stCondLst>
                                  <p:childTnLst>
                                    <p:set>
                                      <p:cBhvr>
                                        <p:cTn id="3708" dur="1" fill="hold">
                                          <p:stCondLst>
                                            <p:cond delay="0"/>
                                          </p:stCondLst>
                                        </p:cTn>
                                        <p:tgtEl>
                                          <p:spTgt spid="1725"/>
                                        </p:tgtEl>
                                        <p:attrNameLst>
                                          <p:attrName>style.visibility</p:attrName>
                                        </p:attrNameLst>
                                      </p:cBhvr>
                                      <p:to>
                                        <p:strVal val="hidden"/>
                                      </p:to>
                                    </p:set>
                                  </p:childTnLst>
                                </p:cTn>
                              </p:par>
                            </p:childTnLst>
                          </p:cTn>
                        </p:par>
                        <p:par>
                          <p:cTn id="3709" fill="hold">
                            <p:stCondLst>
                              <p:cond delay="13000"/>
                            </p:stCondLst>
                            <p:childTnLst>
                              <p:par>
                                <p:cTn id="3710" nodeType="afterEffect" fill="hold" presetClass="exit" presetID="1">
                                  <p:stCondLst>
                                    <p:cond delay="1000"/>
                                  </p:stCondLst>
                                  <p:childTnLst>
                                    <p:set>
                                      <p:cBhvr>
                                        <p:cTn id="3711" dur="1" fill="hold">
                                          <p:stCondLst>
                                            <p:cond delay="0"/>
                                          </p:stCondLst>
                                        </p:cTn>
                                        <p:tgtEl>
                                          <p:spTgt spid="1724"/>
                                        </p:tgtEl>
                                        <p:attrNameLst>
                                          <p:attrName>style.visibility</p:attrName>
                                        </p:attrNameLst>
                                      </p:cBhvr>
                                      <p:to>
                                        <p:strVal val="hidden"/>
                                      </p:to>
                                    </p:set>
                                  </p:childTnLst>
                                </p:cTn>
                              </p:par>
                            </p:childTnLst>
                          </p:cTn>
                        </p:par>
                        <p:par>
                          <p:cTn id="3712" fill="hold">
                            <p:stCondLst>
                              <p:cond delay="14000"/>
                            </p:stCondLst>
                            <p:childTnLst>
                              <p:par>
                                <p:cTn id="3713" nodeType="afterEffect" fill="hold" presetClass="exit" presetID="1">
                                  <p:stCondLst>
                                    <p:cond delay="1000"/>
                                  </p:stCondLst>
                                  <p:childTnLst>
                                    <p:set>
                                      <p:cBhvr>
                                        <p:cTn id="3714" dur="1" fill="hold">
                                          <p:stCondLst>
                                            <p:cond delay="0"/>
                                          </p:stCondLst>
                                        </p:cTn>
                                        <p:tgtEl>
                                          <p:spTgt spid="1723"/>
                                        </p:tgtEl>
                                        <p:attrNameLst>
                                          <p:attrName>style.visibility</p:attrName>
                                        </p:attrNameLst>
                                      </p:cBhvr>
                                      <p:to>
                                        <p:strVal val="hidden"/>
                                      </p:to>
                                    </p:set>
                                  </p:childTnLst>
                                </p:cTn>
                              </p:par>
                            </p:childTnLst>
                          </p:cTn>
                        </p:par>
                        <p:par>
                          <p:cTn id="3715" fill="hold">
                            <p:stCondLst>
                              <p:cond delay="15000"/>
                            </p:stCondLst>
                            <p:childTnLst>
                              <p:par>
                                <p:cTn id="3716" nodeType="afterEffect" fill="hold" presetClass="exit" presetID="1">
                                  <p:stCondLst>
                                    <p:cond delay="1000"/>
                                  </p:stCondLst>
                                  <p:childTnLst>
                                    <p:set>
                                      <p:cBhvr>
                                        <p:cTn id="3717" dur="1" fill="hold">
                                          <p:stCondLst>
                                            <p:cond delay="0"/>
                                          </p:stCondLst>
                                        </p:cTn>
                                        <p:tgtEl>
                                          <p:spTgt spid="1722"/>
                                        </p:tgtEl>
                                        <p:attrNameLst>
                                          <p:attrName>style.visibility</p:attrName>
                                        </p:attrNameLst>
                                      </p:cBhvr>
                                      <p:to>
                                        <p:strVal val="hidden"/>
                                      </p:to>
                                    </p:set>
                                  </p:childTnLst>
                                </p:cTn>
                              </p:par>
                            </p:childTnLst>
                          </p:cTn>
                        </p:par>
                        <p:par>
                          <p:cTn id="3718" fill="hold">
                            <p:stCondLst>
                              <p:cond delay="16000"/>
                            </p:stCondLst>
                            <p:childTnLst>
                              <p:par>
                                <p:cTn id="3719" nodeType="afterEffect" fill="hold" presetClass="exit" presetID="1">
                                  <p:stCondLst>
                                    <p:cond delay="1000"/>
                                  </p:stCondLst>
                                  <p:childTnLst>
                                    <p:set>
                                      <p:cBhvr>
                                        <p:cTn id="3720" dur="1" fill="hold">
                                          <p:stCondLst>
                                            <p:cond delay="0"/>
                                          </p:stCondLst>
                                        </p:cTn>
                                        <p:tgtEl>
                                          <p:spTgt spid="1721"/>
                                        </p:tgtEl>
                                        <p:attrNameLst>
                                          <p:attrName>style.visibility</p:attrName>
                                        </p:attrNameLst>
                                      </p:cBhvr>
                                      <p:to>
                                        <p:strVal val="hidden"/>
                                      </p:to>
                                    </p:set>
                                  </p:childTnLst>
                                </p:cTn>
                              </p:par>
                            </p:childTnLst>
                          </p:cTn>
                        </p:par>
                        <p:par>
                          <p:cTn id="3721" fill="hold">
                            <p:stCondLst>
                              <p:cond delay="17000"/>
                            </p:stCondLst>
                            <p:childTnLst>
                              <p:par>
                                <p:cTn id="3722" nodeType="afterEffect" fill="hold" presetClass="exit" presetID="1">
                                  <p:stCondLst>
                                    <p:cond delay="1000"/>
                                  </p:stCondLst>
                                  <p:childTnLst>
                                    <p:set>
                                      <p:cBhvr>
                                        <p:cTn id="3723" dur="1" fill="hold">
                                          <p:stCondLst>
                                            <p:cond delay="0"/>
                                          </p:stCondLst>
                                        </p:cTn>
                                        <p:tgtEl>
                                          <p:spTgt spid="1720"/>
                                        </p:tgtEl>
                                        <p:attrNameLst>
                                          <p:attrName>style.visibility</p:attrName>
                                        </p:attrNameLst>
                                      </p:cBhvr>
                                      <p:to>
                                        <p:strVal val="hidden"/>
                                      </p:to>
                                    </p:set>
                                  </p:childTnLst>
                                </p:cTn>
                              </p:par>
                            </p:childTnLst>
                          </p:cTn>
                        </p:par>
                        <p:par>
                          <p:cTn id="3724" fill="hold">
                            <p:stCondLst>
                              <p:cond delay="18000"/>
                            </p:stCondLst>
                            <p:childTnLst>
                              <p:par>
                                <p:cTn id="3725" nodeType="afterEffect" fill="hold" presetClass="exit" presetID="1">
                                  <p:stCondLst>
                                    <p:cond delay="1000"/>
                                  </p:stCondLst>
                                  <p:childTnLst>
                                    <p:set>
                                      <p:cBhvr>
                                        <p:cTn id="3726" dur="1" fill="hold">
                                          <p:stCondLst>
                                            <p:cond delay="0"/>
                                          </p:stCondLst>
                                        </p:cTn>
                                        <p:tgtEl>
                                          <p:spTgt spid="1719"/>
                                        </p:tgtEl>
                                        <p:attrNameLst>
                                          <p:attrName>style.visibility</p:attrName>
                                        </p:attrNameLst>
                                      </p:cBhvr>
                                      <p:to>
                                        <p:strVal val="hidden"/>
                                      </p:to>
                                    </p:set>
                                  </p:childTnLst>
                                </p:cTn>
                              </p:par>
                            </p:childTnLst>
                          </p:cTn>
                        </p:par>
                        <p:par>
                          <p:cTn id="3727" fill="hold">
                            <p:stCondLst>
                              <p:cond delay="19000"/>
                            </p:stCondLst>
                            <p:childTnLst>
                              <p:par>
                                <p:cTn id="3728" nodeType="afterEffect" fill="hold" presetClass="exit" presetID="1">
                                  <p:stCondLst>
                                    <p:cond delay="1000"/>
                                  </p:stCondLst>
                                  <p:childTnLst>
                                    <p:set>
                                      <p:cBhvr>
                                        <p:cTn id="3729" dur="1" fill="hold">
                                          <p:stCondLst>
                                            <p:cond delay="0"/>
                                          </p:stCondLst>
                                        </p:cTn>
                                        <p:tgtEl>
                                          <p:spTgt spid="1718"/>
                                        </p:tgtEl>
                                        <p:attrNameLst>
                                          <p:attrName>style.visibility</p:attrName>
                                        </p:attrNameLst>
                                      </p:cBhvr>
                                      <p:to>
                                        <p:strVal val="hidden"/>
                                      </p:to>
                                    </p:set>
                                  </p:childTnLst>
                                </p:cTn>
                              </p:par>
                            </p:childTnLst>
                          </p:cTn>
                        </p:par>
                        <p:par>
                          <p:cTn id="3730" fill="hold">
                            <p:stCondLst>
                              <p:cond delay="20000"/>
                            </p:stCondLst>
                            <p:childTnLst>
                              <p:par>
                                <p:cTn id="3731" nodeType="afterEffect" fill="hold" presetClass="exit" presetID="1">
                                  <p:stCondLst>
                                    <p:cond delay="1000"/>
                                  </p:stCondLst>
                                  <p:childTnLst>
                                    <p:set>
                                      <p:cBhvr>
                                        <p:cTn id="3732" dur="1" fill="hold">
                                          <p:stCondLst>
                                            <p:cond delay="0"/>
                                          </p:stCondLst>
                                        </p:cTn>
                                        <p:tgtEl>
                                          <p:spTgt spid="1717"/>
                                        </p:tgtEl>
                                        <p:attrNameLst>
                                          <p:attrName>style.visibility</p:attrName>
                                        </p:attrNameLst>
                                      </p:cBhvr>
                                      <p:to>
                                        <p:strVal val="hidden"/>
                                      </p:to>
                                    </p:set>
                                  </p:childTnLst>
                                </p:cTn>
                              </p:par>
                            </p:childTnLst>
                          </p:cTn>
                        </p:par>
                        <p:par>
                          <p:cTn id="3733" fill="hold">
                            <p:stCondLst>
                              <p:cond delay="21000"/>
                            </p:stCondLst>
                            <p:childTnLst>
                              <p:par>
                                <p:cTn id="3734" nodeType="afterEffect" fill="hold" presetClass="exit" presetID="1">
                                  <p:stCondLst>
                                    <p:cond delay="1000"/>
                                  </p:stCondLst>
                                  <p:childTnLst>
                                    <p:set>
                                      <p:cBhvr>
                                        <p:cTn id="3735" dur="1" fill="hold">
                                          <p:stCondLst>
                                            <p:cond delay="0"/>
                                          </p:stCondLst>
                                        </p:cTn>
                                        <p:tgtEl>
                                          <p:spTgt spid="1716"/>
                                        </p:tgtEl>
                                        <p:attrNameLst>
                                          <p:attrName>style.visibility</p:attrName>
                                        </p:attrNameLst>
                                      </p:cBhvr>
                                      <p:to>
                                        <p:strVal val="hidden"/>
                                      </p:to>
                                    </p:set>
                                  </p:childTnLst>
                                </p:cTn>
                              </p:par>
                            </p:childTnLst>
                          </p:cTn>
                        </p:par>
                        <p:par>
                          <p:cTn id="3736" fill="hold">
                            <p:stCondLst>
                              <p:cond delay="22000"/>
                            </p:stCondLst>
                            <p:childTnLst>
                              <p:par>
                                <p:cTn id="3737" nodeType="afterEffect" fill="hold" presetClass="exit" presetID="1">
                                  <p:stCondLst>
                                    <p:cond delay="1000"/>
                                  </p:stCondLst>
                                  <p:childTnLst>
                                    <p:set>
                                      <p:cBhvr>
                                        <p:cTn id="3738" dur="1" fill="hold">
                                          <p:stCondLst>
                                            <p:cond delay="0"/>
                                          </p:stCondLst>
                                        </p:cTn>
                                        <p:tgtEl>
                                          <p:spTgt spid="1715"/>
                                        </p:tgtEl>
                                        <p:attrNameLst>
                                          <p:attrName>style.visibility</p:attrName>
                                        </p:attrNameLst>
                                      </p:cBhvr>
                                      <p:to>
                                        <p:strVal val="hidden"/>
                                      </p:to>
                                    </p:set>
                                  </p:childTnLst>
                                </p:cTn>
                              </p:par>
                            </p:childTnLst>
                          </p:cTn>
                        </p:par>
                        <p:par>
                          <p:cTn id="3739" fill="hold">
                            <p:stCondLst>
                              <p:cond delay="23000"/>
                            </p:stCondLst>
                            <p:childTnLst>
                              <p:par>
                                <p:cTn id="3740" nodeType="afterEffect" fill="hold" presetClass="exit" presetID="1">
                                  <p:stCondLst>
                                    <p:cond delay="1000"/>
                                  </p:stCondLst>
                                  <p:childTnLst>
                                    <p:set>
                                      <p:cBhvr>
                                        <p:cTn id="3741" dur="1" fill="hold">
                                          <p:stCondLst>
                                            <p:cond delay="0"/>
                                          </p:stCondLst>
                                        </p:cTn>
                                        <p:tgtEl>
                                          <p:spTgt spid="1714"/>
                                        </p:tgtEl>
                                        <p:attrNameLst>
                                          <p:attrName>style.visibility</p:attrName>
                                        </p:attrNameLst>
                                      </p:cBhvr>
                                      <p:to>
                                        <p:strVal val="hidden"/>
                                      </p:to>
                                    </p:set>
                                  </p:childTnLst>
                                </p:cTn>
                              </p:par>
                            </p:childTnLst>
                          </p:cTn>
                        </p:par>
                        <p:par>
                          <p:cTn id="3742" fill="hold">
                            <p:stCondLst>
                              <p:cond delay="24000"/>
                            </p:stCondLst>
                            <p:childTnLst>
                              <p:par>
                                <p:cTn id="3743" nodeType="afterEffect" fill="hold" presetClass="exit" presetID="1">
                                  <p:stCondLst>
                                    <p:cond delay="1000"/>
                                  </p:stCondLst>
                                  <p:childTnLst>
                                    <p:set>
                                      <p:cBhvr>
                                        <p:cTn id="3744" dur="1" fill="hold">
                                          <p:stCondLst>
                                            <p:cond delay="9"/>
                                          </p:stCondLst>
                                        </p:cTn>
                                        <p:tgtEl>
                                          <p:spTgt spid="17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3211</TotalTime>
  <Application>LibreOffice/25.2.5.2$Windows_X86_64 LibreOffice_project/03d19516eb2e1dd5d4ccd751a0d6f35f35e08022</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2025-10-28T23:23:34Z</dcterms:modified>
  <cp:revision>209</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