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pass away like chaff?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como el tamo?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qu’est-ce qui passera comme la paille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who said that if they would return and rest they would be saved?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¿quién dijo «En la conversión y en el reposo seréis salvos»?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qui a dit que s’ils revenaient et se reposaient, ils seraient sauvés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כֹֽה־אָמַר֩ אֲדֹנָ֨י יְהוִ֜ה קְד֣וֹשׁ יִשְׂרָאֵ֗ל</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a parlé le Seigneur, l'Éternel, le Saint d'Israël:</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dijo Jehová, el Señor, el Santo de Israel: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says the Lord God, the Holy One of Israel: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עָֽרִיצִ֔ים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Cette multitude de guerriers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de los fuertes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multitude of the terrible ones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ride on swift horses?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les dijo que hicieran, ¿qué dijeron que harían además de decir que montarían caballos veloces?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monteraient sur des chevaux rapides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וַתֹּ֨אמְר֥וּ לֹא־כִ֛י עַל־ס֥וּס נָנ֖וּס</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dit: Non! nous prendrons la course à cheval!</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dijisteis: «No, antes huiremos en caballos»;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said, "No, for we will flee on horses"—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mean nearly the same as "they will carry ... their treasures on the humps of camels"?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significan casi lo mismo que “llevarán… sus tesoros sobre jorobas de camellos”?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ont presque la même signification que « ils porteront... sur la bosse des chameaux leurs trésors »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God asked Isaiah to write the message on a tablet and a scroll for people living when?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Dios le pidió a Isaías que escribiera el mensaje en una tabla y un libro para la gente que vivía ¿cuando?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Dieu a demandé à Ésaïe d’écrire le message sur une tablette et un parchemin pour les gens vivant à cette époque.</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לְי֣וֹם אַחֲר֔וֹן לָעַ֖ד עַד־עוֹלָֽם׃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subsistent dans les temps à venir, Éternellement et à perpétuité.</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quede hasta el día postrero, eternamente y para siempre.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may be for time to come, Forever and ever: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three things do the rebellious people say to the prophets?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¿cuáles son las tres cosas que el pueblo rebelde dice a los profetas?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quelles sont les trois choses que le peuple rebelle dit aux prophètes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וְלַ֣חֹזִ֔ים לֹ֥א תֶחֱזוּ־לָ֖נוּ נְכֹח֑וֹת דַּבְּרוּ־לָ֣נוּ חֲלָק֔וֹת חֲז֖וּ מַהֲתַלּֽוֹת׃</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aux prophètes: Ne nous prophétisez pas des vérités, Dites-nous des choses flatteuses, Prophétisez des chimères!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profetas: «No nos profeticéis la verdad, sino decidnos cosas halagüeñas, profetizad mentiras;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prophets, "Do not prophesy to us right things; Speak to us smooth things, prophesy deceits.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did not make me"?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me hizo”?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ne m’a pas créé »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כִּֽי־יֹאמַ֨ר מַעֲשֶׂ֤ה לְעֹשֵׂ֙הוּ֙ לֹ֣א עָשָׂ֔נִי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l'ouvrage dise de l'ouvrier: Il ne m'a point fait?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la obra dirá de su hacedor: «No me hizo»?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shall the thing made say of him who made it, "He did not make me"?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יִשְׂאוּ֩ עַל־כֶּ֨תֶף עֲיָרִ֜ים חֵֽילֵהֶ֗ם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portent à dos d'ânes leurs richesses,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llevan sobre lomos de asnos sus riquezas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their riches on the backs of young donkeys,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would be their strength?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sería su fortaleza?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quelle serait leur force selon le Seigneur Dieu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בְּהַשְׁקֵט֙ וּבְבִטְחָ֔ה תִּֽהְיֶ֖ה גְּבֽוּרַתְכֶ֑ם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le calme et la confiance que sera votre force.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quietud y en confianza estará vuestra fortaleza.»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quietness and confidence shall be your strength."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Him that they may add sin to sin?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Jehová?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de sa part, pour ajouter péché sur péché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עֵצָה֙ וְלֹ֣א מִנִּ֔י</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prennent des résolutions sans moi,</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tomar consejo, y no de mí;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take counsel, but not of Me,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who will be like the water in the dream to the thirsty man or food in the dream to the hungry man?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¿quién será como el agua en el sueño para el hombre sediento o como el alimento en el sueño para el hombre hambriento?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qui sera comme l’eau dans le rêve pour l’homme assoiffé ou comme la nourriture dans le rêve pour l’homme affamé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the fruitful field be esteemed as a forest.  What is the other?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sucedan dos cosas. Una de ellas es que el campo fértil parecerá un bosque. ¿Cuál es la otra?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il faudra très peu de temps avant que deux choses se produisent. L'une d'elles est que le champ fertile soit considéré comme une forêt. Quelle est l'autre chose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מְעַ֣ט מִזְעָ֔ר וְשָׁ֥ב לְבָנ֖וֹן לַכַּרְמֶ֑ל</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se changera en verger,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en un campo fértil,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Lebanon shall be turned into a fruitful field,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heads did the Lord cover?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¿las cabezas de quiénes cubrió Jehová?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quelles têtes le Seigneur a-t-il couvertes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הַחֹזִ֖ים כִּסָּֽה׃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voyants).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vuestros videntes.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seers.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Mount Zion are told to pause and do what?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a quienes luchan contra el Monte Sión se les dice que se detengan y ¿qué hagan?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il est demandé à ceux qui combattent le mont Sion de faire une pause et de faire quoi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הִתְמַהְמְה֣וּ וּתְמָ֔הוּ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stupéfaits et étonnés!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¡Deteneos y maravillaos;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Pause and wonder!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כָּל־הַגּוֹיִ֔ם הַצֹּבְאִ֖ים עַל־הַ֥ר צִיּֽוֹן׃ ס</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en sera-t-il de la multitude des nations Qui viendront attaquer la montagne de Sion.</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la multitud de todas las naciones que pelean contra el monte Sión.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multitude of all the nations shall be, Who fight against Mount Zion."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iniquity shall be upon the rebellious people because of what 3 reasons?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¿la iniquidad caerá sobre el pueblo rebelde por cuáles tres razones?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l’iniquité sera sur le peuple rebelle pour quelles 3 raisons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מָֽאָסְכֶ֖ם בַּדָּבָ֣ר הַזֶּ֑ה וַֽתִּבְטְחוּ֙ בְּעֹ֣שֶׁק וְנָל֔וֹז וַתִּֽשָּׁעֲנ֖וּ עָלָֽיו׃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Puisque vous rejetez cette parole, Que vous vous confiez dans la violence et dans les détours Et que vous les prenez pour appuis,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desechasteis esta palabra y confiasteis en la violencia y en la iniquidad, y en ellas os habéis apoyado,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despise this word, And trust in oppression and perversity, And rely on them,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who will come to understanding?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¿Quién aprenderán inteligencia?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qui parviendra à la compréhension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תֹֽעֵי־ר֖וּחַ בִּינָ֑ה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dont l'esprit s'égarait acquerront de l'intelligence,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extraviados de espíritu aprenderán inteligencia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These also who erred in spirit will come to understanding,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turn aside from?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les dicen los rebeldes a los profetas que apartan?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détourner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הַטּ֖וּ מִנֵּי־אֹ֑רַח</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Écartez-vous du sentier,</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apartaos de la senda,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Turn aside from the path,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happen to the multitude of the terrible ones?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con la multitud de los fuertes?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qu’arrivera-t-il à la multitude des terribles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וּכְמֹ֤ץ עֹבֵר֙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la balle qui vole,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tamo que pasa.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chaff that passes away;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shall increase their joy in the Lord?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volverán a alegrarse en Jehová?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augmentera sa joie dans le Seigneur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וְיָסְפ֧וּ עֲנָוִ֛ים בַּֽיהוָ֖ה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malheureux</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los humildes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humble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 say what two things?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dicen qué dos cosas?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qui disent quelles sont ces deux choses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וַיֹּ֣אמְר֔וּ מִ֥י רֹאֵ֖נוּ וּמִ֥י יוֹדְעֵֽנוּ׃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 nous voit et qui nous connaît?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dicen: «¿Quién nos ve, y quién nos conoce?»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say, "Who sees us?" and, "Who knows us?"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pour out to affect the alertness of the prophets?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derramó Jehová para afectar la vigilancia de los profetas?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répandu le Seigneur pour affecter la vigilance des prophètes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תַּרְדֵּמָ֔ה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d'assoupissement;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espíritu de sopor,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deep sleep,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whom do the rebellious people tell the prophets to cause to cease from before them?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¿a quién les pide el pueblo rebelde a los profetas que quiten de su presencia?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qui le peuple rebelle demande-t-il aux prophètes de faire disparaître devant eux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הַשְׁבִּ֥יתוּ מִפָּנֵ֖ינוּ אֶת־קְד֥וֹשׁ יִשְׂרָאֵֽל׃ ס</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Éloignez de notre présence le Saint d'Israël!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 de nuestra presencia al Santo de Israel.»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 Holy One of Israel To cease from before us."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the Lord will distress Ariel.  What two things shall be there?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el Señor pondrá a Ariel en aprietos. ¿Qué dos cosas ocurrirán?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le Seigneur affligera Ariel. Quelles seront les deux choses qui se produiront alors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תַֽאֲנִיָּה֙ וַֽאֲנִיָּ֔ה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des plaintes et des gémissements;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desconsuelo y tristeza.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be heaviness and sorrow,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to do what and to trust in the shadow of Egypt?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¿para hacer qué y poner su esperanza en el amparo de Egipto?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pour faire quoi et pour se confier à l'ombre de l'Égypte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לָעוֹז֙ בְּמָע֣וֹז פַּרְעֹ֔ה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 réfugier sous la protection de Pharaon,</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Quieren fortalecerse con la fuerza del faraón,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strengthen themselves in the strength of Pharaoh,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get out of?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 dicen los rebeldes a los profetas que dejar?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débarrasser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ס֚וּרוּ מִנֵּי־דֶ֔רֶךְ</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Détournez-vous du chemin,</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el camino,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Get out of the way,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who made Jacob's children?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¿quién hizo los hijos de Jacob?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verront les enfants de Jacob parmi eux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milieu d'eux l'oeuvre de mes mains,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considerar la obra de mis manos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My hands,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to those who reprove them?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al que reprende?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à ceux qui les réprimandent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וְלַמּוֹכִ֥יחַ בַּשַּׁ֖עַר יְקֹשׁ֑וּן</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Tendaient des pièges à qui défendait sa cause à la porte,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arman trampa al que reprende en la puerta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lay a snare for him who reproves in the gate,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has no understanding"?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entiende”?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n’a pas d’intelligence »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 אָמַ֥ר לְיוֹצְר֖וֹ לֹ֥א הֵבִֽין׃</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le vase dise du potier: Il n'a point d'intelligence?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¿Dirá la vasija de aquel que la ha formado: «No entiende»?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thing formed say of him who formed it, "He has no understanding"?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about whom does the Lord speak in this verse that will not now be ashamed?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¿de quién habla Jehová en este versículo que no será ahora avergonzado?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de qui le Seigneur parle-t-il dans ce verset qui ne sera pas désormais honteux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name did the Lord give the Egyptians because their help is to no purpose?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dio voces Jehová acerca de Egipto porque su ayuda sería vana e inútil?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nom le Seigneur a-t-il donné aux Égyptiens parce que leur aide est vaine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קָרָ֣אתִי לָזֹ֔את רַ֥הַב הֵ֖ם שָֽׁבֶת׃</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j'appelle cela du bruit qui n'aboutit à rien.</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yo le he dado voces, que su fortaleza sería estarse quietos.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have called her Rahab-Hem-Shebeth.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what are the 3 descriptions of what the enemies of Ariel do against her?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¿cuáles son las 3 descripciones de lo que los enemigos de Ariel hacen contra ella?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quelles sont les 3 descriptions de ce que font les ennemis d’Ariel contre elle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כָּל־הַגּוֹיִ֔ם הַצֹּבְאִ֖ים עַל־אֲרִיאֵ֑ל וְכָל־צֹבֶ֙יהָ֙ וּמְצֹ֣דָתָ֔הּ וְהַמְּצִיקִ֖ים לָֽהּ׃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Ainsi en sera-t-il de la multitude des nations qui combattront Ariel, De tous ceux qui l'attaqueront, elle et sa forteresse, Et qui la serreront de près.</a:t>
            </a:r>
            <a:endParaRPr b="0" lang="en-US" sz="30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multitud de todas las naciones que pelean contra Ariel, y todos los que pelean contra ella y su fortaleza, y los que la ponen en aprietos.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multitude of all the nations who fight against Ariel, Even all who fight against her and her fortress, And distress her,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יְהוָה֙ אֶל־בֵּ֣ית יַֽעֲקֹ֔ב</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l'Éternel à la maison de Jacob,</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así a la casa de Jacob: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the house of Jacob: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where without asking God's advice?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¿A dónde caminan los hijos apartados sin pedir consejo a Dios?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où vont les gens rebelles sans demander conseil à Dieu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הַהֹלְכִים֙ לָרֶ֣דֶת מִצְרַ֔יִם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descendent en Égypte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apartan para descender a Egipto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walk to go down to Egypt,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where?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cuyas obras están dónde!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29:15, malheur à ceux dont les œuvres sont où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בְמַחְשָׁךְ֙ מַֽעֲשֵׂיהֶ֔ם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font leurs oeuvres dans les ténèbres,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obras las hacen en tinieblas,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works are in the dark;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what is said to those who seek to hid their counsel far from the Lord?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¿qué se dice a los que se esconden de Jehová encubriendo sus planes?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que dit-on à ceux qui cherchent à cacher leurs desseins loin du Seigneur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29:3, what three methods of warefare does God say he will use against Ariel?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29:3, ¿cuáles tres métodos de guerra dice Dios que usará contra Ariel?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29:3, quelles sont les trois méthodes de guerre que Dieu dit qu’il utilisera contre Ariel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וְחָנִ֥יתִי כַדּ֖וּר עָלָ֑יִךְ וְצַרְתִּ֤י עָלַ֙יִךְ֙ מֻצָּ֔ב וַהֲקִֽימֹתִ֥י עָלַ֖יִךְ מְצֻרֹֽת׃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t'investirai de toutes parts, Je te cernerai par des postes armés, J'élèverai contre toi des retranchements.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acamparé contra ti, a tu alrededor; te sitiaré con máquinas de asedio y levantaré contra ti baluartes.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encamp against you all around, I will lay siege against you with a mound, And I will raise siegeworks against you.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in the end, what will the enemies of Ariel be like?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al final, ¿cómo serán los enemigos de Ariel?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à la fin, à quoi ressembleront les ennemis d’Ariel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כַּֽחֲלוֹם֙ חֲז֣וֹן לַ֔יְלָה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il en est d'un songe, d'une vision nocturne,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como un sueño de visión nocturna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as a dream of a night vision.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hungry man dreams?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hambriento sueña?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affamé rêve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shame of those who trust in the shadow of Egypt?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 os cambiará en vergüenza?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la honte de ceux qui se confient dans l’ombre de l’Égypte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לָכֶ֛ם מָע֥וֹז פַּרְעֹ֖ה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protection de Pharaon</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fuerza del faraón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strength of Pharaoh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benefit will the Egyptians actually provide?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beneficio realmente proporcionarán los egipcios?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bénéfice les Égyptiens apporteront-ils réellement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הֶ֥בֶל וָרִ֖יק יַעְזֹ֑רוּ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secours de l'Égypte n'est que vanité et néant;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ayuda de Egipto será vana e inútil.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Egyptians shall help in vain and to no purpose.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flee on horses?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dijo que hicieran, ¿qué dijeron que harían además de huir a caballo?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fuiraient à cheval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וְעַל־קַ֣ל נִרְכָּ֔ב</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monterons des coursiers légers!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corceles veloces cabalgaremos»;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will ride on swift horses"—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אוֹכֵ֗ל וְהֵקִיץ֮ וְרֵיקָ֣ה נַפְשׁוֹ֒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mange, Puis s'éveille, l'estomac vide,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come, pero cuando despierta su estómago está vacío;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eats; But he awakes, and his soul is still empty;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affect the ability of the prophets to see?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para afectar la capacidad de los profetas de ver?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pour affecter la capacité des prophètes à voir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וַיְעַצֵּ֖ם אֶת־עֵֽינֵיכֶ֑ם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fermé vos yeux</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cerró los ojos de vuestros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has closed your eyes,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2025-10-28T23:26:10Z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