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29:11, to understand a book, to whom might it be given?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29:11, para entender un libro, ¿a quién se le podría dar?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29:11, pour comprendre un livre, à qui pourrait-il être donné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וּמִשְׁמַ֥ן בְּשָׂר֖וֹ יֵרָזֶֽה׃</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graisse de sa chair s'évanouira.</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enflaquecerá la gordura de su carne.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fatness of his flesh grow lean.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what two things did the Lord say he would do?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el Señor le dijo a Isaías que tomaría Su descanso, y ¿desde dónde miraría?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quelles sont les deux choses que le Seigneur a dit qu’il ferait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׳אֶשְׁקוֹטָה׳ ״אֶשְׁקֳטָ֖ה״ וְאַבִּ֣יטָה בִמְכוֹנִ֑י</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regarde tranquillement de ma demeure,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estaré quieto y los miraré desde mi morada,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take My rest, And I will look from My dwelling place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 rebellious people trust in what?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 ¿en qué confían los hijos apartados?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 en quoi les rebelles font-ils confiance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וְלַחְס֖וֹת בְּצֵ֥ל מִצְרָֽיִם׃</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chercher un abri sous l'ombre de l'Égypte!</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ponen su esperanza en el amparo de Egipto.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trust in the shadow of Egypt!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When will the birds of prey eat the remaining grapes that God would leave in the land?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¿Cuándo comerán las aves de rapiña las uvas restantes que Jehová dejaría en la tierra?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Quand les oiseaux de proie mangeront-ils les raisins restants que Dieu laisserait dans le pays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וְקָ֤ץ עָלָיו֙ הָעַ֔יִט</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oiseaux de proie passeront l'été sur leurs cadavres,</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ellos tendrán el verano las aves,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birds of prey will summer on them,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29:8, what happens when a thirsty man dreams?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29:8, ¿qué sucede cuando un hombre sediento sueña?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29:8, que se passe-t-il lorsqu’un homme assoiffé rêve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עָיֵ֔ף וְנַפְשׁ֖וֹ שׁוֹקֵקָ֑ה כֵּ֣ן יִֽהְיֶ֗ה הֲמוֹן֙</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 boit, Puis s'éveille, épuisé et languissant;</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 parece que bebe, pero cuando despierta se halla cansado y sediento.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look—he drinks; But he awakes, and indeed he is faint, And his soul still craves: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29:5, speaking to Ariel, what shall be like fine dust?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29:5, hablando a Ariel, ¿qué será como polvo menudo?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29:5, parlant à Ariel, qu’est-ce qui sera comme de la fine poussière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אֲשֶֽׁר־יִתְּנ֣וּ אֹת֗וֹ אֶל־יוֹדֵ֥עַ ׳הַסֵּפֶר׳ ״סֵ֛פֶר״</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l'on donne à un homme qui sait lire,</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cual, si lo dan al que sabe leer,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men deliver to one who is literate,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הֲמ֣וֹן זָרָ֑יִךְ</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multitude de tes ennemis</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muchedumbre de tus enemigos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the multitude of your foes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19:14, To what did Isaiah compare the work of the perverse spirit in Egypt?  "As a ______ man staggers in his ______" (2 points)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19:14, ¿con qué comparó Isaías la obra del espíritu perverso en Egipto? "como tambalea el _______ cuando ______." (2 puntos)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19:14, à quoi Ésaïe compare-t-il l'œuvre de l'esprit pervers en Égypte ? « Comme un homme chancelle dans son ______. » (2 points)</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כְּהִתָּע֥וֹת שִׁכּ֖וֹר בְּקִיאֽוֹ׃</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homme ivre chancelle en vomissant.</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tambalea el ebrio cuando vomita.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drunken man staggers in his vomit.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19:9, how will those who work in fine flax And those who weave fine fabric feel?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19:9, ¿cómo se sentirán los que trabajan el lino fino y los que tejen redes?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19:9, que ressentiront ceux qui travaillent le lin fin et ceux qui tissent des étoffes fines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וּבֹ֛שׁוּ</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confus.</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confundidos,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ashamed;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29:19, how will the poor feel about the Holy One of Israel?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29:19, ¿cómo se sentirán los pobres acerca del Santo de Israel?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29:19, que ressentiront les pauvres à l’égard du Saint d’Israël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יָגִֽילוּ׃</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sujet de leur allégresse.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gozarán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rejoice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29:18, one day, the blind shall see even in what conditions?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29:18, un día los ciegos verán, ¿aún en qué condiciones?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29:18, un jour les aveugles verront, au lieu d'être dans quelles conditions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וּמֵאֹ֣פֶל וּמֵחֹ֔שֶׁךְ</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délivrés de l'obscurité et des ténèbres,</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la oscuridad y de las tinieblas.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out of obscurity and out of darkness.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17:7, After the punishment of Jacob, what body part of a man will have respect for the Holy One of Israel?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17:7, después del castigo de Jacob, ¿qué partes del cuerpo del hombre contemplarán al Santo de Israel?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17:7, Après le châtiment de Jacob, quelle partie du corps d’un homme aura du respect pour le Saint d’Israël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as four or five olives in what part of the tree?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Isaías compara el castigo venidero de Jacob con cuatro o cinco frutos en ¿qué parte del árbol?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Ésaïe compare la punition à venir de Jacob à quatre ou cinq olives dans quelle partie de l’arbre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וְעֵינָ֕יו אֶל־קְד֥וֹשׁ יִשְׂרָאֵ֖ל תִּרְאֶֽינָה׃</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yeux se tourneront vers le Saint d'Israël;</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ojos contemplarán al Santo de Israel.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eyes will have respect for the Holy One of Israel.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Isaiah compares the future punishment of Jacob as someone who gathers heads of grain in what valley?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Isaías compara el castigo futuro de Jacob con el de alguien que recoge espigas ¿en qué valle?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Ésaïe compare la future punition de Jacob à celle de quelqu’un qui ramasse des épis dans quelle vallée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בְּעֵ֥מֶק רְפָאִֽים׃</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 vallée de Rephaïm.</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valle de Refaim.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Valley of Rephaim.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30:6, what four animals are from the South?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30:6, ¿cuáles son los cuatro animales del Neguev?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30:6, quels sont les quatre animaux qui viennent du Sud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לָבִ֧יא וָלַ֣יִשׁ מֵהֶ֗ם אֶפְעֶה֙ וְשָׂרָ֣ף מְעוֹפֵ֔ף</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D'où viennent la lionne et le lion, La vipère et le dragon volant,</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donde salen la leona y el león, la víbora y la serpiente que vuela,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which came the lioness and lion, The viper and fiery flying serpent,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29:19, the poor will rejoice in whom?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29:19, ¿en quién se gozarán los pobres?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29:19, de qui les pauvres se réjouiront-ils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בִּקְד֥וֹשׁ יִשְׂרָאֵ֖ל</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feront du Saint d'Israël</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Santo de Israel.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Holy One of Israel.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 Against what city did Isaiah have a burden?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 ¿sobre qué ciudad tenía Isaías una profecía?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 contre quelle ville Ésaïe avait-il un fardeau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דַּמָּ֑שֶׂק</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Damas.</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Damasco: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Damascus.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Where is the Lord going to wave his hand, in relation to Egypt?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¿qué hace Jehová con su mano en relación con los egipcios?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Où le Seigneur va-t-il agiter sa main par rapport à l’Égypte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אַרְבָּעָ֣ה חֲמִשָּׁ֗ה בִּסְעִפֶ֙יהָ֙ פֹּֽרִיָּ֔ה</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Quatre, cinq, dans ses branches à fruits,</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cuatro o cinco en sus ramas más fructíferas»,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Four or five in its most fruitful branches,"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אֲשֶׁר־ה֖וּא מֵנִ֥יף עָלָֽיו׃</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il la lèvera contre elle.</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él levantará contra ellos.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He waves over it.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as how many olives in its most fruitful branches?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¿con cuántos frutos en las ramas más fructíferas se compara el castigo venidero de Jacob?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Ésaïe compare la punition à venir de Jacob à combien d’oliviers dans ses branches les plus fructueuses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אַרְבָּעָ֣ה חֲמִשָּׁ֗ה בִּסְעִפֶ֙יהָ֙ פֹּֽרִיָּ֔ה</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Quatre, cinq, dans ses branches à fruits,</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cuatro o cinco en sus ramas más fructíferas»,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Four or five in its most fruitful branches,"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because you have not been mindful of the Rock of your stronghold, what will you set out besides pleasant plants?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porque no te acordaste de la roca de tu refugio, ¿qué plantarás además de plantas hermosas?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17:10, parce que tu n'as pas pensé au rocher de ta forteresse, que feras-tu pour planter d'autre que des plantes agréables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וּזְמֹ֥רַת זָ֖ר תִּזְרָעֶֽנּוּ׃</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as planté des ceps étrangers;</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plantarás sarmiento extraño.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set out foreign seedlings;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30:14, when the Lord breaks the rebellious people, it will be like a potter's vessel broken into such small pieces that two types of shards will not be found. One is to take fire from the hearth. What is the other?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30:14, cuando el Señor destruya al pueblo rebelde, será como una vasija de alfarero hecha pedazos tan pequeños que no se encontrarán dos tipos de fragmentos. Uno es para sacar fuego del hogar. ¿Y el otro?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30:14, lorsque le Seigneur brisera le peuple rebelle, ce sera comme un vase de potier brisé en si petits morceaux qu'on ne retrouvera pas deux sortes de tessons. L'un est de prendre le feu du foyer. Quel est l'autre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וְלַחְשֹׂ֥ף מַ֖יִם מִגֶּֽבֶא׃ פ</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 pour puiser de l'eau à la citerne.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 para sacar agua del pozo.»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to take water from the cistern."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29:22, According to Isaiah 29:22, the Lord says two things about Jacob. One is that Jacob shall not now be ashamed.  What is the other statement?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29:22, Jehová dice dos cosas sobre Jacob. Una es que no será ahora avergonzado Jacob. ¿Cuál es la otra afirmación?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29:22, le Seigneur dit deux choses à propos de Jacob. La première est que Jacob ne sera plus confus. Quelle est l'autre déclaration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עַתָּ֖ה פָּנָ֥יו יֶחֱוָֽרוּ׃</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Maintenant son visage ne pâlira plus.</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su rostro palidecerá,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shall his face now grow pale;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what other category of things will a man not respect, in addition to the wooden images, nor the incense altars?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¿qué otra categoría de cosas no mirará el hombre, además de los altares que hicieron sus manos, los símbolos de Asera y las imágenes del sol?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quelle autre catégorie de choses un homme ne respectera-t-il pas, en plus des images de bois, ni des autels à encens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with what occupation would mourn?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¿Qué ocupación tendrán los del pueblo que se entristecerán?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quel peuple, quelle profession, pleurerait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וַאֲשֶׁ֨ר עָשׂ֤וּ אֶצְבְּעֹתָיו֙ לֹ֣א יִרְאֶ֔ה</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ne contemplera plus ce que ses doigts ont fabriqué,</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mirará a lo que hicieron sus dedos,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not respect what his fingers have made,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19:5, what did Isaiah predict would happen to the water from the sea?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19:5, ¿qué predijo Isaías que sucedería con el agua del mar?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19:5, qu’a prédit Ésaïe concernant l’eau de la mer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וְנִשְּׁתוּ־מַ֖יִם מֵֽהַיָּ֑ם</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eaux de la mer tariront,</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del mar faltarán,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waters will fail from the sea,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29:14, what two things will God do among this people because the hearts of some are far from Him?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29:14, ¿cuáles son las dos cosas que hará Dios entre este pueblo porque su corazón está lejos de Él?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29:14, quelles sont les deux choses que Dieu fera parmi ce peuple parce que le cœur de certains est loin de Lui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הַפְלֵ֣א וָפֶ֑לֶא</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des prodiges et des miracles;</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un prodigio grande y espantoso,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marvelous work and a wonder;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29:11, what might a literate person say when asked to read a book that is sealed?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29:11, ¿qué podría decir una persona que sabe leer cuando se le pide que lea un libro sellado?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29:11, que pourrait dire une personne alphabétisée lorsqu’on lui demanderait de lire un livre scellé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לֹ֣א אוּכַ֔ל כִּ֥י חָת֖וּם הֽוּא׃</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répond: Je ne le puis, Car il est cacheté;</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dirá: «No puedo, porque está sellado.»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says, "I cannot, for it is sealed."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29:9, those who fight against God's faithful people are unable to think clearly.  What 4 statement talk about this?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29:9, quienes luchan contra el pueblo fiel de Dios no pueden pensar con claridad. ¿Qué cuatro afirmaciones hablan de esto?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29:9, ceux qui combattent le peuple fidèle de Dieu sont incapables de penser clairement. Quelles sont les quatre affirmations qui en parlent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שָֽׁכְר֣וּ וְלֹא־יַ֔יִן נָע֖וּ וְלֹ֥א שֵׁכָֽר׃</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sont ivres, mais ce n'est pas de vin; Ils chancellent, mais ce n'est pas l'effet des liqueurs fortes.</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¡Embriagaos, pero no de vino; tambaleaos, pero no por sidra!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drunk, but not with wine; They stagger, but not with intoxicating drink.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18:5, what thee statements describe the stage of development when God will cut off the sprigs with pruning hooks?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18:5, ¿cuáles son cuatro afirmaciones que describen la etapa de desarrollo cuando Jehová cortará las ramas con podaderas?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18:5, quelles sont ces trois déclarations qui décrivent le stade de développement où Dieu coupera les branches avec des serpes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וְאָנוּ֙ הַדַּיָּגִ֔ים</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pêcheurs gémiront,</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pescadores también se entristecerán;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fishermen also will mourn;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כִּֽי־לִפְנֵ֤י קָצִיר֙ כְּתָם־פֶּ֔רַח וּבֹ֥סֶר גֹּמֵ֖ל יִֽהְיֶ֣ה נִצָּ֑ה</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avant la moisson, quand la pousse est achevée, Quand la fleur devient un raisin qui mûrit,</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antes de la siega, cuando el fruto sea perfecto y pasada la flor, se maduren los frutos,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before the harvest, when the bud is perfect And the sour grape is ripening in the flower,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what will totter at the presence of the Lord?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¿qué se temblará delante de Jehová?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 qu’est-ce qui chancellera en présence du Seigneur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וְנָע֞וּ אֱלִילֵ֤י מִצְרַ֙יִם֙ מִפָּנָ֔יו</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idoles de l'Égypte tremblent devant lui,</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ídolos de Egipto temblarán delante de él,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idols of Egypt will totter at His presence,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19:12, what needed to be made known to the wise men of Egypt?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19:12, ¿qué era necesario dar a conocer a los sabios de Egipto?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19:12, que fallait-il faire savoir aux sages d’Égypte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וְיֵ֣דְע֔וּ מַה־יָּעַ֛ץ יְהוָ֥ה צְבָא֖וֹת עַל־מִצְרָֽיִם׃</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qu'on apprenne ce que l'Éternel des armées a résolu contre l'Égypte.</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te hagan saber qué es lo que Jehová de los ejércitos ha determinado sobre Egipto.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let them know what the Lord of hosts has purposed against Egypt.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 Damascus was going to cease from being a what?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 Damasco iba a dejar de ser ¿qué?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17:1, Damas allait cesser d’être quoi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דַמֶּ֙שֶׂק֙ מוּסָ֣ר מֵעִ֔יר</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Damas ne sera plus une ville,</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Damasco dejará de ser ciudad;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Damascus will cease from being a city,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 rebellious people walk to go down to Egypt and have not done what?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 los hijos apartados se apartan para descender a Egipto y no han hecho ¿qué?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 les gens rebelles marchent pour descendre en Égypte et n’ont rien fait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וּפִ֖י לֹ֣א שָׁאָ֑לוּ</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sans me consulter,</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me han consultado.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have not asked My advice,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30:15, what words describe their response to the Lord's instruction to return and rest?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30:15, ¿qué palabras describen su respuesta a la instrucción del Señor para conversión y reposo?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30:15, quels mots décrivent leur réponse à l’instruction du Seigneur de revenir et de se reposer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30:13, because they trust in oppression and perversity, what will be to them like a breach ready to fall?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30:13, porque confían en la violencia y en la iniquidad, ¿qué será para ellos como grieta que amenaza ruina?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30:13, parce qu’ils se confient dans l’oppression et la perversité, qu’est-ce qui sera pour eux comme une brèche prête à tomber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אֲבִיתֶֽם׃</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vous ne l'avez pas voulu!</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quisisteis,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you would not,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29:5, what will the multitude of Ariel's foes be like?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29:5, ¿cómo será la muchedumbre de enemigos de Ariel?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29:5, à quoi ressemblera la multitude des ennemis d’Ariel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כְּאָבָ֥ק דַּ֖ק</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comme une fine poussière,</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polvo menudo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like fine dust,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29:10, whose eyes did the Lord close?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29:10, ¿de quiénes cerró Jehová los ojos?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29:10, à qui le Seigneur a-t-il fermé les yeux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אֶת־הַנְּבִיאִ֛ים</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prophètes),</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profetas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namely, the prophets;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the rushing of what is compared to the rushing of mighty waters?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¿con qué se comprara el bramido de muchas aguas?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le ruissellement de quoi est comparé au ruissellement des eaux puissantes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וּשְׁא֣וֹן לְאֻמִּ֔ים</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Quel tumulte de nations!</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ese bramar de naciones,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the rushing of nations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God will rebuke the nations that will do what?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¿qué harán los pueblos que Dios reprenderá?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Dieu réprimandera les nations qui feront quoi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לְאֻמִּ֗ים כִּשְׁא֞וֹן מַ֤יִם רַבִּים֙ יִשָּׁא֔וּן</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nations grondent comme grondent les grandes eaux...</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pueblos harán estrépito como el ruido de muchas aguas;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nations will rush like the rushing of many waters;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what two things will a man not respect, in addition to what his fingers have made? (2 points)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¿cuáles son las dos cosas que el hombre no mirará, además de los altares que hicieron sus manos y lo que hicieron sus dedos? (2 puntos)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quelles sont les deux choses qu'un homme ne respectera pas, en plus de ce que ses doigts ont fait ? (2 points)</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יִֽהְיֶ֤ה לָכֶם֙</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crime sera pour vous</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eso, este pecado os será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this iniquity shall be to you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וְהָאֲשֵׁרִ֖ים וְהָחַמָּנִֽים׃</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idoles d'Astarté et les statues du soleil.</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a los símbolos de Asera ni a las imágenes del sol.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the wooden images nor the incense altars.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at some point in the future, Jacob's punishment is compared to whom doing what?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en algún momento en el futuro, ¿el castigo de Jacob se compara con quién haciendo qué?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à un moment donné dans le futur, la punition de Jacob est comparée à qui fait quoi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כֶּֽאֱסֹף֙ קָצִ֣יר קָמָ֔ה</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sera comme quand le moissonneur récolte les blés,</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cuando el segador recoge la mies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as when the harvester gathers the grain,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29:17, what words describe the amount of time that will pass till Lebanon shall be turned into a fruitful field?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29:17, ¿qué palabras describen el tiempo que pasará hasta que el Líbano se convierta en un campo fértil?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29:17, quels mots décrivent le temps qui s’écoulera avant que le Liban ne soit transformé en un champ fertile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הֲלוֹא־עוֹד֙</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Encore un peu de temps,</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 convertirá, de aquí a muy poco tiempo,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it not yet a very little while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What would the people who cast hooks into the River do?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¿Qué harían los que al río arrojan el anzuelo?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que feraient ceux qui jettent des hameçons dans la rivière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וְאָ֣בְל֔וּ</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lamenteront,</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harán duelo todos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those will lament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Who are fools?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¿Quiénes son los necios?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Qui sont les fous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אַךְ־אֱוִלִים֙ שָׂ֣רֵי צֹ֔עַן</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princes de Tsoan ne sont que des insensés,</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son necios los príncipes de Zoán;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the princes of Zoan are fools;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When would the beasts of the earth eat the remaining grapes that God would leave in the land?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¿Cuándo comerían las bestias de la tierra las uvas restantes que Jehová dejaría en la tierra?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Quand les bêtes de la terre mangeraient-elles les raisins restants que Dieu laisserait sur la terre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29:12, when a person wants a book to be read, what might he ask?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29:12, cuando una persona quiere que se lea un libro, ¿qué puede pedir?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29:12, lorsqu’une personne souhaite qu’un livre soit lu, que peut-elle demander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וְכָל־בֶּהֱמַ֥ת הָאָ֖רֶץ עָלָ֥יו תֶּחֱרָֽף׃</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bêtes de la terre y passeront l'hiver.</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 invernarán todas las bestias de la tierra.»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all the beasts of the earth will winter on them.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29:16, what introductory statement explains why people can't hide things from the Lord?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29:16, ¿qué será reputada como barro de alfarero?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29:16, quelle déclaration introductive explique pourquoi les gens ne peuvent pas cacher des choses au Seigneur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הַ֨פְכְּכֶ֔ם</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Quelle perversité est la vôtre!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Vuestra perversidad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you have things turned around!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18:5, What two things was God going to do to the branches of the grapes before the harvest?  (2 points)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18:5, ¿Cuáles dos cosas iba a hacer Jehová con las ramas de las uvas antes de la cosecha? (2 puntos)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18:5, quelles sont les deux choses que Dieu allait faire aux sarments des raisins avant la récolte ? (2 points)</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וְאֶת־הַנְּטִישׁ֖וֹת הֵסִ֥יר הֵתַֽז׃</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enlève, il tranche les ceps...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cortará y quitará las ramas.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take away and cut down the branches.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לֵאמֹ֖ר קְרָ֣א נָא־זֶ֑ה</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disant: Lis donc cela!</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diciéndole: «Lee ahora esto»,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"Read this, please."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29:18, one day, who shall see?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29:18, un día, ¿quién lo verá?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29:18, un jour, qui verra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עֵינֵ֥י עִוְרִ֖ים תִּרְאֶֽינָה׃</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yeux des aveugles verront.</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ojos de los ciegos verán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eyes of the blind shall see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 "Woe to the rebellious children," says the Lord. What do they do but not of His Spirit that they may add sin to sin?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 «¡Ay de los hijos que se apartan, dice Jehová!». ¿Qué hacen los hijos, pero no de Su espíritu?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 « Malheur aux enfants rebelles », dit le Seigneur. Que font-ils, sinon par son Esprit, pour ajouter péché sur péché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וְלִנְסֹ֥ךְ מַסֵּכָ֖ה וְלֹ֣א רוּחִ֑י</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font des alliances sans ma volonté,</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cobijarse con cubierta, y no de mi espíritu,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who devise plans, but not of My Spirit,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What was going to cease from Damascus in the future?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¿Qué iba a cesar en Damasco en el futuro?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qu’est-ce qui allait cesser à Damas dans le futur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וּמַמְלָכָ֥ה מִדַּמֶּ֖שֶׂק</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du royaume de Damas,</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reino de Damasco;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kingdom from Damascus,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When this nation blows a trumpet, how does this affect all the inhabitants of the world?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Cuando esta nación toca una trompeta, ¿cómo afecta esto a todos los habitantes del mundo?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lorsque cette nation sonnera de la trompette, quel effet cela aura-t-il sur tous les habitants du monde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תִּשְׁמָֽעוּ׃ ס</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Écoutez</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escuchad,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hear it.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What would all the inhabitants of the world and dwellers on the earth hear?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¿Qué oirían todos los habitantes del mundo y moradores de la tierra?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Qu’entendraient tous les habitants du monde et ceux qui habitent sur la terre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וְכִתְקֹ֥עַ שׁוֹפָ֖ר</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trompette qui sonne!</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cuando se toque trompeta,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when he blows a trumpet,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29:21, what do the terrible ones do by a word?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29:21, ¿qué hacen los violentos en palabra?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29:21, que font les terribles par une parole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מַחֲטִיאֵ֤י אָדָם֙ בְּדָבָ֔ר</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condamnaient les autres en justice,</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hacen pecar al hombre en palabra,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make a man an offender by a word,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30:13, What 3 lines of poetry describe how suddenly destruction will come on the rebellious people?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30:13, ¿Cuáles tres líneas de poesía describen cómo la destrucción repentina vendrá sobre el pueblo rebelde?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30:13, quels sont les trois vers de poésie qui décrivent comment la destruction s’abattra soudainement sur le peuple rebelle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הֶעָוֺ֣ן הַזֶּ֔ה כְּפֶ֣רֶץ נֹפֵ֔ל נִבְעֶ֖ה בְּחוֹמָ֣ה נִשְׂגָּבָ֑ה אֲשֶׁר־פִּתְאֹ֥ם לְפֶ֖תַע יָב֥וֹא שִׁבְרָֽהּ׃</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une partie crevassée qui menace ruine Et fait saillie dans un mur élevé, Dont l'écroulement arrive tout à coup, en un instant:</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grieta que amenaza ruina, extendiéndose en una pared elevada, cuya caída viene de pronto, repentinamente.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breach ready to fall, A bulge in a high wall, Whose breaking comes suddenly, in an instant.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Why were the strong cities of Jacob going to be as a forsaken bough and an uppermost branch?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¿por qué las ciudades fortificadas fueron dejadas como los frutos que quedan en los renuevos y en las ramas?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pourquoi les villes fortes de Jacob seraient-elles comme un rameau abandonné et une branche supérieure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עָזְב֔וּ מִפְּנֵ֖י בְּנֵ֣י יִשְׂרָאֵ֑ל</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Abandonnés devant les enfants d'Israël:</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cuales fueron dejados a causa de los hijos de Israel;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they left because of the children of Israel;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who spread nets on the waters will do what?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¿Qué harán los que lanzan la red sobre las aguas?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Que feront ceux qui étendent des filets sur les eaux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אֻמְלָֽלוּ׃</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désolés.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desfallecerán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languish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who do what will lament?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¿quiénes harán duelo por lo que suceda en el río?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Le peuple qui fait quoi se lamentera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כָּל־מַשְׁלִיכֵ֥י בַיְא֖וֹר חַכָּ֑ה</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ceux qui jettent l'hameçon dans le fleuve</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al río arrojan el anzuelo,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cast hooks into the River,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29:13, what 2 ways does the Lord say people speak even if they have removed their hearts far from Him.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29:13, ¿de qué dos maneras dice el Señor que las personas deben hablar incluso si han alejado su corazón de Él?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29:13, de quelles deux manières le Seigneur dit-il que les gens parlent même s'ils ont éloigné leur cœur de Lui.</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God said what kind of king was going to rule over the Egyptians?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¿qué clase de rey iba a gobernar a los egipcios?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Dieu a dit quel genre de roi allait régner sur les Égyptiens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וּמֶ֤לֶךְ עַז֙ יִמְשָׁל־בָּ֔ם</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roi cruel dominera sur eux,</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un rey violento se enseñoreará de ellos»,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fierce king will rule over them,"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30:6, what impact will the riches have in Egypt that is provided to them to ensure the protection of the rebellious children?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30:6, ¿qué impacto tendrán en Egipto las riquezas que se les proporcionan para asegurar la protección de los hijos apartados?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30:6, quel impact auront les richesses qui leur sont fournies pour assurer la protection des enfants rebelles en Égypte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עַל־עַ֖ם לֹ֥א יוֹעִֽילוּ׃</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un peuple qui ne leur sera point utile.</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llevan a un pueblo que no les será de provecho alguno.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a people who shall not profit;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divides the land of the people tall and smooth of skin?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¿qué surca la tierra del pueblo de elevada estatura y piel brillante?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qu’est-ce qui divise le pays des gens grands et à la peau lisse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בָּזְא֤וּ נְהָרִים֙ אַרְצ֔וֹ</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dont le pays est coupé par des fleuves;</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cuya tierra es surcada por ríos.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land the rivers divide—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30:15, What did the Lord God say they should do to be saved?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30:15, ¿Qué dijo el Señor que debían hacer para ser salvos?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30:15, qu’est-ce que le Seigneur Dieu a dit qu’ils devaient faire pour être sauvés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בְּשׁוּבָ֤ה וָנַ֙חַת֙ תִּוָּ֣שֵׁע֔וּן</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dans la tranquillité et le repos que sera votre salut,</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conversión y en el reposo seréis salvos;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returning and rest you shall be saved;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17:4,What was going to happen to the flesh of Jacob in the future?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¿Qué iba a pasar con la carne de Jacob en el futuro?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qu’allait-il arriver à la chair de Jacob dans le futur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וּמִשְׁמַ֥ן בְּשָׂר֖וֹ יֵרָזֶֽה׃</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graisse de sa chair s'évanouira.</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enflaquecerá la gordura de su carne.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fatness of his flesh grow lean.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אֲדֹנָ֗י יַ֚עַן כִּ֤י נִגַּשׁ֙ הָעָ֣ם הַזֶּ֔ה בְּפִ֤יו וּבִשְׂפָתָיו֙ כִּבְּד֔וּנִי</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dit: Quand ce peuple s'approche de moi, Il m'honore de la bouche et des lèvres;</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pues, el Señor: «Porque este pueblo se acerca a mí con su boca y con sus labios me honra,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said: "Inasmuch as these people draw near with their mouths And honor Me with their lips,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a man will not look at or respect what four things? (4 points)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¿el hombre no respetará qué tres cosas? (3 puntos)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un homme ne regardera pas ou ne respectera pas quelles sont les quatre choses ? (4 points)</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2400" strike="noStrike" u="none">
                <a:solidFill>
                  <a:srgbClr val="ffff00"/>
                </a:solidFill>
                <a:effectLst/>
                <a:uFillTx/>
                <a:latin typeface="Times New Roman"/>
              </a:rPr>
              <a:t>(iw) He will not look to the altars, The work of his hands; He will not respect what his fingers have made, Nor the wooden images nor the incense altars.</a:t>
            </a:r>
            <a:endParaRPr b="0" lang="en-US" sz="24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(fr) Il ne regardera plus vers les autels, Ouvrage de ses mains, Et il ne contemplera plus ce que ses doigts ont fabriqué, Les idoles d'Astarté et les statues du soleil.</a:t>
            </a:r>
            <a:endParaRPr b="0" lang="en-US" sz="28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Ya no mirará a los altares que hicieron sus manos, ni mirará a lo que hicieron sus dedos, ni a los símbolos de Asera ni a las imágenes del sol.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(en) He will not look to the altars, The work of his hands; He will not respect what his fingers have made, Nor the wooden images nor the incense altars.  </a:t>
            </a:r>
            <a:endParaRPr b="0" lang="en-US" sz="28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30:4, what two places in Egypt did the rebellious people go to strengthen themselves in the strength of Pharaoh?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30:4, ¿a qué dos lugares de Egipto acudióron los hijos apartados para fortalecerse en la fuerza del faraón?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30:4, dans quels deux endroits en Égypte le peuple rebelle s’est-il rendu pour se fortifier grâce à la force de Pharaon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כִּֽי־הָי֥וּ בְצֹ֖עַן שָׂרָ֑יו וּמַלְאָכָ֖יו חָנֵ֥ס יַגִּֽיעוּ׃</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Déjà ses princes sont à Tsoan, Et ses envoyés ont atteint Hanès.</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estén sus jefes en Zoán y sus embajadores lleguen a Hanes,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his princes were at Zoan,And his ambassadors came to Hanes.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 what will have happened to rivers before the reeds and rushes wither?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19:6, ¿qué les sucederá a los ríos antes de que la caña y el junco sean cortados?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qu’arrivera-t-il aux rivières avant que les roseaux et les joncs ne se dessèchent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וְהֶאֶזְנִ֣יחוּ נְהָר֔וֹת</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rivières seront infectes,</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alejarán los ríos,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rivers will turn foul;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29:6, what 6 disasters will be the Lord of hosts use to punish the enemies of Ariel?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29:6, ¿cuáles 6 desastres utilizará Jehová de los ejércitos para castigar a los enemigos de Ariel?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29:6, quelles sont les 6 catastrophes que le Seigneur des armées utilisera pour punir les ennemis d’Ariel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בְּרַ֥עַם וּבְרַ֖עַשׁ וְק֣וֹל גָּד֑וֹל סוּפָה֙ וּסְעָרָ֔ה וְלַ֖הַב אֵ֥שׁ אוֹכֵלָֽה׃</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Avec des tonnerres, des tremblements de terre et un bruit formidable, Avec l'ouragan et la tempête, Et avec la flamme d'un feu dévorant.</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terremotos y con gran ruido, con torbellino y tempestad, y con llama de fuego consumidor.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thunder and earthquake and great noise, With storm and tempest And the flame of devouring fire.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29:14, among whom will the Lord do a marvelous work?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29:14, ¿entre quiénes hará el Señor un prodigio grande?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29:14, parmi qui le Seigneur accomplira-t-il une œuvre merveilleuse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הִנְנִ֥י יוֹסִ֛ף לְהַפְלִ֥יא אֶת־הָֽעָם־הַזֶּ֖ה</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je frapperai encore ce peuple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eso, he aquí que nuevamente excitaré yo la admiración de este pueblo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behold, I will again do a marvelous work Among this people,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19:5, What did Isaiah prophecy would happen to the river? (2 points)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19:5, ¿Qué profetizó Isaías que le sucedió al río? (2 puntos)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19:5, qu'est-ce qu'Ésaïe a prophétisé qu'il arriverait au fleuve ? (2 points)</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30:5, what 4 statements describe how did the people who trusted in the shadow of Egypt felt about the ability of Egypt to help them after they arrived there?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30:5, ¿cuáles son las cuatro afirmaciones describen cómo se sintieron las personas que confiaron en la sombra de Egipto acerca de la capacidad de Egipto para ayudarlos después de que llegaron allí?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30:5, quelles sont les quatre déclarations qui décrivent ce que les gens qui avaient fait confiance à l’ombre de l’Égypte ressentaient à propos de la capacité de l’Égypte à les aider après leur arrivée là-bas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 ׳הִבְאִישׁ׳ ״הֹבִ֔ישׁ״ עַל־עַ֖ם לֹא־יוֹעִ֣ילוּ לָ֑מוֹ לֹ֤א לְעֵ֙זֶר֙ וְלֹ֣א לְהוֹעִ֔יל כִּ֥י לְבֹ֖שֶׁת וְגַם־לְחֶרְפָּֽה׃ ס</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Tous seront confus au sujet d'un peuple qui ne leur sera point utile, Ni pour les secourir, ni pour les aider, Mais qui fera leur honte et leur opprobre.</a:t>
            </a:r>
            <a:endParaRPr b="0" lang="en-US" sz="30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00"/>
                </a:solidFill>
                <a:effectLst/>
                <a:uFillTx/>
                <a:latin typeface="Times New Roman"/>
              </a:rPr>
              <a:t>(es) todos se avergonzarán de un pueblo que no les sirve de nada, ni los socorre ni les trae provecho alguno; antes les será para vergüenza y aun para deshonra. </a:t>
            </a:r>
            <a:endParaRPr b="0" lang="en-US" sz="28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were all ashamed of a people who could not benefit them, Or be help or benefit, But a shame and also a reproach."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what geographical feature describes the land to whom the swift messengers are sent?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¿qué accidente geográfico describe la tierra a la que son enviados los mensajeros veloces?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quelle caractéristique géographique décrit le pays vers lequel les messagers rapides sont envoyés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אֲשֶׁר־בָּזְא֥וּ נְהָרִ֖ים אַרְצֽוֹ׃</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dont le pays est coupé par des fleuves.</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cuya tierra es surcada por ríos.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land the rivers divide."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29:19, the humble shall do what in the Lord.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29:19, ¿qué harán los humildes en Jehová?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29:19, les humbles feront ce qui est dans le Seigneur.</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שִׂמְחָ֑ה</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réjouiront de plus en plus en l'Éternel,</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volverán a alegrarse en Jehová,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shall increase their joy in the Lord,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29:13, even though some people draw near to the Lord with their mouths, in what way might they be far from Him?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29:13, aunque algunas personas se acercan al Señor con la boca, ¿de qué manera podrían estar lejos de Él?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29:13, même si certaines personnes s’approchent du Seigneur par leur bouche, de quelle manière peuvent-elles s’éloigner de Lui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וְלִבּ֖וֹ רִחַ֣ק מִמֶּ֑נִּי</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son coeur est éloigné de moi,</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su corazón está lejos de mí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have removed their hearts far from Me,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 "Woe to the rebellious children," says the Lord. These peole add what to what?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 «¡Ay de los hijos que se apartan, dice Jehová!» ¿Estos hijos añaden qué a qué?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30:1, « Malheur aux enfants rebelles », dit le Seigneur. Ces gens ajoutent quoi à quoi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לְמַ֛עַן סְפ֥וֹת חַטָּ֖את עַל־חַטָּֽאת׃</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accumuler péché sur péché!</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añadiendo pecado a pecado!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they may add sin to sin;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וְנָהָ֖ר יֶחֱרַ֥ב וְיָבֵֽשׁ׃</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fleuve deviendra sec et aride;</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río se agotará y se secará.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river will be wasted and dried up.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a man will not look to what thing that was the work of his hands?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el hombre no mirará a lo que hicieron sus manos.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l'homme ne regardera plus à ce qui était l'ouvrage de ses mains.</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יִשְׁעֶ֔ה אֶל־הַֽמִּזְבְּח֖וֹת</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regardera plus vers les autels,</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Ya no mirará a los altares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not look to the altars,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30:14, what will the Lord not do when he breaks the rebellious people so that there are no useful fragments?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30:14, ¿qué no hará Jehová cuando destruya al pueblo rebelde hasta no dejar fragmentos útiles?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30:14, que ne fera pas le Seigneur lorsqu’il brisera le peuple rebelle de sorte qu’il ne restera plus de fragments utiles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יַחְמֹ֑ל</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l'on casse sans ménagement,</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sin misericordia lo hacen pedazos;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not spare.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30:8, what did God tell Isaiah to write this message on in addition to a tablet?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30:8, ¿en qué le dijo Dios a Isaías que escribiera este mensaje además de en una tabla?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30:8, sur quoi Dieu a-t-il dit à Ésaïe d’écrire ce message en plus d’une tablette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וְעַל־סֵ֣פֶר חֻקָּ֑הּ</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grave-les dans un livre,</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regístrala en un libro,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note it on a scroll,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are two characteristics of the nation of the people tall and smooth of skin?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¿cuáles son dos características de la gente del pueblo de elevada estatura y piel brillante?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quelles sont les deux caractéristiques de la nation des gens grands et à la peau lisse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גּ֣וֹי׀ קַו־קָ֣ו וּמְבוּסָ֗ה</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Nation puissante et qui écrase tout,</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gente fuerte y conquistadora,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nation powerful and treading down,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29:14, what will be hidden?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29:14, ¿qué se desvanecerá?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29:14, qu’est-ce qui sera caché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וּבִינַ֥ת נְבֹנָ֖יו תִּסְתַּתָּֽר׃ ס</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l'intelligence de ses hommes intelligents disparaîtra.</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desvanecerá la inteligencia de sus entendidos.»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understanding of their prudent men shall be hidden."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29:22, what did the Lord do for Abraham?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29:22, ¿qué hizo Jehová por Abraham?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29:22, qu’a fait le Seigneur pour Abraham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who do what will languish?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¿quiénes desfallecerán por lo que suceda en el río?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Le peuple qui fait quoi languira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וּפֹרְשֵׂ֥י מִכְמֹ֛רֶת עַל־פְּנֵי־מַ֖יִם</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ceux qui étendent des filets sur les eaux</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lanzan la red sobre las aguas.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spread nets on the waters.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30:6, what introductory phrase describes who the this prophecy is against, that are in a land of trouble and anguish?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30:6, ¿qué frase introductoria describe contra quiénes es esta profecía: aquellos que se encuentran en una tierra de tribulación y angustia?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30:6, quelle phrase d’introduction décrit ceux contre qui cette prophétie est adressée, ceux qui sont dans un pays de trouble et d’angoisse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בַּהֲמ֣וֹת נֶ֑גֶב</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Sentence des bêtes du midi:</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las bestias del Neguev: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the beasts of the South.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Isaiah is declaring woe unto whom that make a noise like the roar of the seas?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¿quién hará ruido como el estruendo del mar?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Ésaïe déclare malheur à ceux qui font un bruit comme le rugissement des mers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הֲמוֹן֙ עַמִּ֣ים רַבִּ֔ים</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Oh! quelle rumeur de peuples nombreux!</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esa multitud de pueblos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the multitude of many people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29:17, it will be a very little while till 2 things happen.  One of them is that Lebanon shall be turned into a fruitful field.  What is the other?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29:17, pasará muy poco tiempo hasta que ocurran dos cosas. Una de ellas es que el Líbano se convertirá en un campo fértil. ¿Cuál es la otra?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29:17, deux événements se produiront dans très peu de temps. L'un d'eux est que le Liban deviendra un champ fertile. Quel est l'autre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וְהַכַּרְמֶ֖ל לַיַּ֥עַר יֵחָשֵֽׁב׃</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verger sera considéré comme une forêt.</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campo fértil parecerá un bosque?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fruitful field be esteemed as a forest?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29:16, what statement is similar to saying that you have things turned around?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29:16, ¿qué será vuestra perversidad?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29:16, quelle affirmation est similaire au fait de dire que vous avez inversé les choses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אִם־כְּחֹ֥מֶר הַיֹּצֵ֖ר יֵֽחָשֵׁ֑ב</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potier doit-il être considéré comme de l'argile,</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será reputada como barro de alfarero.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the potter be esteemed as the clay;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פָּדָ֖ה אֶת־אַבְרָהָ֑ם</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Lui qui a racheté Abraham:</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Jehová, que redimió a Abraham,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thus says the Lord, who redeemed Abraham,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what words describe what will be done with both the cut branches and the cut sprigs?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¿qué palabras describen lo que se hará con las ramas y los retoños cortados?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quels mots décrivent ce qui sera fait à la fois des branches coupées et des brindilles coupées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יֵעָזְב֤וּ יַחְדָּו֙</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seront tous abandonnés</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serán dejados todos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left together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fortress of Ephraim, the kingdom of Damascus, and the remnant of Syria were all going to be like what in the future?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la fortificación de Efraín, el reino de Damasco y lo que quede de Siria iban a ser ¿cómo en el futuro?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à quoi ressembleraient la forteresse d’Éphraïm, le royaume de Damas et le reste de la Syrie dans le futur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כִּכְב֤וֹד בְּנֵֽי־יִשְׂרָאֵל֙ יִֽהְי֔וּ</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sera comme de la gloire des enfants d'Israël,</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la gloria de los hijos de Israel»,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as the glory of the children of Israel,"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29:24, what will happen to those who complained?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29:24 ¿Qué pasará a los murmuradores?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29:24, qu’arrivera-t-il à ceux qui se sont plaints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וְרוֹגְנִ֖ים יִלְמְדוּ־לֶֽקַח׃</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ceux qui murmuraient recevront instruction.</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murmuradores aprenderán la lección.»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those who complained will learn doctrine."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29:8, the enemies of Ariel will vanish like water when who dreams?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29:8, los enemigos de Ariel desaparecerán como el agua, ¿quién lo sueña?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29:8, les ennemis d'Ariel disparaîtront comme l'eau quand qui rêve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וְכַאֲשֶׁ֨ר יַחֲלֹ֤ם הַצָּמֵא֙ וְהִנֵּ֣ה שֹׁתֶ֔ה וְהֵקִיץ֙</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celui qui a soif rêve</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 como al que tiene sed y sueña: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as when a thirsty man dreams,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Whose flesh was going to grow lean in the future?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¿De quién sería la carne que se enflaquecería?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quelle chair allait devenir maigre dans le futur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2025-10-28T23:26:21Z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