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29:12, to understand a book, to whom might it be given if a literate person refuses to read it?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29:12, para entender un libro, ¿a quién se le podría dar si una persona que sabe leer se niega a leerlo?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29:12, pour comprendre un livre, à qui pourrait-on le donner si une personne alphabétisée refuse de le lire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וְסִכְסַכְתִּ֤י מִצְרַ֙יִם֙ בְּמִצְרַ֔יִם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J'armerai l'Égyptien contre l'Égyptien,</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a egipcios contra egipcios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set Egyptians against Egyptians;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how were the ambassadors being sent by sea?  Fill in the blanks:  "Even in _______ of _______ on the _______." (3 points)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enviaban los embajadores por mar? Completa los espacios en blanco: "en ______ de ______ sobre las ______!" (3 puntos)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18:2, comment les ambassadeurs étaient-ils envoyés par mer ? Complétez les espaces vides : « Même en _______ de _______ sur le _______. » (3 points)</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וּבִכְלֵי־גֹמֶא֮ עַל־פְּנֵי־מַיִם֒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navires de jonc voguant à la surface des eaux!</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naves de junco sobre las aguas!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in vessels of reed on the waters,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give foolish counsel?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¿qué se han desvanecido?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donne des conseils insensés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חַכְמֵי֙ יֹעֲצֵ֣י פַרְעֹ֔ה עֵצָ֖ה נִבְעָרָ֑ה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sages conseillers de Pharaon forment un conseil stupide.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planes de los prudentes consejeros del faraón se han desvanecido.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Pharaoh’s wise counselors give foolish counsel.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what has the whole vision become to the seers and prophets?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¿en qué se convirtió toda la visión para los videntes y profetas?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qu’est devenue toute la vision pour les voyants et les prophètes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כְּדִבְרֵי֮ הַסֵּ֣פֶר הֶֽחָתוּם֒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mots d'un livre cacheté</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palabras de un libro sellado,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words of a book that is sealed,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What have the princes of Noph done to Egypt?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¿Qué han hecho los príncipes de Menfis a Egipto?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19:13, Qu’ont fait les princes de Noph à l’Égypte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הִתְע֥וּ אֶת־מִצְרַ֖יִם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chefs des tribus égarent l'Égypte;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engañaron a Egipto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also deluded Egypt,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when the Lord breaks the rebellious people, it will be like a potter's vessel broken into such small pieces that two types of shards will not be found. One is to take water from the cistern. What is the other?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cuando el Señor destruya al pueblo rebelde, será como una vasija de alfarero hecha pedazos tan pequeños que no se encontrarán dos tipos de fragmentos. Uno es para sacar agua de la cisterna. ¿Y el otro?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lorsque le Seigneur brisera le peuple rebelle, ce sera comme un vase de potier brisé en si petits morceaux qu'on ne retrouvera pas deux sortes de tessons. L'un servira à puiser l'eau de la citerne. Quel est l'autre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וְנִתַּ֣ן הַסֵּ֗פֶר עַל֩ אֲשֶׁ֨ר לֹֽא־יָדַ֥ע סֵ֛פֶר</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comme un livre que l'on donne A un homme qui ne sait pas lire,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se da el libro al que no sabe leer,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book is delivered to one who is illiterate,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חֶ֔רֶשׂ לַחְתּ֥וֹת אֵשׁ֙ מִיָּק֔וּד</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prendre du feu au foyer,</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cascote que sirva para traer fuego del hogar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shard to take fire from the hearth,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second thing this would be like?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segunda?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observerait, depuis sa demeure, deux choses différentes. À quoi ressemblerait la deuxième chose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כְּעָ֥ב טַ֖ל בְּחֹ֥ם קָצִֽיר׃</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 la vapeur de la rosée, au temps de la chaude moisson.</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nube de rocío en el calor de la siega.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cloud of dew in the heat of harvest."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kingdom was going to cease from what city?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ciudad iba a cesar el reino?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dans quelle ville le royaume allait-il cesser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two physical characteristics of people are described, who are terrible from their beginning onward? (2 points)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físicas de personas que se describen como siempre temible? (2 puntos)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physiques des personnes décrites, qui sont terribles dès leur naissance ? (2 points)</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מְמֻשָּׁ֣ךְ וּמוֹרָ֔ט</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fort et vigoureux,</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del pueblo de elevada estatura y piel brillante,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 people tall and smooth of skin,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19:6,what two types of plants will wither? (2 points)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¿cuáles dos tipos de plantas se marchitarán? (2 puntos)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quels sont les deux types de plantes qui se faneront ? (2 points)</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קָנֶ֥ה וָס֖וּף קָמֵֽלוּ׃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joncs et les roseaux se flétriront.</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caña y el junco serán cortados.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reeds and rushes will wither.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man's eyes will have respect for whom?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contemplarán los ojos del hombre?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les yeux de l'homme auront du respect pour qui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woe to those whose works are in the dark and who do what?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¡ay de aquellos que sus obras las hacen en tinieblas y que hacen qué!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29:15, malheur à ceux dont les œuvres sont dans l’obscurité et qui font quoi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for what two animal groups will the cut branches and the cut sprigs be left? (2 points)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¿para qué dos grupos de animales quedarán las ramas y los retoños cortados? (2 puntos)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à quels deux groupes d'animaux seront destinés les branches et les rameaux coupés ? (2 points)</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לְעֵ֣יט הָרִ֔ים וּֽלְבֶהֱמַ֖ת הָאָ֑רֶץ</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oiseaux de proie des montagnes Et aux bêtes de la terre;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las aves de los montes y para las bestias de la tierra;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mountain birds of prey And for the beasts of the earth;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30:10, what do the rebellious people say to the seers?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30:10, ¿qué dice el pueblo rebelde a los videntes?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30:10, que disent les rebelles aux voyants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אָמְר֤וּ לָֽרֹאִים֙ לֹ֣א תִרְא֔וּ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disent aux voyants: Ne voyez pas!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dicen a los videntes: «No tengáis visiones»,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say to the seers, "Do not see,"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will give what people into the hand of a cruel master?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pueblo entregará Dios en manos de un amo duro?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quel peuple Dieu livrera-t-il entre les mains d’un maître cruel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וְסִכַּרְתִּי֙ אֶת־מִצְרַ֔יִם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livrerai l'Égypte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Entregaré a Egipto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I will give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even though the punishment of Jacob will be like he who gathers heads of grain in the valley of Rephaim, what will be left in it?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aunque el castigo de Jacob será como el que recoge espigas en el valle de Refaim, ¿qué quedará en él?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même si la punition de Jacob sera comme celle de celui qui ramasse des épis dans la vallée des Rephaïm, que restera-t-il dans cette vallée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וְנִשְׁאַר־בּ֤וֹ עֽוֹלֵלֹת֙</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restera un grappillage,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en él rebuscos,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gleaning grapes will be left in it,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family relation will fight against each other?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dentro de su familia?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membres d’une famille spécifique se battront les uns contre les autres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הַמַּעֲמִיקִ֥ים מֵֽיהוָ֖ה לַסְתִּ֣ר עֵצָ֑ה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cachent leurs desseins Pour les dérober à l'Éternel,</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esconden de Jehová encubriendo sus planes,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seek deep to hide their counsel far from the Lord,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וְנִלְחֲמ֥וּ אִישׁ־בְּאָחִ֖יו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se battra frère contre frère,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cada uno peleará contra su hermano,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fight against his brother,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When will he who plunders us be no more?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¿cuándo ya no existe el enemigo que representa a los que nos aplastan?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Quand cessera-t-il d’être celui qui nous pille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בְּטֶ֥רֶם בֹּ֖קֶר אֵינֶ֑נּוּ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Avant le matin, ils ne sont plus!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antes de la mañana el enemigo ya no existe.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before the morning, he is no more.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30:12, who tells the rebellious people that disaster will come because they trust in oppression and perversity?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30:12, ¿quién le dice al pueblo rebelde que el desastre vendrá porque confían en la violencia y en la iniquidad?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30:12, qui dit au peuple rebelle que le désastre viendra parce qu’il a confiance dans l’oppression et la perversité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 אָמַר֙ קְד֣וֹשׁ יִשְׂרָאֵ֔ל</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ainsi parle le Saint d'Israël:</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Santo de Israel dice así: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Holy One of Israel: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who will rejoice in the Holy One of Israel?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¿quiénes se gozarán en el Santo de Israel?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qui se réjouira du Saint d’Israël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 אָדָ֔ם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pauvres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los más pobres de los hombres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poor among men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the children of Jacob will hallow the Lord's name and who else?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los hijos de Jacob santificarán el nombre de Jehová ¿y quién más?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les enfants de Jacob sanctifieront le nom du Seigneur et qui d’autre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וְהִקְדִּ֙ישׁוּ֙ אֶת־קְד֣וֹשׁ יַֽעֲקֹ֔ב</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sanctifieront le Saint de Jacob,</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Santificarán al Santo de Jacob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hallow the Holy One of Jacob,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to the seers and prophets, what has become like a sealed book?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para los videntes y profetas, ¿qué ha llegado a ser como un libro sellado?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pour les voyants et les prophètes, qu’est-ce qui est devenu comme un livre scellé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Isaiah asks two question about the wise counselors and princes of Zoan.  What questions did he ask?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Isaías pregunta sobre los sabios consejeros y príncipes de Zoán. ¿Qué pregunta hizo?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19:12, Isaïe pose deux questions à propos des sages conseillers et des princes de Tsoan. Lesquelles a-t-il posées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לָכֶ֜ם חָז֣וּת הַכֹּ֗ל</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révélation est pour vous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os será toda visión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vision has become to you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 did what to cause a spirit of deep sleep on the prophets?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¿quién hizo qué para causar un espíritu de sopor sobre vosotros?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qui a fait quoi pour provoquer un esprit de profond sommeil sur les prophètes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כִּֽי־נָסַ֨ךְ עֲלֵיכֶ֤ם יְהוָה֙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 répandu sur vous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derramó sobre vosotros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poured out on you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the shaking of what kind of tree?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el sacudimiento de ¿qué tipo de árbol?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au tremblement de quel type d’arbre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sacuden el olivo;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shaking of an olive tree,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when a person wants a book to be read, what might he ask a literate person when handing him the book?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cuando una persona quiere que se lea un libro, ¿qué podría preguntarle a una persona que sabe leer al entregarle el libro?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lorsqu’une personne souhaite qu’un livre soit lu, que pourrait-elle demander à une personne alphabétisée lorsqu’on lui tend le livre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קְרָ֣א נָא־זֶ֑ה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disant: Lis donc cela!</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dicen: «Lee ahora esto»,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"Read this, please."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what will they do since they said they would flee on horses?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¿Qué harán ya que dijeron que huirían a caballo?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que feront-ils puisqu’ils ont dit qu’ils fuiraient à cheval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תְּנוּס֑וּן</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vous fuirez à la course.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vosotros huiréis.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you shall flee!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what will be the humiliation of those who walk down to Egypt and have not asked God's advice?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fuerza del faraón se os cambiará en vergüenza. ¿Qué se os cambiará en confusión?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quelle sera l’humiliation de ceux qui descendent en Égypte et n’ont pas demandé conseil à Dieu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אַיָּם֙ אֵפ֣וֹא חֲכָמֶ֔יךָ</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sont-ils donc tes sages?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¿Dónde están ahora tus sabios?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are they? Where are your wise men?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וְהֶחָס֥וּת בְּצֵל־מִצְרַ֖יִם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l'abri sous l'ombre de l'Égypte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protección a la sombra de Egipto,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trust in the shadow of Egypt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was Damascus going to be like in the future?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¿Cómo sería Damasco en el futuro?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à quoi ressemblerait Damas dans le futur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מְעִ֥י מַפָּלָֽה׃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ne sera qu'un monceau de ruines.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montón de ruinas.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a ruinous heap.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perverse spirit caused Egypt to do?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hizo el espíritu de vértigo en Egipto?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l’esprit pervers a poussé l’Égypte à faire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וְהִתְע֤וּ אֶת־מִצְרַ֙יִם֙ בְּכָֽל־מַעֲשֵׂ֔הוּ</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qu'ils fassent chanceler les Égyptiens dans tous leurs actes,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extraviaron a Egipto en toda su obra,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have caused Egypt to err in all her work,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nations is compared to what?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será ese bramar de naciones?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à quoi est comparée la ruée des nations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כִּשְׁא֛וֹן מַ֥יִם כַּבִּירִ֖ים יִשָּׁאֽוּן׃</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grondent comme grondent les eaux puissantes.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será como el bramido de muchas aguas!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make a rushing like the rushing of mighty waters!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like two or three olives that are left where?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dos o tres frutos que quedan ¿dónde?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le châtiment à venir de Jacob à deux ou trois olives qui restent où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there will be no work for Egypt which what four things may do? (4 points)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cuatro cosas no aprovechará a Egipto? (4 puntos)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19:15, il n'y aura pas de travail pour l'Égypte, alors quelles quatre choses peuvent faire ? (4 points)</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the people tall and smooth of skin had been terrible for how long?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¿por cuánto tiempo el pueblo de elevada estatura y piel brillante había sido terrible?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les gens grands et à la peau lisse ont-ils été terribles pendant combien de temps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יַעֲשֶׂ֛ה רֹ֥אשׁ וְזָנָ֖ב כִּפָּ֥ה וְאַגְמֽוֹן׃ ס</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font la tête et la queue, La branche de palmier et le roseau.</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cosa que haga la cabeza o la cola, la rama o el junco.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 head or tail, Palm branch or bulrush, may do.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what did God tell Isaiah to do on a tablet?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¿qué le dijo Dios a Isaías que hiciera con una tabla?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qu’est-ce que Dieu a dit à Ésaïe de faire sur une tablette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בּ֣וֹא כָתְבָ֥הּ עַל־ל֛וּחַ אִתָּ֖ם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maintenant, écris ces choses devant eux sur une table,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 pues, ahora, y escribe esta visión en una tabla en presencia de ellos,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go, write it before them on a tablet,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thee things will wither, be driven away, and be no more?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¿Cuáles tres cosas se secarán, se perderán y no serán más?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choses se faneront, seront emportées, et ne seront plus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עָר֥וֹת עַל־יְא֖וֹר עַל־פִּ֣י יְא֑וֹר וְכֹל֙ מִזְרַ֣ע יְא֔וֹר</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sera que nudité le long du fleuve, à l'embouchure du fleuve; Tout ce qui aura été semé près du fleuve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praderas junto al río, junto a las riberas del río, y toda sementera del río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papyrus reeds by the River, by the mouth of the River, And everything sown by the River,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are told to go to a nation with what two physical characteristics? (2 Points)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las dos características físicas de la nación a la que deben ir los mensajeros veloces? (2 puntos)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quelles sont les deux caractéristiques physiques qui sont données aux messagers rapides ? (2 points)</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אֶל־גּוֹי֙ מְמֻשָּׁ֣ךְ וּמוֹרָ֔ט</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nation forte et vigoureuse,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nación de elevada estatura y piel brillante,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nation tall and smooth of skin,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the nations will be chased like what two things, after God rebukes them? (2 points)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¿como qué dos cosas serán ahuyentados los pueblos después de que Dios los reprenda? (2 puntos)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quelles sont les deux choses qui feront que les nations seront chassées après que Dieu les aura réprimandées ? (2 points)</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וְרֻדַּ֗ף כְּמֹ֤ץ הָרִים֙ לִפְנֵי־ר֔וּחַ וּכְגַלְגַּ֖ל לִפְנֵ֥י סוּפָֽה׃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Chassées comme la balle des montagnes au souffle du vent, Comme la poussière par un tourbillon.</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viento serán ahuyentados como el tamo de los montes, como el polvo delante del torbellino.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 chased like the chaff of the mountains before the wind, Like a rolling thing before the whirlwind.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what two clauses indicate the passage of many years?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¿cuáles dos cláusulas indican el paso de muchos años?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quelles sont les deux clauses qui indiquent le passage de nombreuses années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וּמֵעַ֥ם נוֹרָ֖א מִן־ה֣וּא וָהָ֑לְאָה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redoutable depuis qu'il existe,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pueblo siempre temible,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a people terrible from their beginning onward,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סְפ֥וּ שָׁנָ֛ה עַל־שָׁנָ֖ה חַגִּ֥ים יִנְקֹֽפוּ׃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Ajoutez année à année, Laissez les fêtes accomplir leur cycle.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Añadid un año a otro, y que las fiestas sigan su curso.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Add year to year; Let feasts come around.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what will Ariel be to God?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¿qué será Ariel para Dios?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que sera Ariel pour Dieu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כַּאֲרִיאֵֽל׃</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Ariel.</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«ariel».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Ariel.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He would give the Egyptians over to what kind of master?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¿a qué clase de amo dijo Jehová que entregaría a Egipto?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qu’il livrerait les Égyptiens à quel genre de maître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בְּיַ֖ד אֲדֹנִ֣ים קָשֶׁ֑ה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les mains d'un maître sévère;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manos de un amo duro,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the hand of a cruel master,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29:12, what might an illiterate person say when asked to read a book?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29:12, ¿qué podría decir una persona que no sabe leer cuando se le pide que lea un libro?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29:12, que pourrait dire une personne analphabète lorsqu’on lui demande de lire un livre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לֹ֥א יָדַ֖עְתִּי סֵֽפֶר׃ ס</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répond: Je ne sais pas lire.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dirá: «No sé leer.»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says, "I am not literate."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the children of Jacob will fear whom?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¿a quién temerán los hijos de Jacob?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qui les enfants de Jacob craindront-ils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וְאֶת־אֱלֹהֵ֥י יִשְׂרָאֵ֖ל יַעֲרִֽיצוּ׃</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craindront le Dieu d'Israël;</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temerán al Dios de Israel.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fear the God of Israel.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fail in Egypt when God destroys their counsel?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parte de Egipto se desvanecerá cuando Jehová destruya sus planes?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qu’est-ce qui échouera en Égypte lorsque Dieu détruira leurs conseils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who declares that Jacob after its punishment will be like gleaning grapes or like the few fruits after an olive tree is shaken? Be specific.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¿quién declara que Jacob, después de su castigo, será como el rebusco o como los pocos frutos después de sacudir el olivo? Sea específico.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17:6, qui déclare que Jacob, après son châtiment, sera comme des grappes de raisin ou comme les quelques fruits qu'on secoue après avoir secoué un olivier ? Soyez précis.</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וְנָבְקָ֤ה רֽוּחַ־מִצְרַ֙יִם֙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l'Égypte disparaîtra</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Egipto se desvanecerá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Egypt will fail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what will Jacob's children do in his midst?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¿qué harán los hijos de Jacob en medio de ellos?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que feront les enfants de Jacob au milieu de lui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בְּקִרְבּ֖וֹ יַקְדִּ֣ישֽׁוּ שְׁמִ֑י</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sanctifieront mon nom;</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ellos, santificarán mi nombre.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his midst, They will hallow My name,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will God do about the nations who will rush like the rushing of many waters?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 Dios con los pueblos que harán estrépito como el ruido de muchas aguas?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 fera Dieu au sujet des nations qui se précipiteront comme le déferlement de grandes eaux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וְגָ֥עַר בּ֖וֹ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menace,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Dios los reprenderá,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God will rebuke them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 אֱלֹהֵ֥י יִשְׂרָאֵֽל׃ ס</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le Dieu d'Israël.</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Dios de Israel.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Israel.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will God do with pruning hooks?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¿Qué hará Jehová con las podaderas?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 fera Dieu avec les serpes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וְכָרַ֤ת הַזַּלְזַלִּים֙ בַּמַּזְמֵר֔וֹת</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coupe les sarments avec des serpes,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podará con podaderas las ramitas,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both cut off the sprigs with pruning hooks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what introductory statement does the Lord make about those who take counsel of others so that they may add sin to sin?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¿qué declaración introductoria hace Jehová acerca de aquellos que toman consejo de otros, añadiendo pecado a pecado?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 quelle déclaration introductive le Seigneur fait-il à propos de ceux qui prennent conseil auprès des autres afin d’ajouter péché sur péché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בָּנִ֤ים סֽוֹרְרִים֙ נְאֻם־יְהוָ֔ה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dit l'Éternel, aux enfants rebelles,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hijos que se apartan, dice Jehová,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rebellious children," says the Lord,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who dwelt in Ariel?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¿quién acampó en Ariel?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qui habitait à Ariel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קִרְיַ֖ת חָנָ֣ה דָוִ֑ד</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Cité dont David fit sa demeure!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ciudad donde acampó David!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where David dwelt!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Against what country was Isaiah given a burden, or message?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¿sobre qué país recibió Isaías una profecía?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contre quel pays Ésaïe a-t-il reçu un fardeau ou un message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מִצְרָ֑יִם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l'Égypte.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Egipto.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Egypt.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the strength of Pharaoh shall be what to those who trust in the shadow of Egypt?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protección a la sombra de Egipto se os cambiará en confusión. ¿Qué será la fuerza del faraón?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 sera la force de Pharaon pour ceux qui se confient dans l’ombre de l’Égypte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לְבֹ֑שֶׁת</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pour vous une honte,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os cambiará en vergüenza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your shame,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Isaiah said the reason they were going to be punished was because they had forgotten whom?  Be specific.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Isaías dijo que la razón por la que serían castigados era porque habían olvidado a quién. Sea específico.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Ésaïe a dit qu'ils seraient punis parce qu'ils avaient oublié qui. Soyez précis.</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שָׁכַ֙חַתְּ֙ אֱלֹהֵ֣י יִשְׁעֵ֔ךְ</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oublié le Dieu de ton salut,</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 olvidaste del Dios de tu salvación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forgotten the God of your salvation,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inhabitans of the world and dwellers on the earth see?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verían todos los habitantes del mundo y moradores de la tierra?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 verraient tous les habitants du monde et tous les habitants de la terre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כִּנְשֹׂא־נֵ֤ס הָרִים֙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bannière qui se dresse sur les montagnes,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levante bandera en los montes,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lifts up a banner on the mountains,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29:4, what are the 7 descriptions of the voice of Ariel in this verse? (7 points)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29:4, ¿cuáles son las 5 descripciones de la voz de Ariel en este versículo? (5 puntos)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29:4, quelles sont les 7 descriptions de la voix d'Ariel dans ce verset ? (7 points)</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מֵאֶ֣רֶץ תְּדַבֵּ֔רִי וּמֵֽעָפָ֖ר תִּשַּׁ֣ח אִמְרָתֵ֑ךְ וְֽ֠הָיָה כְּא֤וֹב מֵאֶ֙רֶץ֙ קוֹלֵ֔ךְ וּמֵעָפָ֖ר אִמְרָתֵ֥ךְ תְּצַפְצֵֽף׃</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ta parole viendra de terre, Et les sons en seront étouffés par la poussière; Ta voix sortira de terre comme celle d'un spectre, Et c'est de la poussière que tu murmureras tes discours.</a:t>
            </a:r>
            <a:endParaRPr b="0" lang="en-US" sz="26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hablarás desde la tierra. Tu habla saldrá del polvo; tu voz, desde la tierra, será como la de un fantasma, y tu habla susurrará desde el polvo.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You shall speak out of the ground; Your speech shall be low, out of the dust; Your voice shall be like a medium’s, out of the ground; And your speech shall whisper out of the dust.  </a:t>
            </a:r>
            <a:endParaRPr b="0" lang="en-US" sz="26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the harvester reaping heads of grain with his what?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del segador que recoge espigas con su ¿qué?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punition future de Jacob au moissonneur récoltant des épis de blé avec quoi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וּזְרֹע֖וֹ שִׁבֳּלִ֣ים יִקְצ֑וֹר</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son bras coupe les épis;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su brazo siega las espigas;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reaps the heads with his arm;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what will perish?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¿qué perecerá?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qu’est-ce qui périra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וְאָֽבְדָה֙ חָכְמַ֣ת חֲכָמָ֔יו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sagesse de ses sages périra,</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perecerá la sabiduría de sus sabios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wisdom of their wise men shall perish,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city was going to cease from being a city in the future?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¿Qué ciudad iba a dejar de ser ciudad en el futuro?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quelle ville allait cesser d’être une ville dans le futur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 will look to whom in that day?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mirará el hombre en aquel día?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vers qui l’homme se tournera-t-il en ce jour-là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יִשְׁעֶ֥ה הָאָדָ֖ם עַל־עֹשֵׂ֑הוּ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l'homme regardera vers son créateur,</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mirará el hombre a su Hacedor;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 man will look to his Maker,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melt in the midst of Egypt when the Lord rides there on a swift cloud?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desfallecerá dentro de Egipto cuando Jehová entre allí montado sobre una ligera nube?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Qu’est-ce qui fondra au milieu de l’Égypte lorsque le Seigneur y montera sur un nuage rapide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וּלְבַ֥ב מִצְרַ֖יִם יִמַּ֥ס בְּקִרְבּֽוֹ׃</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des Égyptiens tombe en défaillance.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el corazón de los egipcios dentro de ellos.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heart of Egypt will melt in its midst.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doing what in the Valley of Rephaim?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alguien que hizo ¿qué en el valle de Refaim?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quelqu’un faisant quoi dans la vallée des Rephaïm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כִּמְלַקֵּ֥ט שִׁבֳּלִ֖ים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ramasse les épis,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también como el que recoge espigas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he who gathers heads of grain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what will the Lord do to Ariel that will result in heaviness and sorrow?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¿qué le hará el Señor a Ariel que le causará desconsuelo y tristeza?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que fera le Seigneur à Ariel qui lui causera de la tristesse et du chagrin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וַהֲצִיק֖וֹתִי לַֽאֲרִיאֵ֑ל</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j'assiégerai Ariel;</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pondré a Ariel en aprietos,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I will distress Ariel;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was going to be in the cities of Aroer in the future?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habría en las ciudades de Aroer en el futuro?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 se passerait-il dans les villes d’Aroër dans le futur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לַעֲדָרִ֣ים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sont livrées aux troupeaux;</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convertirán en majadas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for flocks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how suddenly will the multitude of the terrible ones pass away?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¿cuán repentinamente pasará la multitud de los fuertes?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à quelle vitesse la multitude des hommes terribles disparaîtra-t-elle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לְפֶ֥תַע פִּתְאֹֽם׃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cela tout à coup, en un instant.</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repentinamente, en un momento.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it shall be in an instant, suddenly.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was being sent by sea in vessels of reed on the waters?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¿quiénes eran enviados por mar en naves de junco sobre las aguas?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qui était envoyé par mer dans des bateaux de roseaux sur les eaux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הַשֹּׁלֵ֨חַ בַּיָּ֜ם צִירִ֗ים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envoies sur mer des messagers,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envía mensajeros por el mar,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sends ambassadors by sea,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day you will make your plant to grow"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"El día que las plantes, las harás crecer"?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 Le jour où tu feras pousser ta plante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וּבַבֹּ֖קֶר זַרְעֵ֣ךְ תַּפְרִ֑יחִי</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bientôt tu les fis venir en fleurs.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harás que su simiente brote de mañana;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morning you will make your seed to flourish;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was going to cease from which tribe?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tribu iba a cesar la fortificación?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la forteresse allait cesser à partir de quelle tribu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29:6, the enemies of Ariel will be punished by whom?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29:6, ¿los enemigos de Ariel serán castigados por quién?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29:6, les ennemis d’Ariel seront punis par qui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 תִּפָּקֵ֔ד</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de l'Éternel des armées que viendra le châtiment,</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Jehová de los ejércitos serás visitada con truenos,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punished by the Lord of hosts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Isaiah describes the coming day of harvest as a day of what two things? (2 points)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Isaías describe el próximo día de la cosecha como un día de ¿qué dos cosas? (2 puntos)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Ésaïe décrit le jour de la moisson à venir comme un jour de quelles deux choses ? (2 points)</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what is the description of the land which is beyond the rivers of Ethiopia?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¿cómo se describe la tierra que está tras los ríos de Etiopía?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quelle est la description du pays qui se trouve au-delà des fleuves d’Éthiopie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אֶ֖רֶץ צִלְצַ֣ל כְּנָפָ֑יִם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Terre, où retentit le cliquetis des armes,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la tierra del zumbido de alas,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land shadowed with buzzing wings,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Aroer are what?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son las ciudades de Aroer?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17:2, que sont les villes d’Aroër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Woe to the multitude of many people who make a noise like what?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hará ruido esa multitud de pueblos?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Malheur à la multitude du peuple nombreux qui fait du bruit comme quoi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כַּהֲמ֥וֹת יַמִּ֖ים יֶהֱמָי֑וּן</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mugissent comme mugit la mer.</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harán ruido como el estruendo del mar!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make a noise like the roar of the seas,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happen to the idols of Egypt when the Lord rides on a swift cloud there?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pasará con los ídolos de Egipto cuando Jehová entre allí montado sobre una ligera nube?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qu’arrivera-t-il aux idoles d’Égypte lorsque le Seigneur y montera sur un nuage rapide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trust in the shadow of Egypt shall be what?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fuerza del faraón se os cambiará en vergüenza. ¿Qué será la protección a la sombra de Egipto?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 sera la confiance dans l’ombre de l’Égypte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לִכְלִמָּֽה׃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ignominie.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confusión.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your humiliation.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נַחֲלָ֖ה וּכְאֵ֥ב אָנֽוּשׁ׃ ס</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moment de la jouissance: Et la douleur est sans remède.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 la angustia y del dolor desesperado.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grief and desperate sorrow.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what are forsaken?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¿las ciudades de qué están abandonadas?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de quoi sont abandonnées les villes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is the first thing we see the nations do after God rebukes them?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es lo primero que vemos que hacen las naciones después de que Dios las reprende?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 est la première chose que nous voyons les nations faire après que Dieu les a réprimandées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 מִמֶּרְחָ֑ק</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elles fuient au loin,</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huirán lejos;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flee far away,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to whom will Ariel be as Ariel (Ariel can mean "lion" of God, can be a symbolic name for Jerusalem or Mount Zion, and is translated as fireplace in some translations)?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¿para quién será Ariel un «ariel» («ariel» puede significar “león” de Dios, puede ser un nombre simbólico para Jerusalén o el Monte Sión, y se traduce como hogar en algunas traducciones)?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à qui Ariel sera-t-il comme Ariel (Ariel peut signifier « lion » de Dieu, peut être un nom symbolique pour Jérusalem ou le mont Sion, et est traduit par cheminée dans certaines traductions)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לִּ֖י</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ville sera pour moi</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mí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to Me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who shall hear the words of the book?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¿quién oirá las palabras del libro?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29:18, un jour, qui entendra les paroles du livre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וְשָׁמְע֧וּ בַיּוֹם־הַה֛וּא הַחֵרְשִׁ֖ים דִּבְרֵי־סֵ֑פֶר</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 les sourds entendront les paroles du livre;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los sordos oirán las palabras del libro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 deaf shall hear the words of the book,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what word is used to describe what will happen in Jacob's fortified cities on that day?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¿qué palabra se usa para describir lo que habrá en las ciudades fortificadas de Jacob en aquel día?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quel mot est utilisé pour décrire ce qui se passera dans les villes fortifiées de Jacob ce jour-là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שְׁמָמָֽה׃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sera un désert.</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desolación.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desolation.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18:7,What is another name God called the place of the name of the Lord of hosts?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se identifica el lugar del nombre de Jehová de los ejércitos?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 autre nom Dieu a-t-il donné au lieu du nom de l’Éternel des armées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words describe what things will be taken and the way they will be carried away that means nearly the same as "their riches on the backs of young donkeys"?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palabras describen qué cosas serán tomadas y la forma en que serán llevadas, que significa casi lo mismo que "sobre lomos de asnos sus riquezas"?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mots décrivent les choses qui seront prises et la manière dont elles seront emportées, ce qui signifie presque la même chose que « à dos d'ânes leurs richesses »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וְעַל־דַּבֶּ֤שֶׁת גְּמַלִּים֙ אֽוֹצְרֹתָ֔ם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bosse des chameaux leurs trésors,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tesoros sobre jorobas de camellos.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treasures on the humps of camels,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two of Egypt's tribes are described as the mainstay of Egypt and as having deluded Egypt. What else is said about these tribes?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los príncipes de dos familias de Egipto son descritos como la piedra angular de Egipto y como quienes lo engañaron. ¿Qué más se dice de estas familias?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19:13, les princes de deux tribus d'Égypte sont décrits comme les piliers de l'Égypte et comme ceux qui l'ont trompée. Que dit-on d'autre de ces tribus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נֽוֹאֲלוּ֙ שָׂ֣רֵי צֹ֔עַן נִשְּׁא֖וּ שָׂ֣רֵי נֹ֑ף</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sont fous, Les princes de Noph sont dans l'illusion,</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desvanecido los príncipes de Zoán, se han engañado los príncipes de Menfis;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princes of Zoan have become fools; The princes of Noph are deceived;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29:4, which direction will Ariel be brought?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29:4, ¿qué será Ariel?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29:4, dans quelle direction Ariel sera-t-il amené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וְשָׁפַלְתְּ֙</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seras abaissée,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serás derribada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be brought down,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what shall the Lord do to their iniquity of trusting in oppression and perversity?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¿qué hará Jehová por su pecado de confiar en la violencia y en la iniquidad?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que fera l’Éternel à leur iniquité, à leur confiance dans l’oppression et la perversité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וּ֠שְׁבָרָהּ כְּשֵׁ֨בֶר נֵ֧בֶל יוֹצְרִ֛ים כָּת֖וּת</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brise comme se brise un vase de terre,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quebrará como se quiebra un vaso de alfarero,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break it like the breaking of the potter’s vessel, Which is broken in pieces;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who see when this nation lifts up a banner on the mountains?  Fill in the blanks:  "All _____________of the world and dwellers on the ________." (2 points)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¿quién ve cuando esta nación alce bandera sobre los montes? Completa los espacios en blanco: "Vosotros, todos los _________ del mundo y habitantes de la ______," (2 puntos)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18:3, qui voit cette nation lever sa bannière sur les montagnes ? Complétez les phrases : « Tous les habitants de la terre et les habitants des ________. » (2 points)</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כָּל־יֹשְׁבֵ֥י תֵבֵ֖ל וְשֹׁ֣כְנֵי אָ֑רֶץ</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tous, habitants du monde, habitants de la terre,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todos los moradores del mundo y habitantes de la tierra,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inhabitants of the world and dwellers on the earth: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הַר־צִיּֽוֹן׃ ס</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montagne de Sion.</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monte Sión.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Mount Zion.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two statements show how comfortable the flocks will be in what used to be the cities of Aroer?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¿cuáles son las dos declaraciones que muestran cuán cómodos estarán los rebaños en lo que solían ser las ciudades de Aroer?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quelles sont les deux déclarations qui montrent à quel point les troupeaux seront à l’aise dans ce qui était autrefois les villes d’Aroër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וְרָבְצ֖וּ וְאֵ֥ין מַחֲרִֽיד׃</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s'y couchent, et personne ne les effraie.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allí dormirán los rebaños sin que nadie los espante.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lie down, and no one will make them afraid.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29:20, for what 3 reasons will the humble and poor rejoice?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29:20, ¿por qué 3 razones se alegrarán los humildes y los pobres?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29:20, pour quelles trois raisons les humbles et les pauvres se réjouiront-ils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כִּֽי־אָפֵ֥ס עָרִ֖יץ וְכָ֣לָה לֵ֑ץ וְנִכְרְת֖וּ כָּל־שֹׁ֥קְדֵי אָֽוֶן׃</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violent ne sera plus, le moqueur aura fini, Et tous ceux qui veillaient pour l'iniquité seront exterminés,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violento se habrá acabado y el escarnecedor será exterminado. Serán destruidos todos los que se desvelan por hacer iniquidad,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terrible one is brought to nothing, The scornful one is consumed, And all who watch for iniquity are cut off—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will there be a shard to take fire from the hearth or to take water from the cistern?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¿habrá un trozo para tomar el fuego del hogar o para tomar el agua de la cisterna?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y aura-t-il un tesson pour prendre le feu du foyer ou pour prendre l’eau de la citerne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וְלֹֽא־יִמָּצֵ֤א בִמְכִתָּתוֹ֙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les débris ne laissent pas un morceau</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tanto, que entre los pedazos no se halla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there shall not be found among its fragments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words describe the the land of the South without describing the animals that are from there?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palabras describen la tierra del Neguev sin describir a los animales que son de allí?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mots décrivent le pays du Sud sans décrire les animaux qui en sont originaires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צָרָ֨ה וְצוּקָ֜ה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travers une contrée de détresse et d'angoisse,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tierra de tribulación y angustia,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Through a land of trouble and anguish,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nation's inhabitants will fight against each other?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nación lucharán entre sí?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nation se battront les uns contre les autres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2025-10-28T23:26:31Z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