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29:23, when will Jacob's children hallow the Lord's name?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29:23, ¿cuándo santificarán los hijos de Jacob el nombre del Jehová?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29:23, quand les enfants de Jacob sanctifieront-ils le nom du Seigneur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לַעֲשׂ֤וֹת עֵצָה֙ וְלֹ֣א מִנִּ֔י</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prennent des résolutions sans moi,</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tomar consejo, y no de mí;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take counsel, but not of Me,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 what will the Lord do to Ariel that will result in heaviness and sorrow?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 ¿qué le hará el Señor a Ariel que le causará desconsuelo y tristeza?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 que fera le Seigneur à Ariel qui lui causera de la tristesse et du chagrin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וַהֲצִיק֖וֹתִי לַֽאֲרִיאֵ֑ל</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j'assiégerai Ariel;</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yo pondré a Ariel en aprietos,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I will distress Ariel;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divides the land of the people tall and smooth of skin?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¿qué surca la tierra del pueblo de elevada estatura y piel brillante?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qu’est-ce qui divise le pays des gens grands et à la peau lisse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בָּזְא֤וּ נְהָרִים֙ אַרְצ֔וֹ</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dont le pays est coupé par des fleuves;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cuya tierra es surcada por ríos.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land the rivers divide—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29:15, what is said to those who seek to hid their counsel far from the Lord?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29:15, ¿qué se dice a los que se esconden de Jehová encubriendo sus planes?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29:15, que dit-on à ceux qui cherchent à cacher leurs desseins loin du Seigneur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God will give what people into the hand of a cruel master?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¿qué pueblo entregará Dios en manos de un amo duro?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quel peuple Dieu livrera-t-il entre les mains d’un maître cruel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וְסִכַּרְתִּי֙ אֶת־מִצְרַ֔יִם</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livrerai l'Égypte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Entregaré a Egipto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Egyptians I will give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When would the beasts of the earth eat the remaining grapes that God would leave in the land?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¿Cuándo comerían las bestias de la tierra las uvas restantes que Jehová dejaría en la tierra?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Quand les bêtes de la terre mangeraient-elles les raisins restants que Dieu laisserait sur la terre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בִ֠רְאֹתוֹ יְלָדָ֞יו</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lorsque ses enfants verront au milieu d'eux l'oeuvre de mes mains,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verá a sus hijos,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when he sees his children,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וְכָל־בֶּהֱמַ֥ת הָאָ֖רֶץ עָלָ֥יו תֶּחֱרָֽף׃</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bêtes de la terre y passeront l'hiver.</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 invernarán todas las bestias de la tierra.»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the beasts of the earth will winter on them.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29:5, what will the multitude of Ariel's foes be like?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29:5, ¿cómo será la muchedumbre de enemigos de Ariel?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29:5, à quoi ressemblera la multitude des ennemis d’Ariel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כְּאָבָ֥ק דַּ֖ק</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comme une fine poussière,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polvo menudo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like fine dust,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19:9, how will those who work in fine flax And those who weave fine fabric feel?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19:9, ¿cómo se sentirán los que trabajan el lino fino y los que tejen redes?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19:9, que ressentiront ceux qui travaillent le lin fin et ceux qui tissent des étoffes fines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וּבֹ֛שׁוּ</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confus.</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confundidos,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ashamed;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for what two animal groups will the cut branches and the cut sprigs be left? (2 points)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¿para qué dos grupos de animales quedarán las ramas y los retoños cortados? (2 puntos)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à quels deux groupes d'animaux seront destinés les branches et les rameaux coupés ? (2 points)</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לְעֵ֣יט הָרִ֔ים וּֽלְבֶהֱמַ֖ת הָאָ֑רֶץ</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oiseaux de proie des montagnes Et aux bêtes de la terre;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las aves de los montes y para las bestias de la tierra;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mountain birds of prey And for the beasts of the earth;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Damascus was going to cease from being a what?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Damasco iba a dejar de ser ¿qué?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17:1, Damas allait cesser d’être quoi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דַמֶּ֙שֶׂק֙ מוּסָ֣ר מֵעִ֔יר</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Damas ne sera plus une ville,</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Damasco dejará de ser ciudad;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Damascus will cease from being a city,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 what will be the humiliation of those who walk down to Egypt and have not asked God's advice?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 la fuerza del faraón se os cambiará en vergüenza. ¿Qué se os cambiará en confusión?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 quelle sera l’humiliation de ceux qui descendent en Égypte et n’ont pas demandé conseil à Dieu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29:22, the Lord says two things about Jacob. One is that his face shall not now grow pale.  What is the other statement?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29:22, Jehová dice dos cosas sobre Jacob. Una es que su rostro no palidecerá. ¿Cuál es la otra afirmación?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29:22, le Seigneur dit deux choses à propos de Jacob. La première est que son visage ne pâlira plus. Quelle est l'autre déclaration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וְהֶחָס֥וּת בְּצֵל־מִצְרַ֖יִם</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l'abri sous l'ombre de l'Égypte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protección a la sombra de Egipto,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trust in the shadow of Egypt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What will melt in the midst of Egypt when the Lord rides there on a swift cloud?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se desfallecerá dentro de Egipto cuando Jehová entre allí montado sobre una ligera nube?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 Qu’est-ce qui fondra au milieu de l’Égypte lorsque le Seigneur y montera sur un nuage rapide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וּלְבַ֥ב מִצְרַ֖יִם יִמַּ֥ס בְּקִרְבּֽוֹ׃</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coeur des Égyptiens tombe en défaillance.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desfallecerá el corazón de los egipcios dentro de ellos.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heart of Egypt will melt in its midst.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what words describe how Egypt will be afraid and fear?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¿qué palabras describen cómo los egipcios temblarán llenos de miedo?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quels mots décrivent la crainte et la crainte que ressentira l’Égypte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מִצְרַ֖יִם כַּנָּשִׁ֑ים</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l'Égypte sera comme des femmes:</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egipcios serán como mujeres,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Egypt will be like women,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29:23, who made Jacob's children?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29:23, ¿quién hizo los hijos de Jacob?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29:23, que verront les enfants de Jacob parmi eux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מַעֲשֵׂ֥ה יָדַ֛י</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milieu d'eux l'oeuvre de mes mains,</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al considerar la obra de mis manos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work of My hands,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the rushing of nations is compared to what?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¿cómo será ese bramar de naciones?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à quoi est comparée la ruée des nations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כִּשְׁא֛וֹן מַ֥יִם כַּבִּירִ֖ים יִשָּׁאֽוּן׃</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grondent comme grondent les eaux puissantes.</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será como el bramido de muchas aguas!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make a rushing like the rushing of mighty waters!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30:15, What did the Lord God say they should do to be saved?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30:15, ¿Qué dijo el Señor que debían hacer para ser salvos?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30:15, qu’est-ce que le Seigneur Dieu a dit qu’ils devaient faire pour être sauvés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לֹֽא־עַתָּ֤ה יֵבוֹשׁ֙ יַֽעֲקֹ֔ב</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Maintenant Jacob ne rougira plus,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será ahora avergonzado Jacob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"Jacob shall not now be ashamed,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בְּשׁוּבָ֤ה וָנַ֙חַת֙ תִּוָּ֣שֵׁע֔וּן</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dans la tranquillité et le repos que sera votre salut,</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conversión y en el reposo seréis salvos;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returning and rest you shall be saved;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 rebellious people trust in what?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 ¿en qué confían los hijos apartados?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 en quoi les rebelles font-ils confiance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וְלַחְס֖וֹת בְּצֵ֥ל מִצְרָֽיִם׃</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chercher un abri sous l'ombre de l'Égypte!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ponen su esperanza en el amparo de Egipto.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trust in the shadow of Egypt!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as how many olives in its most fruitful branches?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¿con cuántos frutos en las ramas más fructíferas se compara el castigo venidero de Jacob?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Ésaïe compare la punition à venir de Jacob à combien d’oliviers dans ses branches les plus fructueuses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אַרְבָּעָ֣ה חֲמִשָּׁ֗ה בִּסְעִפֶ֙יהָ֙ פֹּֽרִיָּ֔ה</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Quatre, cinq, dans ses branches à fruits,</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cuatro o cinco en sus ramas más fructíferas»,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Four or five in its most fruitful branches,"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30:8, God asked Isaiah to write the message on a tablet and a scroll for people living when?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30:8, Dios le pidió a Isaías que escribiera el mensaje en una tabla y un libro para la gente que vivía ¿cuando?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30:8, Dieu a demandé à Ésaïe d’écrire le message sur une tablette et un parchemin pour les gens vivant à cette époque.</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לְי֣וֹם אַחֲר֔וֹן לָעַ֖ד עַד־עוֹלָֽם׃</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Afin qu'elles subsistent dans les temps à venir, Éternellement et à perpétuité.</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quede hasta el día postrero, eternamente y para siempre.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it may be for time to come, Forever and ever: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29:19, who shall increase their joy in the Lord?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29:19, ¿quiénes volverán a alegrarse en Jehová?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29:19, qui augmentera sa joie dans le Seigneur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וְיָסְפ֧וּ עֲנָוִ֛ים בַּֽיהוָ֖ה</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malheureux</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los humildes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humble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how were the ambassadors being sent by sea?  Fill in the blanks:  "Even in _______ of _______ on the _______." (3 points)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¿cómo se enviaban los embajadores por mar? Completa los espacios en blanco: "en ______ de ______ sobre las ______!" (3 puntos)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18:2, comment les ambassadeurs étaient-ils envoyés par mer ? Complétez les espaces vides : « Même en _______ de _______ sur le _______. » (3 points)</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30:16, since they would ride on swift horses, what will their pursuers do?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30:16, ya que montarían caballos veloces, ¿qué harán sus perseguidores?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30:16, puisqu’ils monteraient sur des chevaux rapides, que feraient leurs poursuivants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וּבִכְלֵי־גֹמֶא֮ עַל־פְּנֵי־מַיִם֒</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des navires de jonc voguant à la surface des eaux!</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naves de junco sobre las aguas!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Even in vessels of reed on the waters,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30:11, what do the rebellious people tell the prophets to get out of?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30:11, ¿de qué le dicen los rebeldes a los profetas que dejar?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30:11, de quoi les peuples rebelles disent-ils aux prophètes de se débarrasser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ס֚וּרוּ מִנֵּי־דֶ֔רֶךְ</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Détournez-vous du chemin,</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dejad el camino,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Get out of the way,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Why would Egypt be like women, and be afraid and fear?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¿ante qué temblarán llenos de miedo los egipcios?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pourquoi l’Égypte serait-elle comme les femmes, et aurait-elle peur et serait-elle effrayée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תְּנוּפַת֙ יַד־יְהוָ֣ה צְבָא֔וֹת</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voyant s'agiter la main de l'Éternel des armées,</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ante la presencia de la mano amenazante de Jehová de los ejércitos,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waving of the hand of the Lord of hosts,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 what will Ariel be to God?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 ¿qué será Ariel para Dios?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 que sera Ariel pour Dieu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כַּאֲרִיאֵֽל׃</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Ariel.</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«ariel».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Ariel.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29:18, one day, who shall see?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29:18, un día, ¿quién lo verá?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29:18, un jour, qui verra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עֵינֵ֥י עִוְרִ֖ים תִּרְאֶֽינָה׃</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yeux des aveugles verront.</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ojos de los ciegos verán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eyes of the blind shall see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29:7, what are the 3 descriptions of what the enemies of Ariel do against her?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29:7, ¿cuáles son las 3 descripciones de lo que los enemigos de Ariel hacen contra ella?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29:7, quelles sont les 3 descriptions de ce que font les ennemis d’Ariel contre elle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יִקַּ֥לּוּ רֹדְפֵיכֶֽם׃</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ceux qui vous poursuivront seront légers.</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serán veloces vuestros perseguidores.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those who pursue you shall be swift!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הֲמוֹן֙ כָּל־הַגּוֹיִ֔ם הַצֹּבְאִ֖ים עַל־אֲרִיאֵ֑ל וְכָל־צֹבֶ֙יהָ֙ וּמְצֹ֣דָתָ֔הּ וְהַמְּצִיקִ֖ים לָֽהּ׃</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Ainsi en sera-t-il de la multitude des nations qui combattront Ariel, De tous ceux qui l'attaqueront, elle et sa forteresse, Et qui la serreront de près.</a:t>
            </a:r>
            <a:endParaRPr b="0" lang="en-US" sz="30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multitud de todas las naciones que pelean contra Ariel, y todos los que pelean contra ella y su fortaleza, y los que la ponen en aprietos.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multitude of all the nations who fight against Ariel, Even all who fight against her and her fortress, And distress her,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Who told Isaiah, "I will take my rest,"?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¿Quién le dijo a Isaías: "Me estaré quieto"?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Qui a dit à Ésaïe : « Je me reposerai »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אָמַ֤ר יְהוָה֙ אֵלַ֔י</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m'a parlé l'Éternel:</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me dijo así: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so the Lord said to me,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in that day what will be as a forsaken bough and an uppermost branch?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en aquel día, ¿qué será como los frutos que quedan en los renuevos y en las ramas?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en ce jour-là, qu’y aura-t-il comme un rameau abandonné et comme une branche supérieure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יִהְי֣וּ׀ עָרֵ֣י מָעֻזּ֗וֹ כַּעֲזוּבַ֤ת הַחֹ֙רֶשׁ֙</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ses villes fortes seront Comme des débris dans la forêt</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sus ciudades fortificadas serán como los frutos que quedan en los renuevos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his strong cities will be as a forsaken bough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Isaiah said the reason they were going to be punished was because they had forgotten whom?  Be specific.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Isaías dijo que la razón por la que serían castigados era porque habían olvidado a quién. Sea específico.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17:10, Ésaïe a dit qu'ils seraient punis parce qu'ils avaient oublié qui. Soyez précis.</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שָׁכַ֙חַתְּ֙ אֱלֹהֵ֣י יִשְׁעֵ֔ךְ</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oublié le Dieu de ton salut,</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te olvidaste del Dios de tu salvación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you have forgotten the God of your salvation,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30:14, when the Lord breaks the rebellious people, it will be like a potter's vessel broken into such small pieces that two types of shards will not be found. One is to take water from the cistern. What is the other?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30:14, cuando el Señor destruya al pueblo rebelde, será como una vasija de alfarero hecha pedazos tan pequeños que no se encontrarán dos tipos de fragmentos. Uno es para sacar agua de la cisterna. ¿Y el otro?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30:14, lorsque le Seigneur brisera le peuple rebelle, ce sera comme un vase de potier brisé en si petits morceaux qu'on ne retrouvera pas deux sortes de tessons. L'un servira à puiser l'eau de la citerne. Quel est l'autre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חֶ֔רֶשׂ לַחְתּ֥וֹת אֵשׁ֙ מִיָּק֔וּד</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prendre du feu au foyer,</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cascote que sirva para traer fuego del hogar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shard to take fire from the hearth,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30:5, what 4 statements describe how did the people who trusted in the shadow of Egypt felt about the ability of Egypt to help them after they arrived there?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30:5, ¿cuáles son las cuatro afirmaciones describen cómo se sintieron las personas que confiaron en la sombra de Egipto acerca de la capacidad de Egipto para ayudarlos después de que llegaron allí?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30:5, quelles sont les quatre déclarations qui décrivent ce que les gens qui avaient fait confiance à l’ombre de l’Égypte ressentaient à propos de la capacité de l’Égypte à les aider après leur arrivée là-bas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29:13, what is said about the fear toward God of those who have removed their hearts far from Him?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29:13, ¿qué se dice del temor a Dios de aquellos que han alejado su corazón de Él?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29:13, que dit-on de la crainte de Dieu de ceux qui ont éloigné leur cœur de Lui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׳הִבְאִישׁ׳ ״הֹבִ֔ישׁ״ עַל־עַ֖ם לֹא־יוֹעִ֣ילוּ לָ֑מוֹ לֹ֤א לְעֵ֙זֶר֙ וְלֹ֣א לְהוֹעִ֔יל כִּ֥י לְבֹ֖שֶׁת וְגַם־לְחֶרְפָּֽה׃ ס</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Tous seront confus au sujet d'un peuple qui ne leur sera point utile, Ni pour les secourir, ni pour les aider, Mais qui fera leur honte et leur opprobre.</a:t>
            </a:r>
            <a:endParaRPr b="0" lang="en-US" sz="30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00"/>
                </a:solidFill>
                <a:effectLst/>
                <a:uFillTx/>
                <a:latin typeface="Times New Roman"/>
              </a:rPr>
              <a:t>(es) todos se avergonzarán de un pueblo que no les sirve de nada, ni los socorre ni les trae provecho alguno; antes les será para vergüenza y aun para deshonra. </a:t>
            </a:r>
            <a:endParaRPr b="0" lang="en-US" sz="28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were all ashamed of a people who could not benefit them, Or be help or benefit, But a shame and also a reproach."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 What type of water source would be emptied and dried up?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19:6, ¿Qué tipo de fuente de agua agotarán y secarán?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quel type de source d’eau serait vidée et asséchée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דָּלֲל֥וּ וְחָרְב֖וּ יְאֹרֵ֣י מָצ֑וֹר</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canaux de l'Égypte seront bas et desséchés,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agotarán y secarán las zanjas;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brooks of defense will be emptied and dried up;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30:10, what do the rebellious people say to the seers?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30:10, ¿qué dice el pueblo rebelde a los videntes?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30:10, que disent les rebelles aux voyants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אָמְר֤וּ לָֽרֹאִים֙ לֹ֣א תִרְא֔וּ</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disent aux voyants: Ne voyez pas!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dicen a los videntes: «No tengáis visiones»,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say to the seers, "Do not see,"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19:7, What thee things will wither, be driven away, and be no more?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19:7, ¿Cuáles tres cosas se secarán, se perderán y no serán más?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19:7, Quelles choses se faneront, seront emportées, et ne seront plus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עָר֥וֹת עַל־יְא֖וֹר עַל־פִּ֣י יְא֑וֹר וְכֹל֙ מִזְרַ֣ע יְא֔וֹר</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ne sera que nudité le long du fleuve, à l'embouchure du fleuve; Tout ce qui aura été semé près du fleuve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praderas junto al río, junto a las riberas del río, y toda sementera del río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papyrus reeds by the River, by the mouth of the River, And everything sown by the River,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What is the first thing we see the nations do after God rebukes them?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¿Qué es lo primero que vemos que hacen las naciones después de que Dios las reprende?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quelle est la première chose que nous voyons les nations faire après que Dieu les a réprimandées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וְנָ֣ס מִמֶּרְחָ֑ק</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elles fuient au loin,</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huirán lejos;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flee far away,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the cities of what are forsaken?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¿las ciudades de qué están abandonadas?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17:2, de quoi sont abandonnées les villes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יִרְאָתָם֙ אֹתִ֔י מִצְוַ֥ת אֲנָשִׁ֖ים מְלֻמָּדָֽה׃</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crainte qu'il a de moi N'est qu'un précepte de tradition humaine.</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temor de mí no es más que un mandamiento de hombres que les ha sido enseñado;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fear toward Me is taught by the commandment of men,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עֲזֻב֖וֹת עָרֵ֣י עֲרֹעֵ֑ר</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villes d'Aroër sont abandonnées,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ciudades de Aroer están desamparadas;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cities of Aroer are forsaken;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19:14, What has the Lord mingled in the the midst of Egypt?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19:14, ¿Qué ha mezclado Jehová en medio de Egipto?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19:14, Qu'est-ce que l'Éternel a mêlé au milieu de l'Égypte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מָסַ֥ךְ בְּקִרְבָּ֖הּ ר֣וּחַ עִוְעִ֑ים</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 répandu au milieu d'elle un esprit de vertige,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mezcló un espíritu de vértigo en medio de él,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has mingled a perverse spirit in her midst;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29:5, what will pass away like chaff?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29:5, ¿qué pasará como el tamo?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29:5, qu’est-ce qui passera comme la paille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הֲמ֣וֹן עָֽרִיצִ֔ים</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Cette multitude de guerriers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multitud de los fuertes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multitude of the terrible ones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30:12, iniquity shall be upon the rebellious people because of what 3 reasons?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30:12, ¿la iniquidad caerá sobre el pueblo rebelde por cuáles tres razones?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30:12, l’iniquité sera sur le peuple rebelle pour quelles 3 raisons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יַ֥עַן מָֽאָסְכֶ֖ם בַּדָּבָ֣ר הַזֶּ֑ה וַֽתִּבְטְחוּ֙ בְּעֹ֣שֶׁק וְנָל֔וֹז וַתִּֽשָּׁעֲנ֖וּ עָלָֽיו׃</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Puisque vous rejetez cette parole, Que vous vous confiez dans la violence et dans les détours Et que vous les prenez pour appuis,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desechasteis esta palabra y confiasteis en la violencia y en la iniquidad, y en ellas os habéis apoyado,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you despise this word, And trust in oppression and perversity, And rely on them,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At what time in the future will the glory of Jacob wane, and the fatness of his flesh grow lean?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¿En qué tiempo futuro menguará la gloria de Jacob, y se enflaquecerá la gordura de su carne?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17:4, Quand la gloire de Jacob diminuera-t-elle, et quand la graisse de sa chair diminuera-t-elle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it shall come to pass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 "Woe to the rebellious children," says the Lord. These peole add what to what?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 «¡Ay de los hijos que se apartan, dice Jehová!» ¿Estos hijos añaden qué a qué?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30:1, « Malheur aux enfants rebelles », dit le Seigneur. Ces gens ajoutent quoi à quoi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29:9, what command does God give to impede the sight of those who fight against His faithful people?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29:9, ¿qué mandato da Dios para impedir la vista de quienes pelean contra su pueblo fiel?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29:9, quel commandement Dieu donne-t-il pour empêcher la vue de ceux qui combattent son peuple fidèle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לְמַ֛עַן סְפ֥וֹת חַטָּ֖את עַל־חַטָּֽאת׃</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accumuler péché sur péché!</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añadiendo pecado a pecado!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they may add sin to sin;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29:19, the poor will rejoice in whom?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29:19, ¿en quién se gozarán los pobres?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29:19, de qui les pauvres se réjouiront-ils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בִּקְד֥וֹשׁ יִשְׂרָאֵ֖ל</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feront du Saint d'Israël</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Santo de Israel.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Holy One of Israel.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29:11, when a person wants a book to be read, what might he ask a literate person when handing him the book?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29:11, cuando una persona quiere que se lea un libro, ¿qué podría preguntarle a una persona que sabe leer al entregarle el libro?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29:11, lorsqu’une personne souhaite qu’un livre soit lu, que pourrait-elle demander à une personne alphabétisée lorsqu’on lui tend le livre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לֵאמֹ֖ר קְרָ֣א נָא־זֶ֑ה</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disant: Lis donc cela!</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dicen: «Lee ahora esto»,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"Read this, please."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הִשְׁתַּֽעַשְׁע֖וּ וָשֹׁ֑עוּ</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Fermez les yeux et devenez aveugles!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ofuscaos y cegaos!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Blind yourselves and be blind!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What will God destroy in Egypt that when they consult the idols and charmers?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¿Qué destruirá Jehová en Egipto cuando consulten a sus imágenes y a sus hechiceros?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19:3, Que détruira Dieu en Égypte, lorsqu'ils consulteront les idoles et les enchanteurs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וַעֲצָת֖וֹ אֲבַלֵּ֑עַ</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j'anéantirai son conseil;</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destruiré sus planes.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destroy their counsel,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29:8, the enemies of Ariel will vanish like food when who dreams?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29:8, los enemigos de Ariel desaparecerán como comida cuando ¿quién sueña?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29:8, les ennemis d'Ariel disparaîtront comme de la nourriture quand qui rêve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כַּאֲשֶׁר֩ יַחֲלֹ֨ם הָרָעֵ֜ב</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celui qui a faim rêve</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Les sucederá como al que tiene hambre y sueña: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even be as when a hungry man dreams,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29:10, what did the Lord do to the seers?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29:10, ¿qué hizo Jehová con los videntes?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29:10, qu’a fait le Seigneur aux voyants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וְאֶת־רָאשֵׁיכֶ֥ם הַחֹזִ֖ים כִּסָּֽה׃</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voilé vos têtes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puso un velo sobre las cabezas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has covered your heads,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Isaiah asked the wise counselors of Pharaoh how they could say to him two specific statements with similar meaning.  What were these statements?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Isaías preguntó a los prudentes consejeros del faraón cómo podían decirle dos declaraciones específicas con significado similar. ¿Cuáles eran estas declaraciones?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Ésaïe demanda aux sages conseillers de Pharaon comment ils pouvaient lui dire deux paroles précises ayant une signification similaire. Quelles étaient ces paroles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בֶּן־חֲכָמִ֥ים אֲנִ֖י בֶּן־מַלְכֵי־קֶֽדֶם׃</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suis fils des sages, fils des anciens rois?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soy hijo de los sabios e hijo de los reyes antiguos»?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am the son of the wise, The son of ancient kings?"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30:9, this tablet is addressed to a group of people with 3 descriptions.  What are these descriptions?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30:9, esta tabla está dirigida a un grupo de personas con tres descripciones. ¿Cuáles son estas descripciones?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30:9, cette tablette est adressée à un groupe de personnes, avec trois descriptions. Quelles sont ces descriptions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עַ֤ם מְרִי֙ ה֔וּא בָּנִ֖ים כֶּחָשִׁ֑ים בָּנִ֕ים לֹֽא־אָב֥וּ שְׁמ֖וֹעַ תּוֹרַ֥ת יְהוָֽה׃</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c'est un peuple rebelle, Ce sont des enfants menteurs, Des enfants qui ne veulent point écouter la loi de l'Éternel,</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este pueblo es rebelde, son hijos mentirosos, hijos que no quisieron oír la ley de Jehová;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this is a rebellious people, Lying children, Children who will not hear the law of the Lord;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29:16, who might incorrectly say "He has no understanding"?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29:16, ¿quién podría decir incorrectamente: “No entiende”?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29:16, qui pourrait dire à tort « Il n’a pas d’intelligence »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וְיֵ֛צֶר אָמַ֥ר לְיוֹצְר֖וֹ לֹ֥א הֵבִֽין׃</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que le vase dise du potier: Il n'a point d'intelligence?</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¿Dirá la vasija de aquel que la ha formado: «No entiende»?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shall the thing formed say of him who formed it, "He has no understanding"?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18:1, what is the description of the land which is beyond the rivers of Ethiopia?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18:1, ¿cómo se describe la tierra que está tras los ríos de Etiopía?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18:1, quelle est la description du pays qui se trouve au-delà des fleuves d’Éthiopie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אֶ֖רֶץ צִלְצַ֣ל כְּנָפָ֑יִם</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Terre, où retentit le cliquetis des armes,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la tierra del zumbido de alas,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 land shadowed with buzzing wings,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30:16, instead of returning and resting like God said to do, what is did they say they would do in addition to saying that they would ride on swift horses?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30:16, en lugar de convertirse y reposar como Dios les dijo que hicieran, ¿qué dijeron que harían además de decir que montarían caballos veloces?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30:16, au lieu de revenir et de se reposer comme Dieu l'a dit, qu'ont-ils dit qu'ils feraient en plus de dire qu'ils monteraient sur des chevaux rapides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וַתֹּ֨אמְר֥וּ לֹא־כִ֛י עַל־ס֥וּס נָנ֖וּס</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avez dit: Non! nous prendrons la course à cheval!</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dijisteis: «No, antes huiremos en caballos»;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 said, "No, for we will flee on horses"—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Who is declaring the prophecies against Ephraim, Damascus, and Syria?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¿Quién declara las profecías contra Efraín, Damasco y Siria?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Qui déclare les prophéties contre Éphraïm, Damas et la Syrie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יְהוָ֥ה צְבָאֽוֹת׃ ס</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des armées.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de los ejércitos.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of hosts.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29:8, who will be like the water in the dream to the thirsty man or food in the dream to the hungry man?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29:8, ¿quién será como el agua en el sueño para el hombre sediento o como el alimento en el sueño para el hombre hambriento?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29:8, qui sera comme l’eau dans le rêve pour l’homme assoiffé ou comme la nourriture dans le rêve pour l’homme affamé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כָּל־הַגּוֹיִ֔ם הַצֹּבְאִ֖ים עַל־הַ֥ר צִיּֽוֹן׃ ס</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en sera-t-il de la multitude des nations Qui viendront attaquer la montagne de Sion.</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será la multitud de todas las naciones que pelean contra el monte Sión.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multitude of all the nations shall be, Who fight against Mount Zion."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 in what city did David dwell?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 ¿en qué ciudad acampó David?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 dans quelle ville David habitait-il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What was Damascus going to be like in the future?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¿Cómo sería Damasco en el futuro?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 à quoi ressemblerait Damas dans le futur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מְעִ֥י מַפָּלָֽה׃</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ne sera qu'un monceau de ruines.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montón de ruinas.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be a ruinous heap.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29:15, woe to those whose works are in the dark and who do what?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29:15, ¡ay de aquellos que sus obras las hacen en tinieblas y que hacen qué!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29:15, malheur à ceux dont les œuvres sont dans l’obscurité et qui font quoi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הַמַּעֲמִיקִ֥ים מֵֽיהוָ֖ה לַסְתִּ֣ר עֵצָ֑ה</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cachent leurs desseins Pour les dérober à l'Éternel,</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 esconden de Jehová encubriendo sus planes,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seek deep to hide their counsel far from the Lord,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specific family relation will fight against each other?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¿Contra quién peleará cada egipcio dentro de su familia?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quels membres d’une famille spécifique se battront les uns contre les autres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וְנִלְחֲמ֥וּ אִישׁ־בְּאָחִ֖יו</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l'on se battra frère contre frère,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cada uno peleará contra su hermano,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will fight against his brother,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Who give foolish counsel?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¿qué se han desvanecido?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Qui donne des conseils insensés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חַכְמֵי֙ יֹעֲצֵ֣י פַרְעֹ֔ה עֵצָ֖ה נִבְעָרָ֑ה</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sages conseillers de Pharaon forment un conseil stupide.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planes de los prudentes consejeros del faraón se han desvanecido.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Pharaoh’s wise counselors give foolish counsel.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 what will have happened to rivers before the reeds and rushes wither?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19:6, ¿qué les sucederá a los ríos antes de que la caña y el junco sean cortados?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qu’arrivera-t-il aux rivières avant que les roseaux et les joncs ne se dessèchent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וְהֶאֶזְנִ֣יחוּ נְהָר֔וֹת</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rivières seront infectes,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alejarán los ríos,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rivers will turn foul;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אֲרִיאֵ֣ל אֲרִיאֵ֔ל</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Ariel, à Ariel,</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Ariel, de Ariel,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Ariel, to Ariel,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29:6, what 6 disasters will be the Lord of hosts use to punish the enemies of Ariel?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29:6, ¿cuáles 6 desastres utilizará Jehová de los ejércitos para castigar a los enemigos de Ariel?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29:6, quelles sont les 6 catastrophes que le Seigneur des armées utilisera pour punir les ennemis d’Ariel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בְּרַ֥עַם וּבְרַ֖עַשׁ וְק֣וֹל גָּד֑וֹל סוּפָה֙ וּסְעָרָ֔ה וְלַ֖הַב אֵ֥שׁ אוֹכֵלָֽה׃</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des tonnerres, des tremblements de terre et un bruit formidable, Avec l'ouragan et la tempête, Et avec la flamme d'un feu dévorant.</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terremotos y con gran ruido, con torbellino y tempestad, y con llama de fuego consumidor.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thunder and earthquake and great noise, With storm and tempest And the flame of devouring fire.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30:11, whom do the rebellious people tell the prophets to cause to cease from before them?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30:11, ¿a quién les pide el pueblo rebelde a los profetas que quiten de su presencia?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30:11, qui le peuple rebelle demande-t-il aux prophètes de faire disparaître devant eux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הַשְׁבִּ֥יתוּ מִפָּנֵ֖ינוּ אֶת־קְד֥וֹשׁ יִשְׂרָאֵֽל׃ ס</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Éloignez de notre présence le Saint d'Israël!</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quitad de nuestra presencia al Santo de Israel.»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Cause the Holy One of Israel To cease from before us."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30:15, who said that if they would return and rest they would be saved?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30:15, ¿quién dijo «En la conversión y en el reposo seréis salvos»?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30:15, qui a dit que s’ils revenaient et se reposaient, ils seraient sauvés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כֹֽה־אָמַר֩ אֲדֹנָ֨י יְהוִ֜ה קְד֣וֹשׁ יִשְׂרָאֵ֗ל</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a parlé le Seigneur, l'Éternel, le Saint d'Israël:</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así dijo Jehová, el Señor, el Santo de Israel: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thus says the Lord God, the Holy One of Israel: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30:15, what did the Lord God say would be their strength?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30:15, ¿qué dijo el Señor que sería su fortaleza?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30:15, quelle serait leur force selon le Seigneur Dieu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בְּהַשְׁקֵט֙ וּבְבִטְחָ֔ה תִּֽהְיֶ֖ה גְּבֽוּרַתְכֶ֑ם</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dans le calme et la confiance que sera votre force.</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quietud y en confianza estará vuestra fortaleza.»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quietness and confidence shall be your strength."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17:14, at what time will trouble come?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17:14, ¿a qué tiempo aparece el terror?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17:14, à quel moment les ennuis surviendront-ils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לְעֵ֥ת עֶ֙רֶב֙ וְהִנֵּ֣ה בַלָּהָ֔ה</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vient le soir, voici, c'est une ruine soudaine;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tiempo de la tarde, he aquí el terror;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behold, at eventide, trouble!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29:21, what do the terrible ones do to the just people?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29:21 ¿Qué hacen los violentos a los justos?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29:21, que font les terribles aux justes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29:12, to understand a book, to whom might it be given if a literate person refuses to read it?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29:12, para entender un libro, ¿a quién se le podría dar si una persona que sabe leer se niega a leerlo?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29:12, pour comprendre un livre, à qui pourrait-on le donner si une personne alphabétisée refuse de le lire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וְנִתַּ֣ן הַסֵּ֗פֶר עַל֩ אֲשֶׁ֨ר לֹֽא־יָדַ֥ע סֵ֛פֶר</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 comme un livre que l'on donne A un homme qui ne sait pas lire,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si se da el libro al que no sabe leer,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book is delivered to one who is illiterate,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30:4, what two places in Egypt did the rebellious people go to strengthen themselves in the strength of Pharaoh?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30:4, ¿a qué dos lugares de Egipto acudióron los hijos apartados para fortalecerse en la fuerza del faraón?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30:4, dans quels deux endroits en Égypte le peuple rebelle s’est-il rendu pour se fortifier grâce à la force de Pharaon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כִּֽי־הָי֥וּ בְצֹ֖עַן שָׂרָ֑יו וּמַלְאָכָ֖יו חָנֵ֥ס יַגִּֽיעוּ׃</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Déjà ses princes sont à Tsoan, Et ses envoyés ont atteint Hanès.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estén sus jefes en Zoán y sus embajadores lleguen a Hanes,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his princes were at Zoan,And his ambassadors came to Hanes.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two physical characteristics of people are described, who are terrible from their beginning onward? (2 points)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¿cuáles son dos características físicas de personas que se describen como siempre temible? (2 puntos)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quelles sont les deux caractéristiques physiques des personnes décrites, qui sont terribles dès leur naissance ? (2 points)</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עַ֚ם מְמֻשָּׁ֣ךְ וּמוֹרָ֔ט</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le peuple fort et vigoureux,</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parte del pueblo de elevada estatura y piel brillante,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a people tall and smooth of skin,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19:6,what two types of plants will wither? (2 points)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19:6, ¿cuáles dos tipos de plantas se marchitarán? (2 puntos)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quels sont les deux types de plantes qui se faneront ? (2 points)</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קָנֶ֥ה וָס֖וּף קָמֵֽלוּ׃</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joncs et les roseaux se flétriront.</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caña y el junco serán cortados.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reeds and rushes will wither.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Isaiah compares the future punishment of Jacob as someone doing what in the Valley of Rephaim?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Isaías compara el castigo futuro de Jacob con alguien que hizo ¿qué en el valle de Refaim?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Ésaïe compare la future punition de Jacob à quelqu’un faisant quoi dans la vallée des Rephaïm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כִּמְלַקֵּ֥ט שִׁבֳּלִ֖ים</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ramasse les épis,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también como el que recoge espigas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as he who gathers heads of grain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וַיַּטּ֥וּ בַתֹּ֖הוּ צַדִּֽיק׃ ס</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violaient par la fraude les droits de l'innocent.</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pervierten la causa del justo con falsedad.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turn aside the just by empty words.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with how many olives would be left at the top of the uppermost bough?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¿con cuántos frutos en la punta de la rama se compara el castigo venidero de Jacob?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17:6, Isaïe compare la punition à venir de Jacob au nombre d’oliviers qui resteraient au sommet de la branche la plus haute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שְׁנַ֧יִם שְׁלֹשָׁ֛ה גַּרְגְּרִ֖ים בְּרֹ֣אשׁ אָמִ֑יר</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Deux, trois olives, au haut de la cime,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dos o tres frutos en la punta de la rama,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Two or three olives at the top of the uppermost bough,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What was going to cease from Ephraim in the future?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¿Qué iba a cesar de Efraín en el futuro?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qu’est-ce qui allait cesser d’être à Éphraïm dans le futur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וְנִשְׁבַּ֤ת מִבְצָר֙ מֵֽאֶפְרַ֔יִם</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C'en est fait de la forteresse d'Éphraïm,</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Cesará la fortificación de Efraín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fortress also will cease from Ephraim,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29:23, the children of Jacob will hallow the Lord's name and who else?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29:23 los hijos de Jacob santificarán el nombre de Jehová ¿y quién más?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29:23, les enfants de Jacob sanctifieront le nom du Seigneur et qui d’autre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וְהִקְדִּ֙ישׁוּ֙ אֶת־קְד֣וֹשׁ יַֽעֲקֹ֔ב</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sanctifieront le Saint de Jacob,</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Santificarán al Santo de Jacob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hallow the Holy One of Jacob,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When will the birds of prey eat the remaining grapes that God would leave in the land?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¿Cuándo comerán las aves de rapiña las uvas restantes que Jehová dejaría en la tierra?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Quand les oiseaux de proie mangeront-ils les raisins restants que Dieu laisserait dans le pays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וְקָ֤ץ עָלָיו֙ הָעַ֔יִט</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oiseaux de proie passeront l'été sur leurs cadavres,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ellos tendrán el verano las aves,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birds of prey will summer on them,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18:5, what thee statements describe the stage of development when God will cut off the sprigs with pruning hooks?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18:5, ¿cuáles son cuatro afirmaciones que describen la etapa de desarrollo cuando Jehová cortará las ramas con podaderas?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18:5, quelles sont ces trois déclarations qui décrivent le stade de développement où Dieu coupera les branches avec des serpes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כִּֽי־לִפְנֵ֤י קָצִיר֙ כְּתָם־פֶּ֔רַח וּבֹ֥סֶר גֹּמֵ֖ל יִֽהְיֶ֣ה נִצָּ֑ה</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avant la moisson, quand la pousse est achevée, Quand la fleur devient un raisin qui mûrit,</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antes de la siega, cuando el fruto sea perfecto y pasada la flor, se maduren los frutos,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before the harvest, when the bud is perfect And the sour grape is ripening in the flower,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remnant was going to cease from what country?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¿de qué país iba a cesar lo que quedara?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de quel pays le reste allait-il cesser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17:7, After the punishment of Jacob, what body part of a man will have respect for the Holy One of Israel?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17:7, después del castigo de Jacob, ¿qué partes del cuerpo del hombre contemplarán al Santo de Israel?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17:7, Après le châtiment de Jacob, quelle partie du corps d’un homme aura du respect pour le Saint d’Israël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וְעֵינָ֕יו אֶל־קְד֥וֹשׁ יִשְׂרָאֵ֖ל תִּרְאֶֽינָה׃</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yeux se tourneront vers le Saint d'Israël;</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ojos contemplarán al Santo de Israel.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eyes will have respect for the Holy One of Israel.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19:12, Isaiah asks two question about the wise counselors and princes of Zoan.  What questions did he ask?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19:12, Isaías pregunta sobre los sabios consejeros y príncipes de Zoán. ¿Qué pregunta hizo?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19:12, Isaïe pose deux questions à propos des sages conseillers et des princes de Tsoan. Lesquelles a-t-il posées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אַיָּם֙ אֵפ֣וֹא חֲכָמֶ֔יךָ</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sont-ils donc tes sages?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¿Dónde están ahora tus sabios?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Where are they? Where are your wise men?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19:14, What has the perverse spirit caused Egypt to do?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19:14, ¿Qué hizo el espíritu de vértigo en Egipto?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19:14, Qu’est-ce que l’esprit pervers a poussé l’Égypte à faire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וְהִתְע֤וּ אֶת־מִצְרַ֙יִם֙ בְּכָֽל־מַעֲשֵׂ֔הוּ</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qu'ils fassent chanceler les Égyptiens dans tous leurs actes,</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extraviaron a Egipto en toda su obra,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have caused Egypt to err in all her work,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When this nation blows a trumpet, how does this affect all the inhabitants of the world?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Cuando esta nación toca una trompeta, ¿cómo afecta esto a todos los habitantes del mundo?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lorsque cette nation sonnera de la trompette, quel effet cela aura-t-il sur tous les habitants du monde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תִּשְׁמָֽעוּ׃ ס</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Écoutez</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escuchad,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hear it.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29:14, what will be hidden?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29:14, ¿qué se desvanecerá?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29:14, qu’est-ce qui sera caché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וּבִינַ֥ת נְבֹנָ֖יו תִּסְתַּתָּֽר׃ ס</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l'intelligence de ses hommes intelligents disparaîtra.</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desvanecerá la inteligencia de sus entendidos.»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understanding of their prudent men shall be hidden."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אֲרָ֑ם</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du reste de la Syrie: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 que quede de Siria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remnant of Syria;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29:5, speaking to Ariel, what shall be like fine dust?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29:5, hablando a Ariel, ¿qué será como polvo menudo?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29:5, parlant à Ariel, qu’est-ce qui sera comme de la fine poussière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הֲמ֣וֹן זָרָ֑יִךְ</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multitude de tes ennemis</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muchedumbre de tus enemigos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multitude of your foes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29:19, the humble shall do what in the Lord.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29:19, ¿qué harán los humildes en Jehová?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29:19, les humbles feront ce qui est dans le Seigneur.</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שִׂמְחָ֑ה</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réjouiront de plus en plus en l'Éternel,</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volverán a alegrarse en Jehová,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shall increase their joy in the Lord,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what word is used to describe what will happen in Jacob's fortified cities on that day?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¿qué palabra se usa para describir lo que habrá en las ciudades fortificadas de Jacob en aquel día?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quel mot est utilisé pour décrire ce qui se passera dans les villes fortifiées de Jacob ce jour-là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שְׁמָמָֽה׃</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 sera un désert.</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habrá desolación.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will be desolation.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When this nation lifts up a banner on the mountains, how does this affect all inhabitants of the world?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Cuando esta nación levante bandera en los montes, ¿cómo afectará esto a todos los habitantes del mundo?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lorsque cette nation lève une bannière sur les montagnes, comment cela affecte-t-il tous les habitants du monde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תִּרְא֔וּ</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Voyez</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mirad;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see it;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 "Woe to the rebellious children," says the Lord. What do they do but not of Him that they may add sin to sin?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 «¡Ay de los hijos que se apartan, dice Jehová!». ¿Qué hacen los hijos, pero no de Jehová?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 « Malheur aux enfants rebelles », dit le Seigneur. Que font-ils, sinon de sa part, pour ajouter péché sur péché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2025-10-28T23:26:43Z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