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what needed to be made known to the wise men of Egypt?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¿qué era necesario dar a conocer a los sabios de Egipto?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19:12, que fallait-il faire savoir aux sages d’Égypte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הִתְע֥וּ אֶת־מִצְרַ֖יִם</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chefs des tribus égarent l'Égypte;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engañaron a Egipto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also deluded Egypt,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When will he who plunders us be no more?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¿cuándo ya no existe el enemigo que representa a los que nos aplastan?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Quand cessera-t-il d’être celui qui nous pille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בְּטֶ֥רֶם בֹּ֖קֶר אֵינֶ֑נּוּ</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Avant le matin, ils ne sont plus!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antes de la mañana el enemigo ya no existe.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before the morning, he is no more.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19:12, Isaiah asks two question about the wise counselors and princes of Zoan.  What questions did he ask?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19:12, Isaías pregunta sobre los sabios consejeros y príncipes de Zoán. ¿Qué pregunta hizo?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19:12, Isaïe pose deux questions à propos des sages conseillers et des princes de Tsoan. Lesquelles a-t-il posées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אַיָּם֙ אֵפ֣וֹא חֲכָמֶ֔יךָ</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sont-ils donc tes sages?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¿Dónde están ahora tus sabios?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are they? Where are your wise men?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you have not been mindful of the Rock of your stronghold, what will you set out besides pleasant plants?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porque no te acordaste de la roca de tu refugio, ¿qué plantarás además de plantas hermosas?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tu n'as pas pensé au rocher de ta forteresse, que feras-tu pour planter d'autre que des plantes agréables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וּזְמֹ֥רַת זָ֖ר תִּזְרָעֶֽנּוּ׃</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as planté des ceps étrangers;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plantarás sarmiento extraño.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set out foreign seedlings;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of Ephraim, the kingdom of Damascus, and the remnant of Syria were all going to be like what in the future?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la fortificación de Efraín, el reino de Damasco y lo que quede de Siria iban a ser ¿cómo en el futuro?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à quoi ressembleraient la forteresse d’Éphraïm, le royaume de Damas et le reste de la Syrie dans le futur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כִּכְב֤וֹד בְּנֵֽי־יִשְׂרָאֵל֙ יִֽהְי֔וּ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sera comme de la gloire des enfants d'Israël,</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como la gloria de los hijos de Israel»,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as the glory of the children of Israel,"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The children of Israel had not been mindful of whom?  Be specific.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¿de quién no se acordaron los hijos de Israel? Sea específico.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17:10, les enfants d'Israël n'avaient pas pensé à qui ? Soyez précis.</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וְיֵ֣דְע֔וּ מַה־יָּעַ֛ץ יְהוָ֥ה צְבָא֖וֹת עַל־מִצְרָֽיִם׃</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qu'on apprenne ce que l'Éternel des armées a résolu contre l'Égypte.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te hagan saber qué es lo que Jehová de los ejércitos ha determinado sobre Egipto.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let them know what the Lord of hosts has purposed against Egypt.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וְצ֥וּר מָעֻזֵּ֖ךְ לֹ֣א זָכָ֑רְתְּ</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ne t'es pas souvenu du rocher de ton refuge.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te acordaste de la roca de tu refugio.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have not been mindful of the Rock of your stronghold,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happen to the glory of Jacob?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gloria de Jacob?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gloire de Jacob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at or respect what four things? (4 points)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respetará qué tres cosas? (3 puntos)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un homme ne regardera pas ou ne respectera pas quelles sont les quatre choses ? (4 points)</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2400" strike="noStrike" u="none">
                <a:solidFill>
                  <a:srgbClr val="ffff00"/>
                </a:solidFill>
                <a:effectLst/>
                <a:uFillTx/>
                <a:latin typeface="Times New Roman"/>
              </a:rPr>
              <a:t>(iw) He will not look to the altars, The work of his hands; He will not respect what his fingers have made, Nor the wooden images nor the incense altars.</a:t>
            </a:r>
            <a:endParaRPr b="0" lang="en-US" sz="24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Il ne regardera plus vers les autels, Ouvrage de ses mains, Et il ne contemplera plus ce que ses doigts ont fabriqué, Les idoles d'Astarté et les statues du soleil.</a:t>
            </a:r>
            <a:endParaRPr b="0" lang="en-US" sz="28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que hicieron sus manos, ni mirará a lo que hicieron sus dedos, ni a los símbolos de Asera ni a las imágenes del sol.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(en) He will not look to the altars, The work of his hands; He will not respect what his fingers have made, Nor the wooden images nor the incense altars.  </a:t>
            </a:r>
            <a:endParaRPr b="0" lang="en-US" sz="28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type of water source would be emptied and dried up?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tipo de fuente de agua agotarán y secarán?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 type de source d’eau serait vidée et asséchée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To what did Isaiah compare the work of the perverse spirit in Egypt?  "As a ______ man staggers in his ______" (2 points)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¿con qué comparó Isaías la obra del espíritu perverso en Egipto? "como tambalea el _______ cuando ______." (2 puntos)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à quoi Ésaïe compare-t-il l'œuvre de l'esprit pervers en Égypte ? « Comme un homme chancelle dans son ______. » (2 points)</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כְּהִתָּע֥וֹת שִׁכּ֖וֹר בְּקִיאֽוֹ׃</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homme ivre chancelle en vomissant.</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tambalea el ebrio cuando vomita.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a drunken man staggers in his vomit.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Damascus was going to cease from being a what?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Damasco iba a dejar de ser ¿qué?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17:1, Damas allait cesser d’être quoi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even though the children of Israel would make their plants grow in the day, and make their seed to flourish, what was going to happen to the harvest?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aunque las harás crecer y harás que su simiente brote de mañana, ¿qué pasará con la cosecha?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même si les enfants d’Israël faisaient croître leurs plantes pendant la journée et faisaient fleurir leurs semences, qu’allait-il arriver à la récolte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נֵ֥ד קָצִ֛יר</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la récolte a fui,</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la cosecha será arrebatada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the harvest will be a heap of ruins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do what will languish?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¿quiénes desfallecerán por lo que suceda en el río?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Le peuple qui fait quoi languira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וּפֹרְשֵׂ֥י מִכְמֹ֛רֶת עַל־פְּנֵי־מַ֖יִם</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étendent des filets sur les eaux</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lanzan la red sobre las aguas.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spread nets on the waters.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The wise counselors of what ruler said, "I am the son of the wise"?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¿a quién dicen los prudentes consejeros: «Yo soy hijo de los sabios»?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les sages conseillers de quel dirigeant ont dit : « Je suis le fils du sage »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תֹּאמְר֣וּ אֶל־פַּרְעֹ֔ה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Comment osez-vous dire à Pharaon:</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diréis al faraón: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do you say to Pharaoh,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the nations will be chased like what two things, after God rebukes them? (2 points)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¿como qué dos cosas serán ahuyentados los pueblos después de que Dios los reprenda? (2 puntos)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quelles sont les deux choses qui feront que les nations seront chassées après que Dieu les aura réprimandées ? (2 points)</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כְּמֹ֤ץ הָרִים֙ לִפְנֵי־ר֔וּחַ וּכְגַלְגַּ֖ל לִפְנֵ֥י סוּפָֽה׃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Chassées comme la balle des montagnes au souffle du vent, Comme la poussière par un tourbillon.</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delante del viento serán ahuyentados como el tamo de los montes, como el polvo delante del torbellino.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be chased like the chaff of the mountains before the wind, Like a rolling thing before the whirlwind.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Against what country was Isaiah given a burden, or message?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¿sobre qué país recibió Isaías una profecía?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contre quel pays Ésaïe a-t-il reçu un fardeau ou un message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הִנֵּ֤ה דַמֶּ֙שֶׂק֙ מוּסָ֣ר מֵעִ֔יר</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Voici, Damas ne sera plus une ville,</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Damasco dejará de ser ciudad;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Damascus will cease from being a city,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מִצְרָ֑יִם</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l'Égypte.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Egipto.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Egypt.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remnant was going to cease from what country?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país iba a cesar lo que quedara?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de quel pays le reste allait-il cesser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אֲרָ֑ם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du reste de la Syrie:</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 que quede de Siria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remnant of Syria;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will the birds of prey eat the remaining grapes that God would leave in the land?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comerán las aves de rapiña las uvas restantes que Jehová dejaría en la tierra?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oiseaux de proie mangeront-ils les raisins restants que Dieu laisserait dans le pays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וְקָ֤ץ עָלָיו֙ הָעַ֔יִט</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oiseaux de proie passeront l'été sur leurs cadavres,</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tendrán el verano las aves,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birds of prey will summer on them,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What was Damascus going to be like in the future?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¿Cómo sería Damasco en el futuro?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à quoi ressemblerait Damas dans le futur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מְעִ֥י מַפָּלָֽה׃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ne sera qu'un monceau de ruines.</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montón de ruinas.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will be a ruinous heap.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type of territorial entity larger than a city will be in conflict with another similar entity?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¿qué tipo de entidad territorial más grande que una ciudad estará en conflicto con otra similar?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 type d’entité territoriale plus grande qu’une ville sera en conflit avec une autre entité similaire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Why would Egypt be like women, and be afraid and fear?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¿ante qué temblarán llenos de miedo los egipcios?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pourquoi l’Égypte serait-elle comme les femmes, et aurait-elle peur et serait-elle effrayée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מַמְלָכָ֖ה בְּמַמְלָכָֽה׃</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royaume contre royaume.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reino contra reino.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kingdom against kingdom.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other category of things will a man not respect, in addition to the wooden images, nor the incense altars?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¿qué otra categoría de cosas no mirará el hombre, además de los altares que hicieron sus manos, los símbolos de Asera y las imágenes del sol?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 autre catégorie de choses un homme ne respectera-t-il pas, en plus des images de bois, ni des autels à encens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וַאֲשֶׁ֨ר עָשׂ֤וּ אֶצְבְּעֹתָיו֙ לֹ֣א יִרְאֶ֔ה</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ne contemplera plus ce que ses doigts ont fabriqué,</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mirará a lo que hicieron sus dedos,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respect what his fingers have made,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what body part of a man will have respect for the Holy One of Israel?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¿qué partes del cuerpo del hombre contemplarán al Santo de Israel?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quelle partie du corps d’un homme aura du respect pour le Saint d’Israël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17:5, Isaiah compares the future punishment of Jacob as someone doing what in the Valley of Rephaim?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17:5, Isaías compara el castigo futuro de Jacob con alguien que hizo ¿qué en el valle de Refaim?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17:5, Ésaïe compare la future punition de Jacob à quelqu’un faisant quoi dans la vallée des Rephaïm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כִּמְלַקֵּ֥ט שִׁבֳּלִ֖ים</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quand on ramasse les épis,</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también como el que recoge espigas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shall be as he who gathers heads of grain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Zoan and the Princes of Noph are described as being the what of its tribes?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¿cómo son descritos los príncipes de Zoán y los príncipes de Menfis en relación con sus familias?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Ce concept n’est pas présent dans la traduction LSG de ce verset.</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פִּנַּ֥ת שְׁבָטֶֽיהָ׃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son la piedra angular de sus familias.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Those who are the mainstay of its tribes.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Who told Isaiah, "I will take my rest,"?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¿Quién le dijo a Isaías: "Me estaré quieto"?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Qui a dit à Ésaïe : « Je me reposerai »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תְּנוּפַת֙ יַד־יְהוָ֣ה צְבָא֔וֹת</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voyant s'agiter la main de l'Éternel des armées,</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ante la presencia de la mano amenazante de Jehová de los ejércitos,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of the waving of the hand of the Lord of hosts,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l'Éternel:</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dijo así: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so the Lord said to me,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the princes of two of Egypt's tribes are described as the mainstay of Egypt and as having deluded Egypt. What else is said about these tribes?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los príncipes de dos familias de Egipto son descritos como la piedra angular de Egipto y como quienes lo engañaron. ¿Qué más se dice de estas familias?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19:13, les princes de deux tribus d'Égypte sont décrits comme les piliers de l'Égypte et comme ceux qui l'ont trompée. Que dit-on d'autre de ces tribus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נֽוֹאֲלוּ֙ שָׂ֣רֵי צֹ֔עַן נִשְּׁא֖וּ שָׂ֣רֵי נֹ֑ף</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sont fous, Les princes de Noph sont dans l'illusion,</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han desvanecido los príncipes de Zoán, se han engañado los príncipes de Menfis;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princes of Zoan have become fools; The princes of Noph are deceived;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as four or five olives in what part of the tree?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cuatro o cinco frutos en ¿qué parte del árbol?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17:6, Ésaïe compare la punition à venir de Jacob à quatre ou cinq olives dans quelle partie de l’arbre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אַרְבָּעָ֣ה חֲמִשָּׁ֗ה בִּסְעִפֶ֙יהָ֙ פֹּֽרִיָּ֔ה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Quatre, cinq, dans ses branches à fruits,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cuatro o cinco en sus ramas más fructíferas»,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Four or five in its most fruitful branches,"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work in fine flax?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trabajan el lino fino?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travaillent le fin lin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וְאֹרְגִ֖ים חוֹרָֽי׃</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tissent des étoffes blanches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tejen redes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weave fine fabric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prophecy would happen to the river? (2 points)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profetizó Isaías que le sucedió al río? (2 puntos)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qu'est-ce qu'Ésaïe a prophétisé qu'il arriverait au fleuve ? (2 points)</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19:5, what did Isaiah predict would happen to the water from the sea?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19:5, ¿qué predijo Isaías que sucedería con el agua del mar?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19:5, qu’a prédit Ésaïe concernant l’eau de la mer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וְנָהָ֖ר יֶחֱרַ֥ב וְיָבֵֽשׁ׃</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fleuve deviendra sec et aride;</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río se agotará y se secará.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river will be wasted and dried up.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What was going to wane in the future?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menguará?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qu’est-ce qui allait disparaître dans le futur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יִדַּ֖ל כְּב֣וֹד יַעֲקֹ֑ב</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Jacob sera affaiblie,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menguará la gloria de Jacob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glory of Jacob will wane,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19:11, Who are fools?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19:11 ¿Quiénes son los necios?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19:11, Qui sont les fous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אַךְ־אֱוִלִים֙ שָׂ֣רֵי צֹ֔עַן</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princes de Tsoan ne sont que des insensés,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Ciertamente son necios los príncipes de Zoán;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 princes of Zoan are fools;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After God destroys the counsel of Egypt, what four things will they consult?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después de que Jehová destruya el consejo de Egipto, ¿qué cuatro cosas consultarán?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après que Dieu aura détruit le conseil de l’Égypte, quelles sont les quatre choses qu’ils consulteront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וְדָרְשׁ֤וּ אֶל־הָֽאֱלִילִים֙ וְאֶל־הָ֣אִטִּ֔ים וְאֶל־הָאֹב֖וֹת וְאֶל־הַיִּדְּעֹנִֽים׃</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consultera les idoles et les enchanteurs, Ceux qui évoquent les morts et ceux qui prédisent l'avenir.</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consultarán a sus imágenes, a sus hechiceros, a sus evocadores y a sus adivinos.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consult the idols and the charmers, The mediums and the sorcerers.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how were the ambassadors being sent by sea?  Fill in the blanks:  "Even in _______ of _______ on the _______." (3 points)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enviaban los embajadores por mar? Completa los espacios en blanco: "en ______ de ______ sobre las ______!" (3 puntos)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18:2, comment les ambassadeurs étaient-ils envoyés par mer ? Complétez les espaces vides : « Même en _______ de _______ sur le _______. » (3 points)</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וּבִכְלֵי־גֹמֶא֮ עַל־פְּנֵי־מַיִם֒</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des navires de jonc voguant à la surface des eaux!</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naves de junco sobre las aguas!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Even in vessels of reed on the waters,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a man will not look to what thing that was the work of his hands?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el hombre no mirará a lo que hicieron sus manos.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l'homme ne regardera plus à ce qui était l'ouvrage de ses mains.</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וְנִשְּׁתוּ־מַ֖יִם מֵֽהַיָּ֑ם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la mer tariront,</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del mar faltarán,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will fail from the sea,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יִשְׁעֶ֔ה אֶל־הַֽמִּזְבְּח֖וֹת</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ne regardera plus vers les autels,</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Ya no mirará a los altares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not look to the altars,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nations is compared to what?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¿cómo será ese bramar de naciones?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à quoi est comparée la ruée des nations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כִּשְׁא֛וֹן מַ֥יִם כַּבִּירִ֖ים יִשָּׁאֽוּן׃</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grondent comme grondent les eaux puissantes.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será como el bramido de muchas aguas!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make a rushing like the rushing of mighty waters!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divides the land of the people tall and smooth of skin?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surca la tierra del pueblo de elevada estatura y piel brillante?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qu’est-ce qui divise le pays des gens grands et à la peau lisse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בָּזְא֤וּ נְהָרִים֙ אַרְצ֔וֹ</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who see when this nation lifts up a banner on the mountains?  Fill in the blanks:  "All _____________of the world and dwellers on the ________." (2 points)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¿quién ve cuando esta nación alce bandera sobre los montes? Completa los espacios en blanco: "Vosotros, todos los _________ del mundo y habitantes de la ______," (2 puntos)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18:3, qui voit cette nation lever sa bannière sur les montagnes ? Complétez les phrases : « Tous les habitants de la terre et les habitants des ________. » (2 points)</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כָּל־יֹשְׁבֵ֥י תֵבֵ֖ל וְשֹׁ֣כְנֵי אָ֑רֶץ</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tous, habitants du monde, habitants de la terre,</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Vosotros, todos los moradores del mundo y habitantes de la tierra,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inhabitants of the world and dwellers on the earth: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Who said the Egyptians would be given into a cruel master and a fierce king would rule over them?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¿Quién dijo que los egipcios serían entregados a un amo duro y que un rey violento se enseñoreará de ellos?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Qui a dit que les Égyptiens seraient livrés à un maître cruel et qu’un roi féroce régnerait sur eux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הָאָד֖וֹן יְהוָ֥ה צְבָאֽוֹת׃</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the Lord of hosts.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17:2, What was going to be in the cities of Aroer in the future?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17:2, ¿Qué habría en las ciudades de Aroer en el futuro?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17:2, que se passerait-il dans les villes d’Aroër dans le futur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לַעֲדָרִ֣ים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sont livrées aux troupeaux;</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convertirán en majadas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for flocks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At what time in the future will the glory of Jacob wane, and the fatness of his flesh grow lean?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¿En qué tiempo futuro menguará la gloria de Jacob, y se enflaquecerá la gordura de su carne?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17:4, Quand la gloire de Jacob diminuera-t-elle, et quand la graisse de sa chair diminuera-t-elle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בַּיּ֣וֹם הַה֔וּא</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it shall come to pass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19:10, What will be broken?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19:10, ¿cuáles serán rotas?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19:10, Qu’est-ce qui sera brisé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וְהָי֥וּ שָׁתֹתֶ֖יהָ מְדֻכָּאִ֑ים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soutiens du pays seront dans l'abattement,</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todas sus redes serán rotas,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foundations will be broken.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What would the people who cast hooks into the River do?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harían los que al río arrojan el anzuelo?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feraient ceux qui jettent des hameçons dans la rivière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וְאָ֣בְל֔וּ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lamenteront,</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harán duelo todos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those will lament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are two characteristics of the nation of the people tall and smooth of skin?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de la gente del pueblo de elevada estatura y piel brillante?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de la nation des gens grands et à la peau lisse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גּ֣וֹי׀ קַו־קָ֣ו וּמְבוּסָ֗ה</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Nation puissante et qui écrase tout,</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gente fuerte y conquistadora,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nation powerful and treading down,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what words describe how Egypt will be afraid and fear?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¿qué palabras describen cómo los egipcios temblarán llenos de miedo?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quels mots décrivent la crainte et la crainte que ressentira l’Égypte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יִֽהְיֶ֥ה מִצְרַ֖יִם כַּנָּשִׁ֑ים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l'Égypte sera comme des femmes: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egipcios serán como mujeres,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Egypt will be like women,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19:14, What has the Lord mingled in the the midst of Egypt?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19:14, ¿Qué ha mezclado Jehová en medio de Egipto?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19:14, Qu'est-ce que l'Éternel a mêlé au milieu de l'Égypte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מָסַ֥ךְ בְּקִרְבָּ֖הּ ר֣וּחַ עִוְעִ֑ים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répandu au milieu d'elle un esprit de vertige,</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mezcló un espíritu de vértigo en medio de él,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mingled a perverse spirit in her midst;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with how many olives would be left at the top of the uppermost bough?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¿con cuántos frutos en la punta de la rama se compara el castigo venidero de Jacob?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la punition à venir de Jacob au nombre d’oliviers qui resteraient au sommet de la branche la plus haute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what two types of enemies will no longer exist by the morning?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¿cuáles dos tipos de enemigos ya no existirán por la mañana?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quels sont les deux types d’ennemis qui n’existeront plus au matin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חֵ֣לֶק שׁוֹסֵ֔ינוּ וְגוֹרָ֖ל לְבֹזְזֵֽינוּ׃ ס</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le partage de ceux qui nous dépouillent, Le sort de ceux qui nous pillent.</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parte de los que nos aplastan, la suerte de los que nos saquean.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portion of those who plunder us, And the lot of those who rob us.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family relation will fight against each other?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dentro de su familia?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membres d’une famille spécifique se battront les uns contre les autres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וְנִלְחֲמ֥וּ אִישׁ־בְּאָחִ֖יו</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l'on se battra frère contre frère,</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cada uno peleará contra su hermano,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will fight against his brother,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what two things did the Lord say he would do?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le dijo a Isaías que tomaría Su descanso, y ¿desde dónde miraría?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quelles sont les deux choses que le Seigneur a dit qu’il ferait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׳אֶשְׁקוֹטָה׳ ״אֶשְׁקֳטָ֖ה״ וְאַבִּ֣יטָה בִמְכוֹנִ֑י</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regarde tranquillement de ma demeure,</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estaré quieto y los miraré desde mi morada,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take My rest, And I will look from My dwelling place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thee things will wither, be driven away, and be no more?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¿Cuáles tres cosas se secarán, se perderán y no serán más?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choses se faneront, seront emportées, et ne seront plus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עָר֥וֹת עַל־יְא֖וֹר עַל־פִּ֣י יְא֑וֹר וְכֹל֙ מִזְרַ֣ע יְא֔וֹר</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ne sera que nudité le long du fleuve, à l'embouchure du fleuve; Tout ce qui aura été semé près du fleuve</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praderas junto al río, junto a las riberas del río, y toda sementera del río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papyrus reeds by the River, by the mouth of the River, And everything sown by the River,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Because the children of Israel had not been mindful of the Rock of their stronghold, they would plant what kind of plants in addition to setting out foreign seedlings?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por cuanto no te acordaste de la roca de tu refugio, ¿qué plantarás además de sarmiento extraño?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Parce que les enfants d’Israël n’avaient pas pensé au Rocher de leur forteresse, quel genre de plantes allaient-ils planter en plus de planter des semis étrangers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תִּטְּעִי֙ נִטְעֵ֣י נַעֲמָנִ֔ים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tu as fait des plantations d'agrément,</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eso, tu plantarás plantas hermosas,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you will plant pleasant plants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was being sent by sea in vessels of reed on the waters?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¿quiénes eran enviados por mar en naves de junco sobre las aguas?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qui était envoyé par mer dans des bateaux de roseaux sur les eaux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הַשֹּׁלֵ֨חַ בַּיָּ֜ם צִירִ֗ים</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qui envoies sur mer des messagers,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envía mensajeros por el mar,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sends ambassadors by sea,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the people tall and smooth of skin had been terrible for how long?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¿por cuánto tiempo el pueblo de elevada estatura y piel brillante había sido terrible?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les gens grands et à la peau lisse ont-ils été terribles pendant combien de temps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וּמֵעַ֥ם נוֹרָ֖א מִן־ה֣וּא וָהָ֑לְאָה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redoutable depuis qu'il existe,</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del pueblo siempre temible,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from a people terrible from their beginning onward,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who spread nets on the waters will do what?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harán los que lanzan la red sobre las aguas?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 feront ceux qui étendent des filets sur les eaux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אֻמְלָֽלוּ׃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désolés.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languish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will people tall and smooth of skin bring to the Lord of hosts?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¿Qué traerán a Jehová del pueblo de elevada estatura y piel brillante?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qu’apporteront les gens grands et à la peau lisse au Seigneur des armées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יֽוּבַל־שַׁ֜י לַיהוָ֣ה צְבָא֗וֹת</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offrandes seront apportées à l'Éternel des armées,</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ofrenda a Jehová de los ejércitos,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present will be brought to the Lord of hosts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 Whose flesh was going to grow lean in the future?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¿De quién sería la carne que se enflaquecería?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quelle chair allait devenir maigre dans le futur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19:16, in what two ways will Egypt be like women? (2 points)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19:16, ¿en qué aspecto el egipcio será como mujeres?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19:16, de quelles deux manières l’Égypte ressemblera-t-elle aux femmes ? (2 points)</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וְחָרַ֣ד׀ וּפָחַ֗ד</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tremblera et aura peur,</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temblarán llenos de miedo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will be afraid and fear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19:15, there will be no work for Egypt which what four things may do? (4 points)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19:15, ¿qué cuatro cosas no aprovechará a Egipto? (4 puntos)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19:15, il n'y aura pas de travail pour l'Égypte, alors quelles quatre choses peuvent faire ? (4 points)</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יַעֲשֶׂ֛ה רֹ֥אשׁ וְזָנָ֖ב כִּפָּ֥ה וְאַגְמֽוֹן׃ ס</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que font la tête et la queue, La branche de palmier et le roseau.</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cosa que haga la cabeza o la cola, la rama o el junco.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 head or tail, Palm branch or bulrush, may do.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What was going to cease from Ephraim in the future?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¿Qué iba a cesar de Efraín en el futuro?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qu’est-ce qui allait cesser d’être à Éphraïm dans le futur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fail in Egypt when God destroys their counsel?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parte de Egipto se desvanecerá cuando Jehová destruya sus planes?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qu’est-ce qui échouera en Égypte lorsque Dieu détruira leurs conseils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וְנָבְקָ֤ה רֽוּחַ־מִצְרַ֙יִם֙</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L'esprit de l'Égypte disparaîtra</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espíritu de Egipto se desvanecerá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spirit of Egypt will fail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17:8, After the punishment of Jacob, what two things will a man not respect, in addition to what his fingers have made? (2 points)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17:8, después del castigo de Jacob, ¿cuáles son las dos cosas que el hombre no mirará, además de los altares que hicieron sus manos y lo que hicieron sus dedos? (2 puntos)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17:8, Après le châtiment de Jacob, quelles sont les deux choses qu'un homme ne respectera pas, en plus de ce que ses doigts ont fait ? (2 points)</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וְהָאֲשֵׁרִ֖ים וְהָחַמָּנִֽים׃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a los símbolos de Asera ni a las imágenes del sol.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wooden images nor the incense altars.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17:6, Isaiah compares the coming punishment of Jacob like two or three olives that are left where?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17:6, Isaías compara el castigo venidero de Jacob con dos o tres frutos que quedan ¿dónde?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17:6, Isaïe compare le châtiment à venir de Jacob à deux ou trois olives qui restent où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שְׁנַ֧יִם שְׁלֹשָׁ֛ה גַּרְגְּרִ֖ים בְּרֹ֣אשׁ אָמִ֑יר</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Deux, trois olives, au haut de la cime,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dos o tres frutos en la punta de la rama,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Two or three olives at the top of the uppermost bough,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17:10, Isaiah said the reason they were going to be punished was because they had forgotten whom?  Be specific.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17:10, Isaías dijo que la razón por la que serían castigados era porque habían olvidado a quién. Sea específico.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17:10, Ésaïe a dit qu'ils seraient punis parce qu'ils avaient oublié qui. Soyez précis.</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שָׁכַ֙חַתְּ֙ אֱלֹהֵ֣י יִשְׁעֵ֔ךְ</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oublié le Dieu de ton salut,</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te olvidaste del Dios de tu salvación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forgotten the God of your salvation,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what will God do about the nations who will rush like the rushing of many waters?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 Dios con los pueblos que harán estrépito como el ruido de muchas aguas?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que fera Dieu au sujet des nations qui se précipiteront comme le déferlement de grandes eaux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וְגָ֥עַר בּ֖וֹ</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les menace,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Dios los reprenderá,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God will rebuke them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17:13, God will rebuke the nations that will do what?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17:13, ¿qué harán los pueblos que Dios reprenderá?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17:13, Dieu réprimandera les nations qui feront quoi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לְאֻמִּ֗ים כִּשְׁא֞וֹן מַ֤יִם רַבִּים֙ יִשָּׁא֔וּן</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nations grondent comme grondent les grandes eaux...</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harán estrépito como el ruido de muchas aguas;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nations will rush like the rushing of many waters;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18:5, what thee statements describe the stage of development when God will cut off the sprigs with pruning hooks?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18:5, ¿cuáles son cuatro afirmaciones que describen la etapa de desarrollo cuando Jehová cortará las ramas con podaderas?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18:5, quelles sont ces trois déclarations qui décrivent le stade de développement où Dieu coupera les branches avec des serpes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כִּֽי־לִפְנֵ֤י קָצִיר֙ כְּתָם־פֶּ֔רַח וּבֹ֥סֶר גֹּמֵ֖ל יִֽהְיֶ֣ה נִצָּ֑ה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avant la moisson, quand la pousse est achevée, Quand la fleur devient un raisin qui mûrit,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antes de la siega, cuando el fruto sea perfecto y pasada la flor, se maduren los frutos,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before the harvest, when the bud is perfect And the sour grape is ripening in the flower,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Who is declaring the prophecies against Ephraim, Damascus, and Syria?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¿Quién declara las profecías contra Efraín, Damasco y Siria?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Qui déclare les prophéties contre Éphraïm, Damas et la Syrie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 יְהוָ֥ה צְבָאֽוֹת׃ ס</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l'Éternel des armées.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Jehová de los ejércitos.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of hosts.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Why were the strong cities of Jacob going to be as a forsaken bough and an uppermost branch?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¿por qué las ciudades fortificadas fueron dejadas como los frutos que quedan en los renuevos y en las ramas?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pourquoi les villes fortes de Jacob seraient-elles comme un rameau abandonné et une branche supérieure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עָזְב֔וּ מִפְּנֵ֖י בְּנֵ֣י יִשְׂרָאֵ֑ל</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Abandonnés devant les enfants d'Israël:</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fueron dejados a causa de los hijos de Israel;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they left because of the children of Israel;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17:3, The fortress was going to cease from which tribe?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17:3, ¿de qué tribu iba a cesar la fortificación?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17:3, la forteresse allait cesser à partir de quelle tribu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וְנִשְׁבַּ֤ת מִבְצָר֙ מֵֽאֶפְרַ֔יִם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C'en est fait de la forteresse d'Éphraïm,</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Cesará la fortificación de Efraín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fortress also will cease from Ephraim,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19:13, What have the princes of Noph done to Egypt?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19:13, ¿Qué han hecho los príncipes de Menfis a Egipto?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19:13, Qu’ont fait les princes de Noph à l’Égypte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2025-10-28T23:24:29Z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