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the host of exalted ones and the kings of the earth will be gathered together as what?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¿como qué serán amontonados el ejército de los cielos y a los reyes de la tierra?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l’armée des exaltés et les rois de la terre seront rassemblés sous quel nom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glorify the Lord?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glorificará a Jehová?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glorifiera le Seigneur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יְכַבְּד֣וּךָ עַם־עָ֑ז</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peuples puissants te glorifient,</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te glorificará el pueblo fuerte,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strong people will glorify You;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what has devoured the earth because the inhapitance of the earth have broken the everlasting covenant?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¿con qué frase comienza la explicación de por qué la tierra fue consumida? — Sé específico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qu’est-ce qui a dévoré la terre parce que les habitants de la terre ont rompu l’alliance éternelle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אָלָה֙ אָ֣כְלָה אֶ֔רֶץ</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malédiction dévore le pays,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la maldición consumió la tierra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curse has devoured the earth,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sun feel when the Lord of hosts reigns on Mount Zion?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el sol cuando Jehová de los ejércitos reine en el monte Sión?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quel effet aura le soleil lorsque le Seigneur des armées régnera sur le mont Sion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וּבוֹשָׁ֖ה הַֽחַמָּ֑ה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soleil de confusion;</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sol se confundirá,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sun ashamed;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will be entirely emptied and utterly plundered?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será totalmente devastada y completamente saqueada?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qu’est-ce qui sera entièrement vidé et complètement pillé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הָאָ֔רֶץ</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desolate?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asolados?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sont désolés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אֲסֵפָ֤ה אַסִּיר֙ עַל־בּ֔וֹר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une prison,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amontona a los encarcelados en una mazmorra,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are gathered in the pit,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וַֽיֶּאְשְׁמ֖וּ יֹ֣שְׁבֵי בָ֑הּ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habitants portent la peine de leurs crimes;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moradores fueron asolados;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dwell in it are desolate.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world?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al mundo?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aux habitants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 נָבְלָ֖ה תֵּבֵ֑ל</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sont abattus, languissants;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cayó el mundo;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world languishes and fades away;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phrase emphasizes that death really will be gone forever and God really will wipe away all tears?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frase enfatiza que la muerte realmente desaparecerá para siempre y que Dios realmente enjugará todas las lágrimas?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quelle phrase souligne que la mort disparaîtra vraiment pour toujours et que Dieu essuiera vraiment toutes les larmes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פ</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lo ha dicho.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to Moab?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con Moab?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qu’arrivera-t-il à Moab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וְנָ֤דוֹשׁ מוֹאָב֙ תַּחְתָּ֔יו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Moab est foulé sur place,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Moab será pisoteado en su mismo sitio,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Moab shall be trampled down under Him,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where should we glorify the name of the Lord God of Israel?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¿en qué lugar debe ser nombrado el nombre Jehová?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où devrions-nous glorifier le nom du Seigneur Dieu d’Israël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בְּאִיֵּ֣י הַיָּ֔ם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îles de la mer! -</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costas del mar sea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coastlands of the sea.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reason is provided in this verse for the land being entirely emptied and utterly plundered?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razón se da en este versículo para que la tierra fuera totalmente devastada y completamente saqueada?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quelle raison est donnée dans ce verset pour laquelle la terre a été entièrement vidée et complètement pillée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people who say "Behold, this is our God" will say this is ________ ________.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las personas que dicen: "He aquí, éste es nuestro Dios", dirán que éste es ________.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les gens qui disent « Voici, c'est notre Dieu » diront que c'est ________ ________.</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אֶת־הַדָּבָ֥ר הַזֶּֽה׃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l'a décrété.</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pronunciado esta palabra.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this word.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sahll be caught in the snare?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será atrapado en la red?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sera pris au piège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וְהָֽעוֹלֶה֙ מִתּ֣וֹךְ הַפַּ֔חַת</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celui qui remonte de la fosse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que salga de en medio del foso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who comes up from the midst of the pit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from what type of area will they sing for the majesty of the Lord?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¿desde qué tipo de área cantarán por la grandeza de Jehová?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de quel type de région chanteront-ils la majesté du Seigneur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צָהֲל֖וּ מִיָּֽם׃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célèbrent la majesté de l'Éternel.</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mar darán voces.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cry aloud from the sea.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For what two reasons did Isaiah say he would praise the name of the Lord?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¿Por qué dos razones dijo Isaías que alabaría el nombre del Señor?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pour quelles deux raisons Ésaïe a-t-il dit qu’il louerait le nom du Seigneur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עָשִׂ֖יתָ פֶּ֑לֶא עֵצ֥וֹת מֵֽרָח֖וֹק אֱמ֥וּנָה אֹֽמֶן׃</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fait des choses merveilleuses; Tes desseins conçus à l'avance se sont fidèlement accomplis.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has hecho maravillas; tus consejos antiguos son verdad y firmeza.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done wonderful things; Your counsels of old are faithfulness and truth.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vine?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le sucede a la vid?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qu’arrive-t-il à la vigne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אֻמְלְלָה־גָ֑פֶן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est flétrie;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la vid,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vine languishes,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יְהוָה֙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Jehová,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Lord;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hemos esperado,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on this mountain?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sobre este monte?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que se passera-t-il sur cette montagne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כִּֽי־תָנ֥וּחַ יַד־יְהוָ֖ה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main de l'Éternel repose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mano de Jehová se posará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hand of the Lord will rest,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gone forever?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destruirá para siempre?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disparaîtra à jamais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בִּלַּ֤ע הַמָּ֙וֶת֙ לָנֶ֔צַח</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la mort pour toujours;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Destruirá a la muerte para siempre,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swallow up death forever,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phrase means about ths same thing as saying, "It shall be like the shaking of an olive tree"?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significa aproximadamente lo mismo que decir: "Será como un olivo sacudido"?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expression signifie à peu près la même chose que de dire : « Ce sera comme si on secouait un olivier »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כְּעוֹלֵלֹ֖ת אִם־כָּלָ֥ה בָצִֽיר׃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grappille après la vendange.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rebuscos después de la vendimia.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gleaning of grapes when the vintage is done.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after the Lord of hosts had shut up the prisoners in the prison and was reigning on Mount Zion and in Jerusalem, Isaiah declared he would do two things.  What are they?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después de que el Señor de los ejércitos encerró a los presos en la cárcel y reinaba en el monte Sión y en Jerusalén, Isaías declaró que haría dos cosas. ¿Cuáles son?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après que l'Éternel des armées eut enfermé les prisonniers dans la prison et qu'il eut régné sur le mont Sion et à Jérusalem, Ésaïe déclara qu'il ferait deux choses. Lesquelles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אֲרֽוֹמִמְךָ֙ אוֹדֶ֣ה שִׁמְךָ֔</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t'exalterai, je célébrerai ton nom,</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exaltaré, alabaré tu nombre,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You, I will praise Your name,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tambourines is similar to saying that the noise of the jubilant ends?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 los panderos es similar a decir que cesó la alegría del arpa?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les tambourins est similaire à celle selon laquelle le bruit des jubilations prend fin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wine?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pasa con el vino?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24:7, qu’arrive-t-il au vin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תֻּפִּ֔ים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des tambourins a cessé,</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el regocijo de los panderos,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tambourine ceases,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words describe the amount of time between when the host of exalted ones and the kings of the earth are shut up in the prison and when they will be punished?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palabras describen el tiempo que transcurrirá entre el momento en que el ejército de los cielos y los reyes de la tierra sean amontonados en una mazmorra, y el momento en que sean castigados?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quels mots décrivent le temps qui s’écoule entre le moment où l’armée des exaltés et les rois de la terre sont enfermés dans la prison et le moment où ils seront punis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וּמֵרֹ֥ב יָמִ֖ים יִפָּקֵֽדוּ׃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après un grand nombre de jours, ils seront châtiés.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cabo de muchos días serán castigados.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 many days they will be punished.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what are the first two clauses that describe what they shall do for the majesty of the Lord?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¿cuáles son las dos primeras cláusulas que indican cómo responden por la grandeza de Jehová? Sé específico.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quelles sont les deux premières clauses qui décrivent ce qu’ils doivent faire pour la majesté du Seigneur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הֵ֛מָּה יִשְׂא֥וּ קוֹלָ֖ם יָרֹ֑נּוּ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leur voix, ils poussent des cris d'allégresse;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Estos alzarán su voz, cantarán gozosos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lift up their voice, they shall sing;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 list the 6 pairs of contrasting groups of people that will all be treated equally?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 enumera los 6 pares de grupos contrastantes de personas que serán tratados por igual.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 énumérez les 6 paires de groupes de personnes contrastés qui seront tous traités de manière égale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כָעָם֙ כַּכֹּהֵ֔ן כַּעֶ֙בֶד֙ כַּֽאדֹנָ֔יו כַּשִּׁפְחָ֖ה כַּגְּבִרְתָּ֑הּ כַּקּוֹנֶה֙ כַּמּוֹכֵ֔ר כַּמַּלְוֶה֙ כַּלּוֶֹ֔ה כַּנֹּשֶׁ֕ה כַּאֲשֶׁ֖ר נֹשֶׁ֥א בֽוֹ׃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Et il en est du sacrificateur comme du peuple, Du maître comme du serviteur, De la maîtresse comme de la servante, Du vendeur comme de l'acheteur, Du prêteur comme de l'emprunteur, Du créancier comme du débiteur.</a:t>
            </a:r>
            <a:endParaRPr b="0" lang="en-US" sz="26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Y sucederá, como al pueblo, así también al sacerdote; como al esclavo, así a su amo; como a la criada, a su ama; como al que compra, al que vende; como al que presta, al que toma prestado; como al acreedor, así también al deudor. </a:t>
            </a:r>
            <a:endParaRPr b="0" lang="en-US" sz="26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(en) And it shall be: As with the people, so with the priest; As with the servant, so with his master; As with the maid, so with her mistress; As with the buyer, so with the seller; As with the lender, so with the borrower; As with the creditor, so with the debtor.  </a:t>
            </a:r>
            <a:endParaRPr b="0" lang="en-US" sz="2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the Lord of hosts will reign on Mount Zion and in Jerusalem before whom?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el Señor de los ejércitos reinará en el monte Sión y en Jerusalén ¿delante de quién?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le Seigneur des armées régnera sur le mont Sion et à Jérusalem devant qui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זְקֵנָ֖יו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présence de ses anciens.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 sus ancianos.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His elders,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when the Lord reigns on Mount Zion and in Jerusalem, what will people declare about their relationsip with Him?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cuando Jehová reine en el monte Sión y en Jerusalén, ¿qué declarará la gente acerca de su relación con Él?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lorsque le Seigneur régnera sur le mont Sion et à Jérusalem, que déclareront les gens au sujet de leur relation avec Lui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תִּיר֖וֹשׁ</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moût est triste,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perdió el vino,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wine fails,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בַּיּ֣וֹם הַה֔וּא הִנֵּ֨ה אֱלֹהֵ֥ינוּ זֶ֛ה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l'on dira: Voici, c'est notre Dieu,</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dirá en aquel día: «¡He aquí, éste es nuestro Dios!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said in that day: "Behold, this is our God;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two phrases describe the place where it shall be like the shaking of an olive tree?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¿cuáles son las dos frases que describen el lugar donde será como un olivo sacudido?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quelles sont les deux expressions qui décrivent le lieu où ce sera comme le tremblement d’un olivier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 בְּת֣וֹךְ הָֽעַמִּ֑ים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au milieu des peuples,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en medio de los pueblos,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among the people,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concerning the host of exalted ones, what will the Lord do?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respecto al ejército de los cielos en lo alto, ¿qué hará Jehová?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concernant l’armée des exaltés, que fera le Seigneur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châtiera dans le ciel</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castigará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punish on high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totter like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¿como qué será removida la tierra?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tremblera comme quoi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cabane;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choza,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hut;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removed from faces?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será quitado de los rostros?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sera enlevé des visages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וּמָחָ֨ה אֲדֹנָ֧י יְהוִ֛ה דִּמְעָ֖ה מֵעַ֣ל כָּל־פָּנִ֑ים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essuie les larmes de tous les visages,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enjugará Jehová el Señor las lágrimas de todos los rostros y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God will wipe away tears from all faces;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know that the Lord will do something.  What do they say he will do?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saben que el Señor hará algo. ¿Qué dicen que hará?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que le Seigneur est notre Dieu savent qu'il fera quelque chose. Que disent-ils qu'il fera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will not happen after the earth falls?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no sucederá después de que la tierra caiga?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n’arrivera pas après la chute de la terre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וְיֽוֹשִׁיעֵ֑נוּ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c'est lui qui nous sauve;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nos salvará.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save us.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reduce besides the song of the terrible ones?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¿a quién más humillará Jehová, además del renuevo de los poderosos?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 réduira le Seigneur en dehors du chant des hommes terribles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שְׁא֥וֹן זָרִ֖ים תַּכְנִ֑יעַ</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dompté le tumulte des barbares;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humillarás el orgullo de los extranjeros;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reduce the noise of aliens,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gone?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desterró?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a disparu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גָּלָ֖ה מְשׂ֥וֹשׂ הָאָֽרֶץ׃</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L'allégresse est bannie du pays.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alegría se desterró de la tierra.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land is gone.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what will happen on Mount Zion and in Jerusalem that will cause the sun to be ashamed?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¿qué sucederá en el monte Sión y en Jerusalén que hará que el sol se confundirá?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 se passera-t-il sur le mont Sion et à Jérusalem qui fera honte au soleil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כִּֽי־מָלַ֞ךְ יְהוָ֣ה צְבָא֗וֹת</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des armées régnera</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Jehová de los ejércitos reine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will reign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what are the 3 things described in this verse that lead to harm?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¿cuáles son las tres cosas descritas en este versículo que conducen al daño?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quelles sont les trois choses décrites dans ce verset qui conduisent au mal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 וָפַ֖חַת וָפָ֑ח</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terreur, la fosse, et le filet,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¡Terror, foso y red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 and the pit and the snare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has become darkened?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ha apagado?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est devenu obscur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וְלֹא־תֹסִ֥יף קֽוּם׃ ס</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se relève plus.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nunca más se levantará.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 rise again.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עָֽרְבָה֙ כָּל־שִׂמְחָ֔ה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réjouissance a disparu,</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gozo se ha apagado,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joy is darkened,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like prisoners are gathered in the pit, what will be done with the host of exalted ones and the kings of the earth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así como se amontona a los encarcelados en una mazmorra, ¿qué se hará con el ejército de los cielos en lo alto y a los reyes de la tierra?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comme les prisonniers sont rassemblés dans la fosse, que sera-t-il fait de l'armée des exaltés et des rois de la terre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וְאֻסְּפ֨וּ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assemblés captifs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amontonados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gathered together,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pharse describes who caused the earth to be defiled?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frase describe quién causó que la tierra fuera profanada?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quelle phrase décrit celui qui a souillé la terre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יֹשְׁבֶ֑יהָ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ses habitants;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sus moradores,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under its inhabitants,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will be done to the host of exalted ones and the kings of the earth that will be like prisoners are gathered in the pit until they are punished?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se hará con el ejército de los cielos y con los reyes de la tierra, que serán amontonados como los encarcelados en una mazmorra hasta que del día de su castigo ?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 sera-t-il fait à l’armée des exaltés et aux rois de la terre qui seront comme des prisonniers rassemblés dans la fosse jusqu’à ce qu’ils soient punis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וְסֻגְּר֖וּ עַל־מַסְגֵּ֑ר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enfermés dans des cachots,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prisión quedarán encerrados.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shut up in the prison;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in what type of place is desolation left?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¿en qué tipo de lugar quedó desolada?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dans quel type d’endroit la désolation est-elle laissée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בָּעִ֖יר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ville,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city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heard in the streets?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oye en las calles?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24:11, qu’entend-on dans les rues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noise is similar to saying that the mirth of the tambourine ceases?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estruendo es similar a decir que cesó el regocijo de los panderos?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 bruit est similaire à celle selon laquelle la joie du tambourin cesse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צְוָחָ֥ה עַל־הַיַּ֖יִן בַּֽחוּצ֑וֹת</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crie dans les rues, parce que le vin manque;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 clamores en las calles por falta de vino;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a cry for wine in the streets,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where will the Lord do what with the surface of the covering cast over all people?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¿qué hará Jehová con la cubierta tendida sobre todos los pueblos? ¿dónde hará esto Jehová?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où le Seigneur fera-t-il quoi de la surface de la couverture jetée sur tous les peuples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וּבִלַּע֙ בָּהָ֣ר הַזֶּ֔ה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cette montagne,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destruirá en este monte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on this mountain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in what two places will the Lord of hosts reign?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¿en qué dos lugares reinará Jehová de los ejércitos?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dans quels deux lieux le Seigneur des armées régnera-t-il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צִיּוֹן֙ וּבִיר֣וּשָׁלִַ֔ם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 et à Jérusalem,</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monte Sión, en Jerusalén,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Mount Zion and in Jerusalem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 שְׁא֣וֹן עַלִּיזִ֑ים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gaîté bruyante a pris fin,</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acabó el estruendo de los que se alegran,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the jubilant ends,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the Lord will destroy the surface of the covering cast over all people.  What other phrase describes this covering?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Jehová destruirá la cubierta tendida sobre todos los pueblos. ¿Qué otra frase describe esta cubierta?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le Seigneur détruira la couverture qui recouvre tous les peuples. Quelle autre expression décrit cette couverture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וְהַמַּסֵּכָ֥ה הַנְּסוּכָ֖ה עַל־כָּל־הַגּוֹיִֽם׃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couverture qui couvre toutes les nations;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velo que envuelve a todas las naciones.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veil that is spread over all nations.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when Isaiah saw that the Lord of hosts reigning before His elders, he declared his relationship with God.  What did he say?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cuando Isaías vio que el Señor de los ejércitos reinaba ante sus ancianos, declaró su relación con Dios. ¿Qué dijo?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lorsqu'Ésaïe vit l'Éternel des armées régner devant ses anciens, il déclara sa relation avec Dieu. Que dit-il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 אַתָּ֔ה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Éternel! tu es mon Dieu;</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tú eres mi Dios;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You are my God.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should we glorify in the coastlands of the sea?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¿qué debemos hacer en las costas del mar?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 devrions-nous glorifier dans les régions côtières de la mer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יְהוָ֖ה אֱלֹהֵ֥י יִשְׂרָאֵֽל׃ ס</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nom de l'Éternel, Dieu d'Israël,</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nombrado Jehová, Dios de Israel.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name of the Lord God of Israel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phrase summmarizes the type of feast the Lord of hosts will make for all people?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¿qué frase resume el tipo de fiesta que Jehová de los ejércitos hará para todos los pueblos?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 phrase résume le type de fête que le Seigneur des armées fera pour tous les peuples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שְׁמָנִ֖ים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mets succulents,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manjares suculentos,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choice pieces,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two descriptions of a place did he say had been made a ruin?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¿cuáles dos descripciones de un lugar dijo que había sido convertido en ruinas?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quelles sont les deux descriptions d’un lieu qui, selon lui, a été transformé en ruine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שַׂ֤מְתָּ מֵעִיר֙ לַגָּ֔ל קִרְיָ֥ה בְצוּרָ֖ה לְמַפֵּלָ֑ה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réduit la ville en un monceau de pierres,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convertiste la ciudad en escombros, la ciudad fortificada, en ruina,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made a city a ruin, A fortified city a ruin,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from where have we heard songs: "Glory to the righteous!"?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¿de dónde hemos oído cánticos: “¡Gloria al justo!”?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24:16, d'où avons-nous entendu le chant : « Gloire au juste ! »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מִכְּנַ֨ף הָאָ֜רֶץ זְמִרֹ֤ת שָׁמַ֙עְנוּ֙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l'extrémité de la terre nous entendons chanter: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extremos de la tierra oímos cánticos: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ends of the earth we have heard songs: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diminish besides the noise of aliens?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más marchitará el Señor, además del orgullo de los extranjeros?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qu’est-ce que le Seigneur diminuera, à part le bruit des étrangers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זְמִ֥יר עָֽרִיצִ֖ים יַעֲנֶֽה׃ פ</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ont été étouffés les chants de triomphe des tyrans.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harás marchitar el renuevo de los poderosos.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song of the terrible ones will be diminished.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where will the Lord of hosts make a feast of choice pieces?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¿dónde preparará Jehová de los ejércitos un banquete de manjares suculentos?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où le Seigneur des armées fera-t-il un festin de morceaux de choix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este monte a todos los pueblos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this mountain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where will the Lord punish the kings of the earth?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¿dónde castigará Jehová a los reyes de la tierra?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où le Seigneur punira-t-il les rois de la terre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עַל־הָאֲדָמָֽה׃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terre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the earth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how will the earth be like a drunkard?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¿Cómo será la tierra como un ebrio?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comment la terre sera-t-elle comme un ivrogne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נ֣וֹעַ תָּנ֤וּעַ אֶ֙רֶץ֙</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chancelle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Temblará la tierra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shall reel to and fro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the blast of the terrible ones like?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¿Cómo es el ímpetu de los violentos?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à quoi ressemble le souffle des terribles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24:19, what 3 things happen to the earth?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24:19, ¿Qué 3 cosas le pasan a la tierra?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24:19, quelles sont les trois choses qui arrivent à la terre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רֹ֥עָה הִֽתְרֹעֲעָ֖ה הָאָ֑רֶץ פּ֤וֹר הִֽתְפּוֹרְרָה֙ אֶ֔רֶץ מ֥וֹט הִֽתְמוֹטְטָ֖ה אָֽרֶץ׃</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est déchirée, La terre se brise, La terre chancelle.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destruida del todo la tierra, enteramente desmenuzada será la tierra, en gran manera será la tierra conmovida.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violently broken, The earth is split open, The earth is shaken exceedingly.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"Behold, this is our God", will describe how they feel about His salvation.  What 2 words describe this?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«He aquí, éste es nuestro Dios» describirán cómo se sienten respecto a su salvación. ¿Qué dos palabras describen esto?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 « Voici notre Dieu » expriment leurs sentiments à l'égard de son salut. Quels sont les deux mots qui décrivent cela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נָגִ֥ילָה וְנִשְׂמְחָ֖ה בִּישׁוּעָתֽוֹ׃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Soyons dans l'allégresse, et réjouissons-nous de son salut!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Nos gozaremos y nos alegraremos en su salvación.»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will be glad and rejoice in His salvation."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happen to the land? Provide both descriptions.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pasó con la tierra? Proporcione ambas descripciones.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24:3, qu'est-il arrivé à la terre ? Donnez les deux descriptions.</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הִבּ֧וֹק׀ תִּבּ֛וֹק הָאָ֖רֶץ וְהִבּ֣וֹז׀ תִּבּ֑וֹז</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dévasté, livré au pillage;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totalmente devastada y completamente saqueada,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entirely emptied and utterly plundered,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who will the Lord punish on high?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¿a quién castigará Jehová en lo alto?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qui le Seigneur punira-t-il là-haut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עַל־צְבָ֥א הַמָּר֖וֹם בַּמָּר֑וֹם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d'en haut,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ejército de los cielos en lo alto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host of exalted ones,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be bitter?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será amarga?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qu’est-ce qui sera amer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יֵמַ֥ר שֵׁכָ֖ר</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liqueurs fortes sont amères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sidra les será amarga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drink is bitter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קִֽיר׃</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l'ouragan qui frappe une muraille.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como una tormenta que se abate contra el muro.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as a storm against the wall.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fear the Lord?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temerá a Jehová?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craindra le Seigneur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גּוֹיִ֥ם עָרִיצִ֖ים יִירָאֽוּךָ׃</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des nations puissantes te craignent.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temerá la ciudad de gente poderosa.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the terrible nations will fear You.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how many are left?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¿Cuántos quedan?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combien en reste-t-il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 אֱנ֖וֹשׁ מִזְעָֽר׃</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n'en reste qu'un petit nombre.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disminuyó la población.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few men are left.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quien hemos esperado!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shall be heavy upon the earth?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será pesado sobre la tierra?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sera lourd sur la terre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פִּשְׁעָ֔הּ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péché</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pecado,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transgression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shall fall into the pit?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caerá en el foso?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tombera dans la fosse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הַנָּ֞ס מִקּ֤וֹל הַפַּ֙חַד֙</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fuit devant les cris de terreur</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huya de la voz del terror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That he who flees from the noise of the fear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the Lord will destroy the veil that is spread over all nations.  What other phrase describes this veil?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Jehová destruirá el velo que envuelve a todas las naciones. ¿Qué otra frase describe este velo?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le Seigneur détruira le voile qui s'étend sur toutes les nations. Quelle autre expression décrit ce voile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for whom will strong drink be bitter?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¿para quién será amarga la sidra?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pour qui les boissons fortes seront-elles amères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לְשֹׁתָֽיו׃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buveur.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la beben.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drink it.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el derecho que ha resultado en que la maldición devore la tierra?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חָ֣לְפוּ חֹ֔ק</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violaient les ordonnances,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falsearon el derecho,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Changed the ordinance,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for whom will they sing and cry aloud from the sea?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¿por quién cantarán gozosos y desde el mar darán voces?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pourquoi élèvent-ils leur voix et poussent-ils des cris d’allégresse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בִּגְא֣וֹן יְהוָ֔ה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bords de la mer,</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grandeza de Jehová;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majesty of the Lord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when the Lord punishes on high the host of exalted ones, who will he punish on the earth?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cuando Jehová castigue en lo alto al ejército de los cielos, ¿a quién castigará en la tierra?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lorsque le Seigneur punira en haut l’armée des exaltés, qui punira-t-il sur la terre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וְעַל־מַלְכֵ֥י הָאֲדָמָ֖ה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rois de la terre.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reyes de la tierra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kings of the earth.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the shadow of a cloud"?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calor debajo de una nube”?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à l’ombre d’un nuage »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כְּחֹ֣רֶב בְּצָי֔וֹן</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tu domptes la chaleur dans une terre brûlante,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calor en lugar seco,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a dry place;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פְּנֵֽי־הַלּ֥וֹט׀ הַלּ֖וֹט עַל־כָּל־הָֽעַמִּ֑ים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le voile qui voile tous les peuples,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cubierta tendida sobre todos los pueblos,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surface of the covering cast over all people,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introductory phrase describes the time relationship between when the gate is stricken with destruction and when it shall be like the shaking of an olive tree?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es la introducción de la descripción de medio de la tierra y medio de los pueblos? Sé específico.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phrase d’introduction décrit la relation temporelle entre le moment où la porte sera frappée de destruction et le moment où elle sera comme le tremblement d’un olivier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יִהְיֶ֛ה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en est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será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it shall be thus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comes up from the midst of the pit?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salga de en medio del foso?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remontera du milieu de la fosse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יִלָּכֵ֖ד בַּפָּ֑ח</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prend au filet;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atrapado en la red;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caught in the snare;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done with the laws of God that has resulted in the curse devouring the earth?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las leyes de Dios que ha resultado en que la maldición devore la tierra?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des lois de Dieu qui ont conduit à la malédiction qui dévore la terre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כִּֽי־עָבְר֤וּ תוֹרֹת֙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transgressaient les lois,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traspasaron las leyes,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transgressed the laws,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why is every house shut up?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¿Por qué está toda casa cerrada?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pourquoi toutes les maisons sont-elles fermées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מִבּֽוֹא׃</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n'y entre plus.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entre nadie.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none may go in.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exact words in the verse describe who has been a strength to the poor?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¿qué palabras exactas en el versículo describen quién ha sido una fortaleza para los pobres?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quels mots exacts dans le verset décrivent qui a été une force pour les pauvres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כִּֽי־הָיִ֨יתָ</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été</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fuiste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been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words describe every house?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palabras describen toda casa?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quels mots décrivent chaque maison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they not do with a song?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no harán con cántico?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 ne feront-ils pas avec une chanson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בַּשִּׁ֖יר לֹ֣א יִשְׁתּוּ־יָ֑יִן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boit plus de vin en chantant;</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beberán vino con canción;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drink wine with a song;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words describe how the earth's transgression shall be?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palabras describen cómo será su pecado de la tierra?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quels mots décrivent comment se déroulera la transgression de la terre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עָלֶ֙יהָ֙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pèse sur elle,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tanto pesará sobre ella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heavy upon it,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quebrantaron los moradores que ha provocado que la maldición devore la tierra?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הֵפֵ֖רוּ בְּרִ֥ית עוֹלָֽם׃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rompaient l'alliance éternelle.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quebrantaron el pacto eterno.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Broken the everlasting covenant.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fear and the pit and the snare are uppon whom?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¿sobre quién están terror, foso y red?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sur qui reposent la peur, la fosse et le piège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עָלֶ֖יךָ יוֹשֵׁ֥ב הָאָֽרֶץ׃</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sur toi, habitant du pays!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ti, morador de la tierra!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upon you, O inhabitant of the earth.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is broken down?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está quebrantada?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qu’est-ce qui est décomposé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נִשְׁבְּרָ֖ה קִרְיַת־תֹּ֑הוּ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déserte est en ruines;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Quebrantada está la ciudad a causa del desastre.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confusion is broken down;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סֻגַּ֥ר כָּל־בַּ֖יִת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maisons sont fermées,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casa se ha cerrado,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house is shut up,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reel to and fro like what?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la tierra temblará, ¿de qué manera?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chancellera comme quoi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כַּשִּׁכּ֔וֹר</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ebrio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drunkard,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burned?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consumidos?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est brûlé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חָרוּ֙ יֹ֣שְׁבֵי אֶ֔רֶץ</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habitants du pays sont consumés,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fueron consumidos los habitantes de la tierra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inhabitants of the earth are burned,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songs are heard from the ends of the earth?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cánticos se escuchan desde los extremos de la tierra?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chants entend-on depuis les extrémités de la terre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לַצַּדִּ֔יק</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Gloire au juste!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al justo!»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"Glory to the righteous!"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flees from the noise of the fear?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huye de la voz del terror?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fuit le bruit de la peur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יִפֹּ֣ל אֶל־הַפַּ֔חַת</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 dans la fosse,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en el foso;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into the pit,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what words describe the time relationship between when the earth shall fall and when the Lord will punish on high the host of exalted ones?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¿qué palabras describen la relación temporal entre el momento en que la tierra caerá y el momento en que Jehová castigará al ejército de los cielos en lo alto?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quels mots décrivent la relation temporelle entre le moment où la terre tombera et le moment où le Seigneur punira en haut l’armée des exaltés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2025-10-28T23:23:11Z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