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would be a city no more?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la ciudad no sería?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qui ne serait plus une ville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אַרְמ֤וֹן זָרִים֙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des barbares est détruite,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alcázar de los extranjeros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palace of foreigners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done about the rebuke of His people?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 hará ante la afrenta de su pueblo?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 sera-t-il fait à propos de la réprimande de son peuple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 מֵעַ֣ל כָּל־הָאָ֔רֶץ</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disparaître de toute la terre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quitará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take away from all the earth;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4 things had the Lord been?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¿Cuáles fueron las 4 cosas que Jehová había sido?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quelles étaient les quatre choses que le Seigneur avait été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לַדָּ֛ל מָע֥וֹז לָאֶבְי֖וֹן בַּצַּר־ל֑וֹ מַחְסֶ֤ה מִזֶּ֙רֶם֙ צֵ֣ל מֵחֹ֔רֶב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refuge pour le faible, Un refuge pour le malheureux dans la détresse, Un abri contre la tempête, Un ombrage contre la chaleur;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para el pobre, fortaleza para el necesitado en su aflicción, refugio contra la tormenta, sombra contra el calor;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strength to the poor, A strength to the needy in his distress, A refuge from the storm, A shade from the heat;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like a storm against the wall?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es como una tormenta que se abate contra el muro?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qu’est-ce qui ressemble à une tempête contre le mur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ר֥וּחַ עָרִיצִ֖ים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souffle des tyrans Est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ímpetu de los violentos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blast of the terrible ones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is defiled because the inhabitants have broken the everlasting covenant?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fue profanada porque sus moradores quebrantaron el pacto eterno?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qu’est-ce qui est souillé parce que les habitants ont rompu l’alliance éternelle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וְהָאָ֥רֶץ חָנְפָ֖ה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était profané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fue profanada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also defiled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who sigh?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¿Quiénes gimieron?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qui soupire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נֶאֶנְח֖וּ כָּל־שִׂמְחֵי־לֵֽב׃</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avaient le coeur joyeux soupirent.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gimieron todos los que eran alegres de corazón.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merry-hearted sigh.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the gate of the city?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la puerta de la ciudad?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la porte de la ville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וּשְׁאִיָּ֖ה יֻכַּת־שָֽׁעַר׃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portes abattues sont en ruines.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ruina fue destrozada la puerta.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gate is stricken with destruction.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earth?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 la tierra?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 pays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אָבְלָ֤ה נָֽבְלָה֙ הָאָ֔רֶץ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triste, épuisé;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destruyó, cayó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fades away,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about the future of what had been a palace of foreigners?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pasaría con el alcázar de extranjeros?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 dit-il à propos de l’avenir de ce qui avait été un palais d’étrangers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לְעוֹלָ֖ם לֹ֥א יִבָּנֶֽה׃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Jamais elle ne sera rebâtie.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nunca más será reedificado.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never be rebuilt.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open?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se abrirán?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ouvert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כִּֽי־אֲרֻבּ֤וֹת מִמָּרוֹם֙ נִפְתָּ֔חוּ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écluses d'en haut s'ouvrent,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lo alto se abrirán ventanas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windows from on high are open,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when the gate is stricken with descruction what will it be like in addition to being like the gleaning of grapes when the vitage is done?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cuando ruina fue destrozada la puerta, ¿cómo será, además de ser como rebuscos después de la vendimia?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lorsque la porte sera frappée de destruction, à quoi cela ressemblera-t-il, en plus d'être comme le grappillage des raisins lorsque la vendange sera terminée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olivo sacudido,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like the shaking of an olive tree,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Lord of hosts appear that helps to explain why the moon will be disgraced and sun ashamed?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aparecerá Jehová de los ejércitos, lo cual ayuda a explicar por qué la luna quedará avergonzada y el sol confundido?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le Seigneur des armées apparaîtra-t-il, ce qui aide à expliquer pourquoi la lune sera déshonorée et le soleil honteux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כָּבֽוֹד׃ פ</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Resplendissant de gloire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brille su gloria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gloriously.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the harp is similar to saying that the noise of the jubilant ends?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arpa es similar a decir que se acabó el estruendo de los que se alegran?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la harpe est similaire à celle selon laquelle le bruit de la jubilation prend fin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כִּנּֽוֹר׃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 la harpe a cessé.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la alegría del arpa.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joy of the harp ceases.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where will the hand of the Lord rest?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¿dónde se posará la mano de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où reposera la main du Seigneur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este monte;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on this mountain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three phrases describe in more detail the feast of choice pieces?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¿cuáles son las tres frases que describen con más detalle el banquete de manjares suculentos?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quelles sont les trois phrases qui décrivent le plus en détail le festin des morceaux de choix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שְׁמָרִ֑ים שְׁמָנִים֙ מְמֻ֣חָיִ֔ם שְׁמָרִ֖ים מְזֻקָּקִֽים׃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vins vieux, De mets succulents, pleins de moelle, De vins vieux, clarifiés.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vinos refinados, de sustanciosos tuétanos y vinos generosos.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wines on the lees, Of fat things full of marrow, Of well-refined wines on the lees.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statements describe more broadly the same situation as his personal statement, "I am ruined, ruined! Woe is me!"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afirmaciones describen de manera más amplia la misma situación que su declaración personal: «¡Mi desdicha, mi desdicha, ay de mí!»?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quelles déclarations décrivent plus largement la même situation que sa déclaration personnelle : « Je suis ruiné, ruiné ! Malheur à moi !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בֹּגְדִ֣ים בָּגָ֔דוּ וּבֶ֥גֶד בּוֹגְדִ֖ים בָּגָֽדוּ׃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pillards pillent, et les pillards s'acharnent au pillage.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Traidores han traicionado, y han traicionado con traición de desleales.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dealers have dealt treacherously, Indeed, the treacherous dealers have dealt very treacherously."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moon feel when the Lord of hosts reigns on Mount Zion?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la luna cuando Jehová de los ejércitos reine en el monte Sión?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se sentira la lune lorsque le Seigneur des armées régnera sur le mont Sion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וְחָֽפְרָה֙ הַלְּבָנָ֔ה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lune sera couverte de honte,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luna se avergonzará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moon will be disgraced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what four things does the Lord do to the earth?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¿cuáles son las cuatro cosas que el Señor hace en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quelles sont les quatre choses que le Seigneur fait à la terre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בּוֹקֵ֥ק הָאָ֖רֶץ וּבֽוֹלְקָ֑הּ וְעִוָּ֣ה פָנֶ֔יהָ וְהֵפִ֖יץ יֹשְׁבֶֽיהָ׃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dévaste le pays et le rend désert, Il en bouleverse la face et en disperse les habitants.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devasta la tierra y la arrasa, trastorna su faz y hace esparcir a sus moradores.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makes the earth empty and makes it waste, Distorts its surface And scatters abroad its inhabitants.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what it is like in the city?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cómo es la ciudad?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à quoi ressemble la ville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נִשְׁאַ֥ר בָּעִ֖יר שַׁמָּ֑ה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dévastation est restée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quedó desolada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desolation is left,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in this mountain who will prepare a feast of choice pieces for all people?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en este monte ¿quién preparará un banquete de manjares suculentos?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qui préparera sur cette montagne un festin de morceaux de choix pour tous les peuples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happen to the earth so that it shall not rise again?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hay duda al respecto. La traducción RVR1995 no incluye explícitamente una frase que responda a esta pregunta.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qu’arrivera-t-il à la terre pour qu’elle ne se relève plus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pregunta; por tanto no hay respuesta.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fall,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in what way will the earth be lika hut?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¿de que manera será la tierra como una choza?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de quelle manière la terre sera-t-elle comme la hutte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וְהִֽתְנוֹדְדָ֖ה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vacille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removida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totter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וְעָשָׂה֩ יְהוָ֨ה צְבָא֜וֹת לְכָל־הָֽעַמִּים֙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prépare à tous les peuples,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hará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make for all people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2025-10-28T23:23:23Z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