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what introductory statement does the Lord make about those who take counsel of others so that they may add sin to sin?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¿qué declaración introductoria hace Jehová acerca de aquellos que toman consejo de otros, añadiendo pecado a pecado?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quelle déclaration introductive le Seigneur fait-il à propos de ceux qui prennent conseil auprès des autres afin d’ajouter péché sur péché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לָכֶ֜ם חָז֣וּת הַכֹּ֗ל</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révélation est pour vous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será toda visión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vision has become to you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trust in the shadow of Egypt shall be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será la protección a la sombra de Egipto?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confiance dans l’ombre de l’Égypte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לִכְלִמָּֽה׃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ignominie.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confusión.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humiliation.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food when who dreams?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comida cuando ¿quién sueña?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de la nourriture quand qui rêve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כַּאֲשֶׁר֩ יַחֲלֹ֨ם הָרָעֵ֜ב</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a faim rêve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Les sucederá como al que tiene hambre y sueña: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even be as when a hungry man dreams,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will there be a shard to take fire from the hearth or to take water from the cistern?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¿habrá un trozo para tomar el fuego del hogar o para tomar el agua de la cisterna?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y aura-t-il un tesson pour prendre le feu du foyer ou pour prendre l’eau de la citerne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וְלֹֽא־יִמָּצֵ֤א בִמְכִתָּתוֹ֙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les débris ne laissent pas un morceau</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tanto, que entre los pedazos no se halla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there shall not be found among its fragments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might a literate person say when asked to read a book that is sealed?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¿qué podría decir una persona que sabe leer cuando se le pide que lea un libro sellado?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 pourrait dire une personne alphabétisée lorsqu’on lui demanderait de lire un livre scellé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בָּנִ֤ים סֽוֹרְרִים֙ נְאֻם־יְהוָ֔ה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dit l'Éternel, aux enfants rebelles,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hijos que se apartan, dice Jehová,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rebellious children," says the Lord,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אוּכַ֔ל כִּ֥י חָת֖וּם הֽוּא׃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le puis, Car il est cacheté;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puedo, porque está sellado.»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cannot, for it is sealed."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in the dark and who do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sus obras las hacen en tinieblas y que hacen qué!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dont les œuvres sont dans l’obscurité et qui font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הַמַּעֲמִיקִ֥ים מֵֽיהוָ֖ה לַסְתִּ֣ר עֵצָ֑ה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cachent leurs desseins Pour les dérober à l'Éternel,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esconden de Jehová encubriendo sus planes,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seek deep to hide their counsel far from the Lord,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which direction will Ariel be brought?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¿qué será Ariel?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dans quelle direction Ariel sera-t-il amené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וְשָׁפַלְתְּ֙</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abaissée,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serás derribada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brought down,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fear whom?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¿a quién temerán los hijos de Jacob?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qui les enfants de Jacob craindront-ils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וְאֶת־אֱלֹהֵ֥י יִשְׂרָאֵ֖ל יַעֲרִֽיצוּ׃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craindront le Dieu d'Israël;</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temerán al Dios de Israel.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fear the God of Israel.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describe what things will be taken and the way they will be carried away that means nearly the same as "their riches on the backs of young donkeys"?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describen qué cosas serán tomadas y la forma en que serán llevadas, que significa casi lo mismo que "sobre lomos de asnos sus riquezas"?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décrivent les choses qui seront prises et la manière dont elles seront emportées, ce qui signifie presque la même chose que « à dos d'ânes leurs richesses »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וְעַל־דַּבֶּ֤שֶׁת גְּמַלִּים֙ אֽוֹצְרֹתָ֔ם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bosse des chameaux leurs trésors,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tesoros sobre jorobas de camellos.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treasures on the humps of camels,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ride on swift horses?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les dijo que hicieran, ¿qué dijeron que harían además de decir que montarían caballos veloces?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monteraient sur des chevaux rapides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וַתֹּ֨אמְר֥וּ לֹא־כִ֛י עַל־ס֥וּס נָנ֖וּס</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dit: Non! nous prendrons la course à cheval!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dijisteis: «No, antes huiremos en caballos»;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said, "No, for we will flee on horses"—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introductory phrase describes who the this prophecy is against, that are in a land of trouble and anguish?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frase introductoria describe contra quiénes es esta profecía: aquellos que se encuentran en una tierra de tribulación y angustia?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quelle phrase d’introduction décrit ceux contre qui cette prophétie est adressée, ceux qui sont dans un pays de trouble et d’angoisse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בַּהֲמ֣וֹת נֶ֑גֶב</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Sentence des bêtes du midi:</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las bestias del Neguev: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beasts of the South.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write this message on in addition to a tablet?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¿en qué le dijo Dios a Isaías que escribiera este mensaje además de en una tabla?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sur quoi Dieu a-t-il dit à Ésaïe d’écrire ce message en plus d’une tablette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וְעַל־סֵ֣פֶר חֻקָּ֑הּ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grave-les dans un livre,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regístrala en un libro,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note it on a scroll,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introductory statement explains why people can't hide things from the Lord?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reputada como barro de alfarero?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déclaration introductive explique pourquoi les gens ne peuvent pas cacher des choses au Seigneur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הַ֨פְכְּכֶ֔ם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perversité est la vôtre!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perversidad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have things turned around!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the blind shall see even in what conditions?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los ciegos verán, ¿aún en qué condiciones?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29:18, un jour les aveugles verront, au lieu d'être dans quelles conditions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וּמֵאֹ֣פֶל וּמֵחֹ֔שֶׁךְ</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délivrés de l'obscurité et des ténèbres,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oscuridad y de las tinieblas.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out of obscurity and out of darkness.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the Lord says two things about Jacob. One is that his face shall not now grow pale.  What is the other statement?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su rostro no palidecerá. ¿Cuál es la otra afirmación?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son visage ne pâlira plus. Quelle est l'autre déclaration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לֹֽא־עַתָּ֤ה יֵבוֹשׁ֙ יַֽעֲקֹ֔ב</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Jacob ne rougira plus,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ahora avergonzado Jacob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"Jacob shall not now be ashamed,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heads did the Lord cover?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¿las cabezas de quiénes cubrió Jehová?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quelles têtes le Seigneur a-t-il couvertes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הַחֹזִ֖ים כִּסָּֽה׃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voyants).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vuestros videntes.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seers.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trust in what?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¿en qué confían los hijos apartados?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en quoi les rebelles font-ils confiance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וְלַחְס֖וֹת בְּצֵ֥ל מִצְרָֽיִם׃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chercher un abri sous l'ombre de l'Égypte!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ponen su esperanza en el amparo de Egipto.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trust in the shadow of Egypt!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two things will God do among this people because the hearts of some are far from Him?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¿cuáles son las dos cosas que hará Dios entre este pueblo porque su corazón está lejos de Él?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quelles sont les deux choses que Dieu fera parmi ce peuple parce que le cœur de certains est loin de Lui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הַפְלֵ֣א וָפֶ֑לֶא</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prodiges et des miracles;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un prodigio grande y espantoso,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marvelous work and a wonder;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among whom will the Lord do a marvelous work?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¿entre quiénes hará el Señor un prodigio grande?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parmi qui le Seigneur accomplira-t-il une œuvre merveilleuse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הִנְנִ֥י יוֹסִ֛ף לְהַפְלִ֥יא אֶת־הָֽעָם־הַזֶּ֖ה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frapperai encore ce peuple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he aquí que nuevamente excitaré yo la admiración de este pueblo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behold, I will again do a marvelous work Among this people,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mean nearly the same as "they will carry ... their treasures on the humps of camels"?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significan casi lo mismo que “llevarán… sus tesoros sobre jorobas de camellos”?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ont presque la même signification que « ils porteront... sur la bosse des chameaux leurs trésors »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יִשְׂאוּ֩ עַל־כֶּ֨תֶף עֲיָרִ֜ים חֵֽילֵהֶ֗ם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portent à dos d'ânes leurs richesses,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llevan sobre lomos de asnos sus riquezas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their riches on the backs of young donkeys,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What 3 lines of poetry describe how suddenly destruction will come on the rebellious people?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¿Cuáles tres líneas de poesía describen cómo la destrucción repentina vendrá sobre el pueblo rebelde?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quels sont les trois vers de poésie qui décrivent comment la destruction s’abattra soudainement sur le peuple rebelle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כְּפֶ֣רֶץ נֹפֵ֔ל נִבְעֶ֖ה בְּחוֹמָ֣ה נִשְׂגָּבָ֑ה אֲשֶׁר־פִּתְאֹ֥ם לְפֶ֖תַע יָב֥וֹא שִׁבְרָֽהּ׃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partie crevassée qui menace ruine Et fait saillie dans un mur élevé, Dont l'écroulement arrive tout à coup, en un instant: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grieta que amenaza ruina, extendiéndose en una pared elevada, cuya caída viene de pronto, repentinamente.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breach ready to fall, A bulge in a high wall, Whose breaking comes suddenly, in an instant.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and have not done what?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y no han hecho ¿qué?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et n’ont rien fait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וּפִ֖י לֹ֣א שָׁאָ֑לוּ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me consulter,</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me han consultado.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asked My advice,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three things do the rebellious people say to the prophets?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¿cuáles son las tres cosas que el pueblo rebelde dice a los profetas?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quelles sont les trois choses que le peuple rebelle dit aux prophètes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וְלַ֣חֹזִ֔ים לֹ֥א תֶחֱזוּ־לָ֖נוּ נְכֹח֑וֹת דַּבְּרוּ־לָ֣נוּ חֲלָק֔וֹת חֲז֖וּ מַהֲתַלּֽוֹת׃</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aux prophètes: Ne nous prophétisez pas des vérités, Dites-nous des choses flatteuses, Prophétisez des chimères!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profetas: «No nos profeticéis la verdad, sino decidnos cosas halagüeñas, profetizad mentiras;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prophets, "Do not prophesy to us right things; Speak to us smooth things, prophesy deceits.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even though some people draw near to the Lord with their mouths, in what way might they be far from Him?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aunque algunas personas se acercan al Señor con la boca, ¿de qué manera podrían estar lejos de Él?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même si certaines personnes s’approchent du Seigneur par leur bouche, de quelle manière peuvent-elles s’éloigner de Lui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רִחַ֣ק מִמֶּ֑נִּי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coeur est éloigné de moi,</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 corazón está lejos de mí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have removed their hearts far from Me,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is said about the fear toward God of those who have removed their hearts far from Him?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¿qué se dice del temor a Dios de aquellos que han alejado su corazón de Él?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que dit-on de la crainte de Dieu de ceux qui ont éloigné leur cœur de Lui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יִרְאָתָם֙ אֹתִ֔י מִצְוַ֥ת אֲנָשִׁ֖ים מְלֻמָּדָֽה׃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crainte qu'il a de moi N'est qu'un précepte de tradition humaine.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temor de mí no es más que un mandamiento de hombres que les ha sido enseñado;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fear toward Me is taught by the commandment of men,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where?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cuyas obras están dónde!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29:15, malheur à ceux dont les œuvres sont où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בְמַחְשָׁךְ֙ מַֽעֲשֵׂיהֶ֔ם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font leurs oeuvres dans les ténèbres,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obras las hacen en tinieblas,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works are in the dark;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His Spirit that they may add sin to sin?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Su espíritu?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par son Esprit, pour ajouter péché sur péché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וְלִנְסֹ֥ךְ מַסֵּכָ֖ה וְלֹ֣א רוּחִ֑י</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font des alliances sans ma volonté,</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cobijarse con cubierta, y no de mi espíritu,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 devise plans, but not of My Spirit,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perish?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perecerá?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périra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וְאָֽבְדָה֙ חָכְמַ֣ת חֲכָמָ֔יו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sagesse de ses sages périra,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perecerá la sabiduría de sus sabios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wisdom of their wise men shall perish,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happen to the multitude of the terrible ones?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con la multitud de los fuertes?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qu’arrivera-t-il à la multitude des terribles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וּכְמֹ֤ץ עֹבֵר֙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la balle qui vole,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tamo que pasa.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chaff that passes away;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will rejoice in the Holy One of Israel?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se gozarán en el Santo de Israel?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se réjouira du Saint d’Israël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 אָדָ֔ם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pauvres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los más pobres de los hombres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poor among men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who will come to understanding?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¿Quién aprenderán inteligencia?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qui parviendra à la compréhension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תֹֽעֵי־ר֖וּחַ בִּינָ֑ה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dont l'esprit s'égarait acquerront de l'intelligence,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extraviados de espíritu aprenderán inteligencia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These also who erred in spirit will come to understanding,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the multitude of Ariel's foes be like?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¿cómo será la muchedumbre de enemigos de Ariel?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quoi ressemblera la multitude des ennemis d’Ariel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כְּאָבָ֥ק דַּ֖ק</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fine poussière,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polvo menudo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like fine dust,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hear the words of the book?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oirá las palabras del libro?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entendra les paroles du livre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what did the Lord do for Abraham?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¿qué hizo Jehová por Abraham?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qu’a fait le Seigneur pour Abraham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וְשָׁמְע֧וּ בַיּוֹם־הַה֛וּא הַחֵרְשִׁ֖ים דִּבְרֵי־סֵ֑פֶר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les sourds entendront les paroles du livre;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los sordos oirán las palabras del libro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deaf shall hear the words of the book,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what two clauses indicate the passage of many years?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¿cuáles dos cláusulas indican el paso de muchos años?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quelles sont les deux clauses qui indiquent le passage de nombreuses années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סְפ֥וּ שָׁנָ֛ה עַל־שָׁנָ֖ה חַגִּ֥ים יִנְקֹֽפוּ׃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Ajoutez année à année, Laissez les fêtes accomplir leur cycle.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Añadid un año a otro, y que las fiestas sigan su curso.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Add year to year; Let feasts come around.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פָּדָ֖ה אֶת־אַבְרָהָ֑ם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qui a racheté Abraham:</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que redimió a Abraham,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who redeemed Abraham,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the Lord will distress Ariel.  What two things shall be there?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el Señor pondrá a Ariel en aprietos. ¿Qué dos cosas ocurrirán?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le Seigneur affligera Ariel. Quelles seront les deux choses qui se produiront alors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תַֽאֲנִיָּה֙ וַֽאֲנִיָּ֔ה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plaintes et des gémissements;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desconsuelo y tristeza.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be heaviness and sorrow,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the fruitful field be esteemed as a forest.  What is the other?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sucedan dos cosas. Una de ellas es que el campo fértil parecerá un bosque. ¿Cuál es la otra?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il faudra très peu de temps avant que deux choses se produisent. L'une d'elles est que le champ fertile soit considéré comme une forêt. Quelle est l'autre chose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מְעַ֣ט מִזְעָ֔ר וְשָׁ֥ב לְבָנ֖וֹן לַכַּרְמֶ֑ל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se changera en verger,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en un campo fértil,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Lebanon shall be turned into a fruitful field,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what might an illiterate person say when asked to read a book?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¿qué podría decir una persona que no sabe leer cuando se le pide que lea un libro?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que pourrait dire une personne analphabète lorsqu’on lui demande de lire un livre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יָדַ֖עְתִּי סֵֽפֶר׃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sais pas lire.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sé leer.»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am not literate."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words describe their response to the Lord's instruction to return and rest?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palabras describen su respuesta a la instrucción del Señor para conversión y reposo?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quels mots décrivent leur réponse à l’instruction du Seigneur de revenir et de se reposer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אֲבִיתֶֽם׃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l'avez pas voulu!</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quisisteis,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would not,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has no understanding"?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entiende”?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n’a pas d’intelligence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 אָמַ֥ר לְיוֹצְר֖וֹ לֹ֥א הֵבִֽין׃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le vase dise du potier: Il n'a point d'intelligence?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¿Dirá la vasija de aquel que la ha formado: «No entiende»?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thing formed say of him who formed it, "He has no understanding"?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God's faithful people are unable to think clearly.  What 4 statement talk about this?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quienes luchan contra el pueblo fiel de Dios no pueden pensar con claridad. ¿Qué cuatro afirmaciones hablan de esto?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ceux qui combattent le peuple fidèle de Dieu sont incapables de penser clairement. Quelles sont les quatre affirmations qui en parlent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שָֽׁכְר֣וּ וְלֹא־יַ֔יִן נָע֖וּ וְלֹ֥א שֵׁכָֽר׃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ivres, mais ce n'est pas de vin; Ils chancellent, mais ce n'est pas l'effet des liqueurs fortes.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¡Embriagaos, pero no de vino; tambaleaos, pero no por sidra!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drunk, but not with wine; They stagger, but not with intoxicating drink.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what words describe the amount of time that will pass till Lebanon shall be turned into a fruitful field?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¿qué palabras describen el tiempo que pasará hasta que el Líbano se convierta en un campo fértil?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quels mots décrivent le temps qui s’écoulera avant que le Liban ne soit transformé en un champ fertile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According to Isaiah 29:22, the Lord says two things about Jacob. One is that Jacob shall not now be ashamed.  What is the other statement?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no será ahora avergonzado Jacob. ¿Cuál es la otra afirmación?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Jacob ne sera plus confus. Quelle est l'autre déclaration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עַתָּ֖ה פָּנָ֥יו יֶחֱוָֽרוּ׃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son visage ne pâlira plus.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rostro palidecerá,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shall his face now grow pale;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will the Lord not do when he breaks the rebellious people so that there are no useful fragments?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no hará Jehová cuando destruya al pueblo rebelde hasta no dejar fragmentos útiles?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ne fera pas le Seigneur lorsqu’il brisera le peuple rebelle de sorte qu’il ne restera plus de fragments utiles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יַחְמֹ֑ל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casse sans ménagement,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sin misericordia lo hacen pedazos;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not spare.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since they would ride on swift horses, what will their pursuers do?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ya que montarían caballos veloces, ¿qué harán sus perseguidores?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puisqu’ils monteraient sur des chevaux rapides, que feraient leurs poursuivants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יִקַּ֥לּוּ רֹדְפֵיכֶֽם׃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ceux qui vous poursuivront seront légers.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serán veloces vuestros perseguidores.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those who pursue you shall be swift!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do the rebellious people say to the seers?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¿qué dice el pueblo rebelde a los videntes?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 disent les rebelles aux voyants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אָמְר֤וּ לָֽרֹאִים֙ לֹ֣א תִרְא֔וּ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aux voyants: Ne voyez pas!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a los videntes: «No tengáis visiones»,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to the seers, "Do not see,"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הֲלוֹא־עוֹד֙</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peu de temps,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convertirá, de aquí a muy poco tiempo,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not yet a very little while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about whom does the Lord speak in this verse that will not now be ashamed?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¿de quién habla Jehová en este versículo que no será ahora avergonzado?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de qui le Seigneur parle-t-il dans ce verset qui ne sera pas désormais honteux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יְהוָה֙ אֶל־בֵּ֣ית יַֽעֲקֹ֔ב</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l'Éternel à la maison de Jacob,</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así a la casa de Jacob: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the house of Jacob: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who tells the rebellious people that disaster will come because they trust in oppression and perversity?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¿quién le dice al pueblo rebelde que el desastre vendrá porque confían en la violencia y en la iniquidad?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qui dit au peuple rebelle que le désastre viendra parce qu’il a confiance dans l’oppression et la perversité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קְד֣וֹשׁ יִשְׂרָאֵ֔ל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Saint d'Israël: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Santo de Israel dice así: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Holy One of Israel: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benefit will the Egyptians actually provide?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beneficio realmente proporcionarán los egipcios?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bénéfice les Égyptiens apporteront-ils réellement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הֶ֥בֶל וָרִ֖יק יַעְזֹ֑רוּ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secours de l'Égypte n'est que vanité et néant;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ayuda de Egipto será vana e inútil.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Egyptians shall help in vain and to no purpose.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who dwelt in Ariel?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¿quién acampó en Ariel?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qui habitait à Ariel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חָנָ֣ה דָוִ֑ד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Cité dont David fit sa demeure!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donde acampó David!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where David dwelt!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would be their strength?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sería su fortaleza?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quelle serait leur force selon le Seigneur Dieu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humble shall do what in the Lord.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¿qué harán los humildes en Jehová?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les humbles feront ce qui est dans le Seigneur.</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réjouiront de plus en plus en l'Éternel,</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volverán a alegrarse en Jehová,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shall increase their joy in the Lord,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29:3, what three methods of warefare does God say he will use against Ariel?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29:3, ¿cuáles tres métodos de guerra dice Dios que usará contra Ariel?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29:3, quelles sont les trois méthodes de guerre que Dieu dit qu’il utilisera contre Ariel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וְחָנִ֥יתִי כַדּ֖וּר עָלָ֑יִךְ וְצַרְתִּ֤י עָלַ֙יִךְ֙ מֻצָּ֔ב וַהֲקִֽימֹתִ֥י עָלַ֖יִךְ מְצֻרֹֽת׃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t'investirai de toutes parts, Je te cernerai par des postes armés, J'élèverai contre toi des retranchements.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acamparé contra ti, a tu alrededor; te sitiaré con máquinas de asedio y levantaré contra ti baluartes.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encamp against you all around, I will lay siege against you with a mound, And I will raise siegeworks against you.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בְּהַשְׁקֵט֙ וּבְבִטְחָ֔ה תִּֽהְיֶ֖ה גְּבֽוּרַתְכֶ֑ם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le calme et la confiance que sera votre force.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quietud y en confianza estará vuestra fortaleza.»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quietness and confidence shall be your strength."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to whom will Ariel be as Ariel (Ariel can mean "lion" of God, can be a symbolic name for Jerusalem or Mount Zion, and is translated as fireplace in some translations)?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¿para quién será Ariel un «ariel» («ariel» puede significar “león” de Dios, puede ser un nombre simbólico para Jerusalén o el Monte Sión, y se traduce como hogar en algunas traducciones)?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à qui Ariel sera-t-il comme Ariel (Ariel peut signifier « lion » de Dieu, peut être un nom symbolique pour Jérusalem ou le mont Sion, et est traduit par cheminée dans certaines traductions)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לִּ֖י</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sera pour moi</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mí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to Me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affect the ability of the prophets to see?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para afectar la capacidad de los profetas de ver?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pour affecter la capacité des prophètes à voir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וַיְעַצֵּ֖ם אֶת־עֵֽינֵיכֶ֑ם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fermé vos yeux</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cerró los ojos de vuestros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has closed your eyes,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did not make me"?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me hizo”?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ne m’a pas créé »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כִּֽי־יֹאמַ֨ר מַעֲשֶׂ֤ה לְעֹשֵׂ֙הוּ֙ לֹ֣א עָשָׂ֔נִי</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l'ouvrage dise de l'ouvrier: Il ne m'a point fait?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la obra dirá de su hacedor: «No me hizo»?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shall the thing made say of him who made it, "He did not make me"?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what will happen to those who complained?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¿Qué pasará a los murmuradores?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qu’arrivera-t-il à ceux qui se sont plaints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what will they do since they said they would flee on horses?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¿Qué harán ya que dijeron que huirían a caballo?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que feront-ils puisqu’ils ont dit qu’ils fuiraient à cheval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תְּנוּס֑וּן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vous fuirez à la course.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vosotros huiréis.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shall flee!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the enemies of Ariel will be punished by whom?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¿los enemigos de Ariel serán castigados por quién?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les ennemis d’Ariel seront punis par qui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 תִּפָּקֵ֔ד</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de l'Éternel des armées que viendra le châtiment,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Jehová de los ejércitos serás visitada con truenos,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punished by the Lord of hosts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Lebanon shall be turned into a fruitful field.  What is the other?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ocurran dos cosas. Una de ellas es que el Líbano se convertirá en un campo fértil. ¿Cuál es la otra?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29:17, deux événements se produiront dans très peu de temps. L'un d'eux est que le Liban deviendra un champ fertile. Quel est l'autre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וְהַכַּרְמֶ֖ל לַיַּ֥עַר יֵחָשֵֽׁב׃</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verger sera considéré comme une forêt.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parecerá un bosque?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be esteemed as a forest?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2 ways does the Lord say people speak even if they have removed their hearts far from Him.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¿de qué dos maneras dice el Señor que las personas deben hablar incluso si han alejado su corazón de Él?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de quelles deux manières le Seigneur dit-il que les gens parlent même s'ils ont éloigné leur cœur de Lui.</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אֲדֹנָ֗י יַ֚עַן כִּ֤י נִגַּשׁ֙ הָעָ֣ם הַזֶּ֔ה בְּפִ֤יו וּבִשְׂפָתָיו֙ כִּבְּד֔וּנִי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dit: Quand ce peuple s'approche de moi, Il m'honore de la bouche et des lèvres;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pues, el Señor: «Porque este pueblo se acerca a mí con su boca y con sus labios me honra,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said: "Inasmuch as these people draw near with their mouths And honor Me with their lips,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וְרוֹגְנִ֖ים יִלְמְדוּ־לֶֽקַח׃</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murmuraient recevront instruction.</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murmuradores aprenderán la lección.»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complained will learn doctrine."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four animals are from the South?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¿cuáles son los cuatro animales del Neguev?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sont les quatre animaux qui viennent du Sud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לָבִ֧יא וָלַ֣יִשׁ מֵהֶ֗ם אֶפְעֶה֙ וְשָׂרָ֣ף מְעוֹפֵ֔ף</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viennent la lionne et le lion, La vipère et le dragon volant,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donde salen la leona y el león, la víbora y la serpiente que vuela,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which came the lioness and lion, The viper and fiery flying serpent,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where without asking God's advice?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¿A dónde caminan los hijos apartados sin pedir consejo a Dios?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où vont les gens rebelles sans demander conseil à Dieu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הַהֹלְכִים֙ לָרֶ֣דֶת מִצְרַ֔יִם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descendent en Égypte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apartan para descender a Egipto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walk to go down to Egypt,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when will Jacob's children hallow the Lord's name?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¿cuándo santificarán los hijos de Jacob el nombre del Jehová?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quand les enfants de Jacob sanctifieront-ils le nom du Seigneur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בִ֠רְאֹתוֹ יְלָדָ֞יו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ses enfants verront au milieu d'eux l'oeuvre de mes mains,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verá a sus hijos,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when he sees his children,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has the whole vision become to the seers and prophets?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¿en qué se convirtió toda la visión para los videntes y profetas?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qu’est devenue toute la vision pour les voyants et les prophètes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כְּדִבְרֵי֮ הַסֵּ֣פֶר הֶֽחָתוּם֒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mots d'un livre cacheté</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palabras de un libro sellado,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words of a book that is sealed,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the seers and prophets, what has become like a sealed book?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los videntes y profetas, ¿qué ha llegado a ser como un libro sellado?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les voyants et les prophètes, qu’est-ce qui est devenu comme un livre scellé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2025-10-28T23:24:41Z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