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water from the cistern. What is the other?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agua de la cisterna. ¿Y el otro?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servira à puiser l'eau de la citerne. Quel est l'autre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בְּרַ֥עַם וּבְרַ֖עַשׁ וְק֣וֹל גָּד֑וֹל סוּפָה֙ וּסְעָרָ֔ה וְלַ֖הַב אֵ֥שׁ אוֹכֵלָֽה׃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des tonnerres, des tremblements de terre et un bruit formidable, Avec l'ouragan et la tempête, Et avec la flamme d'un feu dévorant.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terremotos y con gran ruido, con torbellino y tempestad, y con llama de fuego consumidor.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thunder and earthquake and great noise, With storm and tempest And the flame of devouring fire.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will the Lord not do when he breaks the rebellious people so that there are no useful fragments?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no hará Jehová cuando destruya al pueblo rebelde hasta no dejar fragmentos útiles?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ne fera pas le Seigneur lorsqu’il brisera le peuple rebelle de sorte qu’il ne restera plus de fragments utiles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יַחְמֹ֑ל</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casse sans ménagement,</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sin misericordia lo hacen pedazos;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not spare.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who said that if they would return and rest they would be saved?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¿quién dijo «En la conversión y en el reposo seréis salvos»?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qui a dit que s’ils revenaient et se reposaient, ils seraient sauvés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כֹֽה־אָמַר֩ אֲדֹנָ֨י יְהוִ֜ה קְד֣וֹשׁ יִשְׂרָאֵ֗ל</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a parlé le Seigneur, l'Éternel, le Saint d'Israël: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dijo Jehová, el Señor, el Santo de Israel: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says the Lord God, the Holy One of Israel: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humble shall do what in the Lord.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¿qué harán los humildes en Jehová?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les humbles feront ce qui est dans le Seigneur.</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réjouiront de plus en plus en l'Éternel,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volverán a alegrarse en Jehová,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shall increase their joy in the Lord,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These peole add what to what?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¿Estos hijos añaden qué a qué?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 « Malheur aux enfants rebelles », dit le Seigneur. Ces gens ajoutent quoi à quoi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סְפ֥וֹת חַטָּ֖את עַל־חַטָּֽאת׃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accumuler péché sur péché!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añadiendo pecado a pecado!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add sin to sin;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what will happen to those who complained?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¿Qué pasará a los murmuradores?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qu’arrivera-t-il à ceux qui se sont plaints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חֶ֔רֶשׂ לַחְתּ֥וֹת אֵשׁ֙ מִיָּק֔וּד</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prendre du feu au foyer,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cascote que sirva para traer fuego del hogar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shard to take fire from the hearth,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וְרוֹגְנִ֖ים יִלְמְדוּ־לֶֽקַח׃</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murmuraient recevront instruction.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murmuradores aprenderán la lección.»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complained will learn doctrine."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among whom will the Lord do a marvelous work?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¿entre quiénes hará el Señor un prodigio grande?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parmi qui le Seigneur accomplira-t-il une œuvre merveilleuse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הִנְנִ֥י יוֹסִ֛ף לְהַפְלִ֥יא אֶת־הָֽעָם־הַזֶּ֖ה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frapperai encore ce peuple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he aquí que nuevamente excitaré yo la admiración de este pueblo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behold, I will again do a marvelous work Among this people,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shall increase their joy in the Lord?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volverán a alegrarse en Jehová?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augmentera sa joie dans le Seigneur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וְיָסְפ֧וּ עֲנָוִ֛ים בַּֽיהוָ֖ה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malheureux</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los humildes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humble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what things will be taken and the way they will be carried away that means nearly the same as "their riches on the backs of young donkeys"?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qué cosas serán tomadas y la forma en que serán llevadas, que significa casi lo mismo que "sobre lomos de asnos sus riquezas"?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les choses qui seront prises et la manière dont elles seront emportées, ce qui signifie presque la même chose que « à dos d'ânes leurs richesses »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וְעַל־דַּבֶּ֤שֶׁת גְּמַלִּים֙ אֽוֹצְרֹתָ֔ם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bosse des chameaux leurs trésors,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tesoros sobre jorobas de camellos.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treasures on the humps of camels,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who will be like the water in the dream to the thirsty man or food in the dream to the hungry man?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¿quién será como el agua en el sueño para el hombre sediento o como el alimento en el sueño para el hombre hambriento?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qui sera comme l’eau dans le rêve pour l’homme assoiffé ou comme la nourriture dans le rêve pour l’homme affamé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כָּל־הַגּוֹיִ֔ם הַצֹּבְאִ֖ים עַל־הַ֥ר צִיּֽוֹן׃ ס</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en sera-t-il de la multitude des nations Qui viendront attaquer la montagne de Sion.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la multitud de todas las naciones que pelean contra el monte Sión.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multitude of all the nations shall be, Who fight against Mount Zion."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turn aside from?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les dicen los rebeldes a los profetas que apartan?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détourner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they should do to be saved?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debían hacer para ser salvos?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qu’est-ce que le Seigneur Dieu a dit qu’ils devaient faire pour être sauvés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הַטּ֖וּ מִנֵּי־אֹ֑רַח</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Écartez-vous du sentier,</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apartaos de la senda,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Turn aside from the path,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what command does God give to impede the sight of those who fight against His faithful people?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¿qué mandato da Dios para impedir la vista de quienes pelean contra su pueblo fiel?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quel commandement Dieu donne-t-il pour empêcher la vue de ceux qui combattent son peuple fidèle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הִשְׁתַּֽעַשְׁע֖וּ וָשֹׁ֑עוּ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Fermez les yeux et devenez aveugles!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ofuscaos y cegaos!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Blind yourselves and be blind!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2 ways does the Lord say people speak even if they have removed their hearts far from Him.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¿de qué dos maneras dice el Señor que las personas deben hablar incluso si han alejado su corazón de Él?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de quelles deux manières le Seigneur dit-il que les gens parlent même s'ils ont éloigné leur cœur de Lui.</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אֲדֹנָ֗י יַ֚עַן כִּ֤י נִגַּשׁ֙ הָעָ֣ם הַזֶּ֔ה בְּפִ֤יו וּבִשְׂפָתָיו֙ כִּבְּד֔וּנִי</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dit: Quand ce peuple s'approche de moi, Il m'honore de la bouche et des lèvres;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pues, el Señor: «Porque este pueblo se acerca a mí con su boca y con sus labios me honra,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said: "Inasmuch as these people draw near with their mouths And honor Me with their lips,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words describe their response to the Lord's instruction to return and rest?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palabras describen su respuesta a la instrucción del Señor para conversión y reposo?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quels mots décrivent leur réponse à l’instruction du Seigneur de revenir et de se reposer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אֲבִיתֶֽם׃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l'avez pas voulu!</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quisisteis,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would not,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humiliation of those who walk down to Egypt and have not asked God's advice?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 os cambiará en confusión?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l’humiliation de ceux qui descendent en Égypte et n’ont pas demandé conseil à Dieu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וְהֶחָס֥וּת בְּצֵל־מִצְרַ֖יִם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l'abri sous l'ombre de l'Égypte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protección a la sombra de Egipto,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trust in the shadow of Egypt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be hidden?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se desvanecerá?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sera caché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בְּשׁוּבָ֤ה וָנַ֙חַת֙ תִּוָּ֣שֵׁע֔וּן</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la tranquillité et le repos que sera votre salut,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conversión y en el reposo seréis salvos;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returning and rest you shall be saved;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וּבִינַ֥ת נְבֹנָ֖יו תִּסְתַּתָּֽר׃ ס</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l'intelligence de ses hommes intelligents disparaîtra.</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desvanecerá la inteligencia de sus entendidos.»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understanding of their prudent men shall be hidden."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eyes did the Lord close?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¿de quiénes cerró Jehová los ojos?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à qui le Seigneur a-t-il fermé les yeux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אֶת־הַנְּבִיאִ֛ים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prophètes),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profetas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prophets;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might a literate person say when asked to read a book that is sealed?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¿qué podría decir una persona que sabe leer cuando se le pide que lea un libro sellado?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 pourrait dire une personne alphabétisée lorsqu’on lui demanderait de lire un livre scellé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אוּכַ֔ל כִּ֥י חָת֖וּם הֽוּא׃</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le puis, Car il est cacheté;</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puedo, porque está sellado.»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cannot, for it is sealed."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to whom will Ariel be as Ariel (Ariel can mean "lion" of God, can be a symbolic name for Jerusalem or Mount Zion, and is translated as fireplace in some translations)?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¿para quién será Ariel un «ariel» («ariel» puede significar “león” de Dios, puede ser un nombre simbólico para Jerusalén o el Monte Sión, y se traduce como hogar en algunas traducciones)?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à qui Ariel sera-t-il comme Ariel (Ariel peut signifier « lion » de Dieu, peut être un nom symbolique pour Jérusalem ou le mont Sion, et est traduit par cheminée dans certaines traductions)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sera pour moi</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mí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to Me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29:3, what three methods of warefare does God say he will use against Ariel?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29:3, ¿cuáles tres métodos de guerra dice Dios que usará contra Ariel?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29:3, quelles sont les trois méthodes de guerre que Dieu dit qu’il utilisera contre Ariel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וְחָנִ֥יתִי כַדּ֖וּר עָלָ֑יִךְ וְצַרְתִּ֤י עָלַ֙יִךְ֙ מֻצָּ֔ב וַהֲקִֽימֹתִ֥י עָלַ֖יִךְ מְצֻרֹֽת׃</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t'investirai de toutes parts, Je te cernerai par des postes armés, J'élèverai contre toi des retranchements.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acamparé contra ti, a tu alrededor; te sitiaré con máquinas de asedio y levantaré contra ti baluartes.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encamp against you all around, I will lay siege against you with a mound, And I will raise siegeworks against you.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introductory statement explains why people can't hide things from the Lord?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reputada como barro de alfarero?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déclaration introductive explique pourquoi les gens ne peuvent pas cacher des choses au Seigneur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those who reprove them?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al que reprende?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à ceux qui les réprimandent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הַ֨פְכְּכֶ֔ם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perversité est la vôtre!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perversidad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have things turned around!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who made Jacob's children?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¿quién hizo los hijos de Jacob?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verront les enfants de Jacob parmi eux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milieu d'eux l'oeuvre de mes mains,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considerar la obra de mis manos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My hands,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who tells the rebellious people that disaster will come because they trust in oppression and perversity?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¿quién le dice al pueblo rebelde que el desastre vendrá porque confían en la violencia y en la iniquidad?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qui dit au peuple rebelle que le désastre viendra parce qu’il a confiance dans l’oppression et la perversité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קְד֣וֹשׁ יִשְׂרָאֵ֔ל</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Saint d'Israël:</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Santo de Israel dice así: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Holy One of Israel: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will there be a shard to take fire from the hearth or to take water from the cistern?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¿habrá un trozo para tomar el fuego del hogar o para tomar el agua de la cisterna?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y aura-t-il un tesson pour prendre le feu du foyer ou pour prendre l’eau de la citerne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וְלֹֽא־יִמָּצֵ֤א בִמְכִתָּתוֹ֙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les débris ne laissent pas un morceau</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tanto, que entre los pedazos no se halla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there shall not be found among its fragments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see?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lo verá?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verra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עִוְרִ֖ים תִּרְאֶֽינָה׃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des aveugles verront.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ojos de los ciegos verán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blind shall see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What 3 lines of poetry describe how suddenly destruction will come on the rebellious people?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¿Cuáles tres líneas de poesía describen cómo la destrucción repentina vendrá sobre el pueblo rebelde?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quels sont les trois vers de poésie qui décrivent comment la destruction s’abattra soudainement sur le peuple rebelle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וְלַמּוֹכִ֥יחַ בַּשַּׁ֖עַר יְקֹשׁ֑וּן</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Tendaient des pièges à qui défendait sa cause à la porte,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arman trampa al que reprende en la puerta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lay a snare for him who reproves in the gate,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כְּפֶ֣רֶץ נֹפֵ֔ל נִבְעֶ֖ה בְּחוֹמָ֣ה נִשְׂגָּבָ֑ה אֲשֶׁר־פִּתְאֹ֥ם לְפֶ֖תַע יָב֥וֹא שִׁבְרָֽהּ׃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partie crevassée qui menace ruine Et fait saillie dans un mur élevé, Dont l'écroulement arrive tout à coup, en un instant: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grieta que amenaza ruina, extendiéndose en una pared elevada, cuya caída viene de pronto, repentinamente.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breach ready to fall, A bulge in a high wall, Whose breaking comes suddenly, in an instant.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Him that they may add sin to sin?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de sa part, pour ajouter péché sur péché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עֵצָה֙ וְלֹ֣א מִנִּ֔י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prennent des résolutions sans moi,</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tomar consejo, y no de mí;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take counsel, but not of Me,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shall the Lord do to their iniquity of trusting in oppression and perversity?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hará Jehová por su pecado de confiar en la violencia y en la iniquidad?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fera l’Éternel à leur iniquité, à leur confiance dans l’oppression et la perversité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וּ֠שְׁבָרָהּ כְּשֵׁ֨בֶר נֵ֧בֶל יוֹצְרִ֛ים כָּת֖וּת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brise comme se brise un vase de terre,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quebrará como se quiebra un vaso de alfarero,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break it like the breaking of the potter’s vessel, Which is broken in pieces;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30:5, what 4 statements describe how did the people who trusted in the shadow of Egypt felt about the ability of Egypt to help them after they arrived there?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30:5, ¿cuáles son las cuatro afirmaciones describen cómo se sintieron las personas que confiaron en la sombra de Egipto acerca de la capacidad de Egipto para ayudarlos después de que llegaron allí?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30:5, quelles sont les quatre déclarations qui décrivent ce que les gens qui avaient fait confiance à l’ombre de l’Égypte ressentaient à propos de la capacité de l’Égypte à les aider après leur arrivée là-bas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׳הִבְאִישׁ׳ ״הֹבִ֔ישׁ״ עַל־עַ֖ם לֹא־יוֹעִ֣ילוּ לָ֑מוֹ לֹ֤א לְעֵ֙זֶר֙ וְלֹ֣א לְהוֹעִ֔יל כִּ֥י לְבֹ֖שֶׁת וְגַם־לְחֶרְפָּֽה׃ ס</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Tous seront confus au sujet d'un peuple qui ne leur sera point utile, Ni pour les secourir, ni pour les aider, Mais qui fera leur honte et leur opprobre.</a:t>
            </a:r>
            <a:endParaRPr b="0" lang="en-US" sz="30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todos se avergonzarán de un pueblo que no les sirve de nada, ni los socorre ni les trae provecho alguno; antes les será para vergüenza y aun para deshonra. </a:t>
            </a:r>
            <a:endParaRPr b="0" lang="en-US" sz="28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were all ashamed of a people who could not benefit them, Or be help or benefit, But a shame and also a reproach."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the seers and prophets, what has become like a sealed book?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los videntes y profetas, ¿qué ha llegado a ser como un libro sellado?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les voyants et les prophètes, qu’est-ce qui est devenu comme un livre scellé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לָכֶ֜ם חָז֣וּת הַכֹּ֗ל</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révélation est pour vous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será toda visión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vision has become to you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According to Isaiah 29:22, the Lord says two things about Jacob. One is that Jacob shall not now be ashamed.  What is the other statement?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no será ahora avergonzado Jacob. ¿Cuál es la otra afirmación?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Jacob ne sera plus confus. Quelle est l'autre déclaration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the seers?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con los videntes?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aux voyants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עַתָּ֖ה פָּנָ֥יו יֶחֱוָֽרוּ׃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son visage ne pâlira plus.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rostro palidecerá,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shall his face now grow pale;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impact will the riches have in Egypt that is provided to them to ensure the protection of the rebellious children?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impacto tendrán en Egipto las riquezas que se les proporcionan para asegurar la protección de los hijos apartados?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 impact auront les richesses qui leur sont fournies pour assurer la protection des enfants rebelles en Égypte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עַל־עַ֖ם לֹ֥א יוֹעִֽילוּ׃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un peuple qui ne leur sera point utile.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llevan a un pueblo que no les será de provecho alguno.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who shall not profit;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what words describe the amount of time that will pass till Lebanon shall be turned into a fruitful field?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¿qué palabras describen el tiempo que pasará hasta que el Líbano se convierta en un campo fértil?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quels mots décrivent le temps qui s’écoulera avant que le Liban ne soit transformé en un champ fertile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הֲלוֹא־עוֹד֙</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peu de temps,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convertirá, de aquí a muy poco tiempo,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not yet a very little while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food when who dreams?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comida cuando ¿quién sueña?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de la nourriture quand qui rêve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כַּאֲשֶׁר֩ יַחֲלֹ֨ם הָרָעֵ֜ב</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a faim rêve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Les sucederá como al que tiene hambre y sueña: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even be as when a hungry man dreams,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where?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cuyas obras están dónde!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29:15, malheur à ceux dont les œuvres sont où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בְמַחְשָׁךְ֙ מַֽעֲשֵׂיהֶ֔ם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font leurs oeuvres dans les ténèbres,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obras las hacen en tinieblas,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works are in the dark;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water when who dreams?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el agua, ¿quién lo sueña?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l'eau quand qui rêve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וְאֶת־רָאשֵׁיכֶ֥ם הַחֹזִ֖ים כִּסָּֽה׃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voilé vos têtes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puso un velo sobre las cabezas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has covered your heads,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יַחֲלֹ֤ם הַצָּמֵא֙ וְהִנֵּ֣ה שֹׁתֶ֔ה וְהֵקִיץ֙</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celui qui a soif rêve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como al que tiene sed y sueña: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when a thirsty man dreams,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introductory phrase describes who the this prophecy is against, that are in a land of trouble and anguish?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frase introductoria describe contra quiénes es esta profecía: aquellos que se encuentran en una tierra de tribulación y angustia?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quelle phrase d’introduction décrit ceux contre qui cette prophétie est adressée, ceux qui sont dans un pays de trouble et d’angoisse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בַּהֲמ֣וֹת נֶ֑גֶב</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Sentence des bêtes du midi:</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las bestias del Neguev: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beasts of the South.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God asked Isaiah to write the message on a tablet and a scroll for people living when?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Dios le pidió a Isaías que escribiera el mensaje en una tabla y un libro para la gente que vivía ¿cuando?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Dieu a demandé à Ésaïe d’écrire le message sur une tablette et un parchemin pour les gens vivant à cette époque.</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לְי֣וֹם אַחֲר֔וֹן לָעַ֖ד עַד־עוֹלָֽם׃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subsistent dans les temps à venir, Éternellement et à perpétuité.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quede hasta el día postrero, eternamente y para siempre.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may be for time to come, Forever and ever: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pour out to affect the alertness of the prophets?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derramó Jehová para afectar la vigilancia de los profetas?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répandu le Seigneur pour affecter la vigilance des prophètes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תַּרְדֵּמָ֔ה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d'assoupissement;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espíritu de sopor,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deep sleep,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hallow the Lord's name and who else?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los hijos de Jacob santificarán el nombre de Jehová ¿y quién más?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les enfants de Jacob sanctifieront le nom du Seigneur et qui d’autre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וְהִקְדִּ֙ישׁוּ֙ אֶת־קְד֣וֹשׁ יַֽעֲקֹ֔ב</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le Saint de Jacob,</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Santificarán al Santo de Jacob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hallow the Holy One of Jacob,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write this message on in addition to a tablet?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¿en qué le dijo Dios a Isaías que escribiera este mensaje además de en una tabla?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sur quoi Dieu a-t-il dit à Ésaïe d’écrire ce message en plus d’une tablette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Ariel be to God?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será Ariel para Dios?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sera Ariel pour Dieu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וְעַל־סֵ֣פֶר חֻקָּ֑הּ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grave-les dans un livre,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regístrala en un libro,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note it on a scroll,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who dwelt in Ariel?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¿quién acampó en Ariel?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qui habitait à Ariel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חָנָ֣ה דָוִ֑ד</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Cité dont David fit sa demeure!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donde acampó David!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where David dwelt!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do the rebellious people say to the seers?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¿qué dice el pueblo rebelde a los videntes?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 disent les rebelles aux voyants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אָמְר֤וּ לָֽרֹאִים֙ לֹ֣א תִרְא֔וּ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aux voyants: Ne voyez pas!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a los videntes: «No tengáis visiones»,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to the seers, "Do not see,"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כַּאֲרִיאֵֽל׃</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Ariel.</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«ariel».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Ariel.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flee on horses?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dijo que hicieran, ¿qué dijeron que harían además de huir a caballo?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fuiraient à cheval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וְעַל־קַ֣ל נִרְכָּ֔ב</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monterons des coursiers légers!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corceles veloces cabalgaremos»;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will ride on swift horses"—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by a word?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en palabra?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par une parole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מַחֲטִיאֵ֤י אָדָם֙ בְּדָבָ֔ר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condamnaient les autres en justice,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hacen pecar al hombre en palabra,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man an offender by a word,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how suddenly will the multitude of the terrible ones pass away?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¿cuán repentinamente pasará la multitud de los fuertes?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quelle vitesse la multitude des hommes terribles disparaîtra-t-elle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לְפֶ֥תַע פִּתְאֹֽם׃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cela tout à coup, en un instant.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repentinamente, en un momento.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it shall be in an instant, suddenly.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30:9, this tablet is addressed to a group of people with 3 descriptions.  What are these descriptions?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30:9, esta tabla está dirigida a un grupo de personas con tres descripciones. ¿Cuáles son estas descripciones?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30:9, cette tablette est adressée à un groupe de personnes, avec trois descriptions. Quelles sont ces descriptions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עַ֤ם מְרִי֙ ה֔וּא בָּנִ֖ים כֶּחָשִׁ֑ים בָּנִ֕ים לֹֽא־אָב֥וּ שְׁמ֖וֹעַ תּוֹרַ֥ת יְהוָֽה׃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peuple rebelle, Ce sont des enfants menteurs, Des enfants qui ne veulent point écouter la loi de l'Éternel,</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este pueblo es rebelde, son hijos mentirosos, hijos que no quisieron oír la ley de Jehová;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this is a rebellious people, Lying children, Children who will not hear the law of the Lord;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shame of those who trust in the shadow of Egypt?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 os cambiará en vergüenza?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la honte de ceux qui se confient dans l’ombre de l’Égypte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לָכֶ֛ם מָע֥וֹז פַּרְעֹ֖ה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protection de Pharaon</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fuerza del faraón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strength of Pharaoh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29:20, for what 3 reasons will the humble and poor rejoice?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29:20, ¿por qué 3 razones se alegrarán los humildes y los pobres?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29:20, pour quelles trois raisons les humbles et les pauvres se réjouiront-ils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עָרִ֖יץ וְכָ֣לָה לֵ֑ץ וְנִכְרְת֖וּ כָּל־שֹׁ֥קְדֵי אָֽוֶן׃</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violent ne sera plus, le moqueur aura fini, Et tous ceux qui veillaient pour l'iniquité seront exterminés,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violento se habrá acabado y el escarnecedor será exterminado. Serán destruidos todos los que se desvelan por hacer iniquidad,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terrible one is brought to nothing, The scornful one is consumed, And all who watch for iniquity are cut off—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what is said to those who seek to hid their counsel far from the Lord?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¿qué se dice a los que se esconden de Jehová encubriendo sus planes?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que dit-on à ceux qui cherchent à cacher leurs desseins loin du Seigneur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what are the 3 descriptions of what the enemies of Ariel do against her?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¿cuáles son las 3 descripciones de lo que los enemigos de Ariel hacen contra ella?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quelles sont les 3 descriptions de ce que font les ennemis d’Ariel contre elle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כָּל־הַגּוֹיִ֔ם הַצֹּבְאִ֖ים עַל־אֲרִיאֵ֑ל וְכָל־צֹבֶ֙יהָ֙ וּמְצֹ֣דָתָ֔הּ וְהַמְּצִיקִ֖ים לָֽהּ׃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Ainsi en sera-t-il de la multitude des nations qui combattront Ariel, De tous ceux qui l'attaqueront, elle et sa forteresse, Et qui la serreront de près.</a:t>
            </a:r>
            <a:endParaRPr b="0" lang="en-US" sz="30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multitud de todas las naciones que pelean contra Ariel, y todos los que pelean contra ella y su fortaleza, y los que la ponen en aprietos.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multitude of all the nations who fight against Ariel, Even all who fight against her and her fortress, And distress her,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the the land of the South without describing the animals that are from there?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la tierra del Neguev sin describir a los animales que son de allí?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 pays du Sud sans décrire les animaux qui en sont originaires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צָרָ֨ה וְצוּקָ֜ה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une contrée de détresse et d'angoisse,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de tribulación y angustia,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a land of trouble and anguish,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when a person wants a book to be read, what might he ask?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cuando una persona quiere que se lea un libro, ¿qué puede pedir?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lorsqu’une personne souhaite qu’un livre soit lu, que peut-elle demander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diciéndole: «Lee ahora esto»,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to understand a book, to whom might it be given if a literate person refuses to read it?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para entender un libro, ¿a quién se le podría dar si una persona que sabe leer se niega a leerlo?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pour comprendre un livre, à qui pourrait-on le donner si une personne alphabétisée refuse de le lire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 did what to cause a spirit of deep sleep on the prophets?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¿quién hizo qué para causar un espíritu de sopor sobre vosotros?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qui a fait quoi pour provoquer un esprit de profond sommeil sur les prophètes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כִּֽי־נָסַ֨ךְ עֲלֵיכֶ֤ם יְהוָה֙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répandu sur vous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derramó sobre vosotros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poured out on you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the just people?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 los justos?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aux justes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וַיַּטּ֥וּ בַתֹּ֖הוּ צַדִּֽיק׃ ס</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violaient par la fraude les droits de l'innocent.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pervierten la causa del justo con falsedad.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turn aside the just by empty words.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30:4, what two places in Egypt did the rebellious people go to strengthen themselves in the strength of Pharaoh?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30:4, ¿a qué dos lugares de Egipto acudióron los hijos apartados para fortalecerse en la fuerza del faraón?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30:4, dans quels deux endroits en Égypte le peuple rebelle s’est-il rendu pour se fortifier grâce à la force de Pharaon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כִּֽי־הָי֥וּ בְצֹ֖עַן שָׂרָ֑יו וּמַלְאָכָ֖יו חָנֵ֥ס יַגִּֽיעוּ׃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Déjà ses princes sont à Tsoan, Et ses envoyés ont atteint Hanès.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estén sus jefes en Zoán y sus embajadores lleguen a Hanes,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his princes were at Zoan,And his ambassadors came to Hanes.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hungry man dreams?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hambriento sueña?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affamé rêve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אוֹכֵ֗ל וְהֵקִיץ֮ וְרֵיקָ֣ה נַפְשׁוֹ֒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mange, Puis s'éveille, l'estomac vide,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come, pero cuando despierta su estómago está vacío;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eats; But he awakes, and his soul is still empty;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 say what two things?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dicen qué dos cosas?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qui disent quelles sont ces deux choses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וַיֹּ֣אמְר֔וּ מִ֥י רֹאֵ֖נוּ וּמִ֥י יוֹדְעֵֽנוּ׃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 nous voit et qui nous connaît?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dicen: «¿Quién nos ve, y quién nos conoce?»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say, "Who sees us?" and, "Who knows us?"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הַסֵּ֗פֶר עַל֩ אֲשֶׁ֨ר לֹֽא־יָדַ֥ע סֵ֛פֶר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comme un livre que l'on donne A un homme qui ne sait pas lire,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se da el libro al que no sabe leer,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book is delivered to one who is illiterate,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get out of?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 dicen los rebeldes a los profetas que dejar?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débarrasser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ס֚וּרוּ מִנֵּי־דֶ֔רֶךְ</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Détournez-vous du chemin,</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el camino,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Get out of the way,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how will the poor feel about the Holy One of Israel?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¿cómo se sentirán los pobres acerca del Santo de Israel?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que ressentiront les pauvres à l’égard du Saint d’Israël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יָגִֽילוּ׃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leur allégresse.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gozarán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rejoice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speaking to Ariel, what shall be like fine dust?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hablando a Ariel, ¿qué será como polvo menudo?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parlant à Ariel, qu’est-ce qui sera comme de la fine poussière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זָרָ֑יִךְ</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multitude de tes ennemis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muchedumbre de tus enemigos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multitude of your foes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do on a tablet?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¿qué le dijo Dios a Isaías que hiciera con una tabla?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qu’est-ce que Dieu a dit à Ésaïe de faire sur une tablette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בּ֣וֹא כָתְבָ֥הּ עַל־ל֛וּחַ אִתָּ֖ם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maintenant, écris ces choses devant eux sur une table,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pues, ahora, y escribe esta visión en una tabla en presencia de ellos,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go, write it before them on a tablet,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when a person wants a book to be read, what might he ask a literate person when handing him the book?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cuando una persona quiere que se lea un libro, ¿qué podría preguntarle a una persona que sabe leer al entregarle el libro?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lorsqu’une personne souhaite qu’un livre soit lu, que pourrait-elle demander à une personne alphabétisée lorsqu’on lui tend le livre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dicen: «Lee ahora esto»,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to do what and to trust in the shadow of Egypt?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¿para hacer qué y poner su esperanza en el amparo de Egipto?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pour faire quoi et pour se confier à l'ombre de l'Égypte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Mount Zion are told to pause and do what?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a quienes luchan contra el Monte Sión se les dice que se detengan y ¿qué hagan?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il est demandé à ceux qui combattent le mont Sion de faire une pause et de faire quoi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הִתְמַהְמְה֣וּ וּתְמָ֔הוּ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stupéfaits et étonnés!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¡Deteneos y maravillaos;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Pause and wonder!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what are the 7 descriptions of the voice of Ariel in this verse? (7 points)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¿cuáles son las 5 descripciones de la voz de Ariel en este versículo? (5 puntos)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quelles sont les 7 descriptions de la voix d'Ariel dans ce verset ? (7 points)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תְּדַבֵּ֔רִי וּמֵֽעָפָ֖ר תִּשַּׁ֣ח אִמְרָתֵ֑ךְ וְֽ֠הָיָה כְּא֤וֹב מֵאֶ֙רֶץ֙ קוֹלֵ֔ךְ וּמֵעָפָ֖ר אִמְרָתֵ֥ךְ תְּצַפְצֵֽף׃</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ta parole viendra de terre, Et les sons en seront étouffés par la poussière; Ta voix sortira de terre comme celle d'un spectre, Et c'est de la poussière que tu murmureras tes discours.</a:t>
            </a:r>
            <a:endParaRPr b="0" lang="en-US" sz="26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hablarás desde la tierra. Tu habla saldrá del polvo; tu voz, desde la tierra, será como la de un fantasma, y tu habla susurrará desde el polvo.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You shall speak out of the ground; Your speech shall be low, out of the dust; Your voice shall be like a medium’s, out of the ground; And your speech shall whisper out of the dust.  </a:t>
            </a:r>
            <a:endParaRPr b="0" lang="en-US" sz="26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the Lord do to Ariel that will result in heaviness and sorrow?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le hará el Señor a Ariel que le causará desconsuelo y tristeza?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fera le Seigneur à Ariel qui lui causera de la tristesse et du chagrin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וַהֲצִיק֖וֹתִי לַֽאֲרִיאֵ֑ל</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j'assiégerai Ariel;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pondré a Ariel en aprietos,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I will distress Ariel;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iniquity shall be upon the rebellious people because of what 3 reasons?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¿la iniquidad caerá sobre el pueblo rebelde por cuáles tres razones?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l’iniquité sera sur le peuple rebelle pour quelles 3 raisons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מָֽאָסְכֶ֖ם בַּדָּבָ֣ר הַזֶּ֑ה וַֽתִּבְטְחוּ֙ בְּעֹ֣שֶׁק וְנָל֔וֹז וַתִּֽשָּׁעֲנ֖וּ עָלָֽיו׃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Puisque vous rejetez cette parole, Que vous vous confiez dans la violence et dans les détours Et que vous les prenez pour appuis,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desechasteis esta palabra y confiasteis en la violencia y en la iniquidad, y en ellas os habéis apoyado,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despise this word, And trust in oppression and perversity, And rely on them,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thirsty man dreams?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sediento sueña?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assoiffé rêve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עָיֵ֔ף וְנַפְשׁ֖וֹ שׁוֹקֵקָ֑ה כֵּ֣ן יִֽהְיֶ֗ה הֲמוֹן֙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boit, Puis s'éveille, épuisé et languissant;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bebe, pero cuando despierta se halla cansado y sediento.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drinks; But he awakes, and indeed he is faint, And his soul still craves: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לָעוֹז֙ בְּמָע֣וֹז פַּרְעֹ֔ה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 réfugier sous la protection de Pharaon,</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Quieren fortalecerse con la fuerza del faraón,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strengthen themselves in the strength of Pharaoh,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what will Jacob's children do in his midst?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¿qué harán los hijos de Jacob en medio de ellos?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feront les enfants de Jacob au milieu de lui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 יַקְדִּ֣ישֽׁוּ שְׁמִ֑י</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mon nom;</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ellos, santificarán mi nombre.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his midst, They will hallow My name,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statement is similar to saying that you have things turned around?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vuestra perversidad?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affirmation est similaire au fait de dire que vous avez inversé les choses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אִם־כְּחֹ֥מֶר הַיֹּצֵ֖ר יֵֽחָשֵׁ֑ב</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potier doit-il être considéré comme de l'argile,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será reputada como barro de alfarero.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potter be esteemed as the clay;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poor will rejoice in whom?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¿en quién se gozarán los pobres?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de qui les pauvres se réjouiront-ils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בִּקְד֥וֹשׁ יִשְׂרָאֵ֖ל</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feront du Saint d'Israël</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Santo de Israel.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Holy One of Israel.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the strength of Pharaoh shall be what to those who trust in the shadow of Egypt?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será la fuerza del faraón?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force de Pharaon pour ceux qui se confient dans l’ombre de l’Égypte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לְבֹ֑שֶׁת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vous une honte,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 cambiará en vergüenza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shame,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name did the Lord give the Egyptians because their help is to no purpose?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dio voces Jehová acerca de Egipto porque su ayuda sería vana e inútil?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nom le Seigneur a-t-il donné aux Égyptiens parce que leur aide est vaine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קָרָ֣אתִי לָזֹ֔את רַ֥הַב הֵ֖ם שָֽׁבֶת׃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j'appelle cela du bruit qui n'aboutit à rien.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yo le he dado voces, que su fortaleza sería estarse quietos.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have called her Rahab-Hem-Shebeth.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understand a book, to whom might it be given?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entender un libro, ¿a quién se le podría dar?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comprendre un livre, à qui pourrait-il être donné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because they trust in oppression and perversity, what will be to them like a breach ready to fall?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porque confían en la violencia y en la iniquidad, ¿qué será para ellos como grieta que amenaza ruina?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parce qu’ils se confient dans l’oppression et la perversité, qu’est-ce qui sera pour eux comme une brèche prête à tomber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יִֽהְיֶ֤ה לָכֶם֙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crime sera pour vous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este pecado os será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this iniquity shall be to you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whom do the rebellious people tell the prophets to cause to cease from before them?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¿a quién les pide el pueblo rebelde a los profetas que quiten de su presencia?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qui le peuple rebelle demande-t-il aux prophètes de faire disparaître devant eux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הַשְׁבִּ֥יתוּ מִפָּנֵ֖ינוּ אֶת־קְד֥וֹשׁ יִשְׂרָאֵֽל׃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Éloignez de notre présence le Saint d'Israël!</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 de nuestra presencia al Santo de Israel.»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 Holy One of Israel To cease from before us."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pass away like chaff?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como el tamo?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qu’est-ce qui passera comme la paille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עָֽרִיצִ֔ים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Cette multitude de guerriers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de los fuertes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multitude of the terrible ones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in the end, what will the enemies of Ariel be like?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al final, ¿cómo serán los enemigos de Ariel?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à la fin, à quoi ressembleront les ennemis d’Ariel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כַּֽחֲלוֹם֙ חֲז֣וֹן לַ֔יְלָה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il en est d'un songe, d'une vision nocturne,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como un sueño de visión nocturna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as a dream of a night vision.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has the whole vision become to the seers and prophets?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¿en qué se convirtió toda la visión para los videntes y profetas?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qu’est devenue toute la vision pour les voyants et les prophètes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כְּדִבְרֵי֮ הַסֵּ֣פֶר הֶֽחָתוּם֒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mots d'un livre cacheté</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palabras de un libro sellado,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words of a book that is sealed,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אֲשֶֽׁר־יִתְּנ֣וּ אֹת֗וֹ אֶל־יוֹדֵ֥עַ ׳הַסֵּפֶר׳ ״סֵ֛פֶר״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donne à un homme qui sait lire,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si lo dan al que sabe leer,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men deliver to one who is literate,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hear the words of the book?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oirá las palabras del libro?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entendra les paroles du livre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וְשָׁמְע֧וּ בַיּוֹם־הַה֛וּא הַחֵרְשִׁ֖ים דִּבְרֵי־סֵ֑פֶר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les sourds entendront les paroles du livre;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los sordos oirán las palabras del libro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deaf shall hear the words of the book,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fire from the hearth. What is the other?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fuego del hogar. ¿Y el otro?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est de prendre le feu du foyer. Quel est l'autre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וְלַחְשֹׂ֥ף מַ֖יִם מִגֶּֽבֶא׃ פ</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pour puiser de l'eau à la citerne.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para sacar agua del pozo.»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to take water from the cistern."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in what city did David dwell?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¿en qué ciudad acampó David?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dans quelle ville David habitait-il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אֲרִיאֵ֣ל אֲרִיאֵ֔ל</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Ariel, à Ariel,</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Ariel, de Ariel,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Ariel, to Ariel,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heads did the Lord cover?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¿las cabezas de quiénes cubrió Jehová?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quelles têtes le Seigneur a-t-il couvertes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הַחֹזִ֖ים כִּסָּֽה׃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voyants).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vuestros videntes.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seers.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what 6 disasters will be the Lord of hosts use to punish the enemies of Ariel?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¿cuáles 6 desastres utilizará Jehová de los ejércitos para castigar a los enemigos de Ariel?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quelles sont les 6 catastrophes que le Seigneur des armées utilisera pour punir les ennemis d’Ariel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2025-10-28T23:24:52Z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