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where will the song be sung that says that God will appoint salvation for walls and bulwarks?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¿dónde se cantará el cántico que dice que Dios pondrá salvación por muros y antemuro?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 où sera chanté le chant qui dit que Dieu assignera le salut aux murs et aux remparts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כִמְעַט־רֶ֖גַע</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quelques instants,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poquito, por un momento,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it were, for a little moment,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what will be given to the wicked?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¿qué se les dará a los malvados?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que sera-t-il donné aux méchants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כִּֽי־גְמ֥וּל יָדָ֖יו</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recueillera</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según las obras de sus manos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reward of his hands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3:5, when the Lord takes away the honorable, how will people interact with each other?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3:5, ¿donde será la violencia de unos contra otros?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3:5, lorsque le Seigneur enlèvera les honorables, comment les gens interagiront-ils les uns avec les autres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וְנִגַּ֣שׂ הָעָ֔ם</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réciprocité d'oppression parmi le peuple;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Entre el pueblo brotará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people will be oppressed,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4:1, why will seven women ask one man to be called by his name?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4:1, ¿por qué siete mujeres pedirán a un hombre que lleve su nombre?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4:1, pourquoi sept femmes demanderaient-elles à un seul homme d’être appelées par son nom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אֱסֹ֖ף חֶרְפָּתֵֽנוּ׃ ס</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Enlève notre opprobre!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 nuestra deshonra!»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take away our reproach."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will come upon everything proud and lofty?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vendrá sobre todo lo soberbio y altivo?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qu’arrivera-t-il à tout ce qui est orgueilleux et hautain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י֞וֹם לַיהוָ֧ה צְבָא֛וֹת</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y a un jour pour l'Éternel des armées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día de Jehová de los ejércitos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day of the Lord of hosts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which silver and gold objects will people cast away in the day that the Lord arises to shake the earth mightily?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¿qué objetos de plata y oro desecharán las personas el día en que Jehová se levante para arrojará la tierra?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quels objets en argent et en or les gens jetteront-ils le jour où le Seigneur se lèvera pour secouer la terre avec force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 יְהוּדָ֑ה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de Juda:</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tierra de Judá: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Judah: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עָֽשׂוּ־לוֹ֙ לְהִֽשְׁתַּחֲוֺ֔ת</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Qu'ils s'étaient faites pour les adorer,</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le hicieron para que adorara.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they made, each for himself to worship,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who will rule over the people who do not hide their sin?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¿quién gobernará al pueblo que no oculta su pecado?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qui gouvernera le peuple qui ne cache pas son péché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וְנָשִׁ֖ים מָ֣שְׁלוּ ב֑וֹ</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des femmes dominent sur lui;</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mujeres se enseñorearon de él.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women rule over them.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what statement is similar to saying the plunder of the poor is in your houses?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afirmación es similar a decir que el despojo de los pobres está en vuestras casas?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quelle affirmation est similaire à celle qui dit que le butin des pauvres est dans vos maisons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וְאַתֶּם֙ בִּֽעַרְתֶּ֣ם הַכֶּ֔רֶם</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avez brouté la vigne!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vosotros habéis devorado la viña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eaten up the vineyard;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 what words in this verse mean nearly the same thing as people bow down?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 ¿qué otra explicación en este versículo tiene un significado similar a “Así se ha inclinado el hombre”?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 quels mots dans ce verset signifient presque la même chose que « les gens se prosternent »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וַיִּשְׁפַּל־אִ֑ישׁ</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grands seront abaissés: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varón se ha humillado;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each man humbles himself;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when will they go into the holes of the rocks from the terror of the Lord? Be specific.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¿cuándo se esconderán en las cuevas de las rocas ante el terror de Jehová? Sea específico.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quand iront-ils se réfugier dans les cavernes des rochers, à cause de la terreur du Seigneur ? Soyez précis.</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בְּקוּמ֖וֹ לַעֲרֹ֥ץ הָאָֽרֶץ׃</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 se lèvera pour effrayer la terre.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él se levante para castigar la tierra.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arises to shake the earth mightily.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what phrase summarizes the result of having brought evil upon themselves?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¿qué frase resume el resultado de haber traído el mal sobre sí mismos?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quelle phrase résume le résultat d’avoir attiré le mal sur soi-même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26:4, why should we trust in the Lord forever?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26:4, ¿por qué debemos confiar en Jehová de los siglos?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26:4, pourquoi devrions-nous faire confiance au Seigneur pour toujours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א֣וֹי לְנַפְשָׁ֔ם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leur âme!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sus vidas!,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their soul!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26:4, what should we do because Yah, the Lord, is everlasting strength?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26:4, ¿qué debemos hacer porque en Jehová, el Señor, está la fortaleza de los siglos?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26:4, que devons-nous faire parce que Yah, le Seigneur, est une force éternelle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בִּטְח֥וּ בַֽיהוָ֖ה עֲדֵי־עַ֑ד</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Confiez-vous en l'Éternel à perpétuité,</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Confiad en Jehová perpetuamente,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Trust in the Lord forever,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 what equipment of war was abundant in the house of Jacob?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 ¿qué equipo de guerra era abundante en la casa de Jacob?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 quel équipement de guerre était abondant dans la maison de Jacob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קֵ֖צֶה לְמַרְכְּבֹתָֽיו׃</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 des chars sans nombre.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carros son innumerables.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is no end to their chariots.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26:9, when will the inhabitants of the world learn righteousness?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26:9, ¿cuándo aprenderán justicia los moradores del mundo?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26:9, quand les habitants du monde apprendront-ils la justice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כַּאֲשֶׁ֤ר מִשְׁפָּטֶ֙יךָ֙ לָאָ֔רֶץ</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lorsque tes jugements s'exercent sur la terre,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luego que hay juicios tuyos en la tierra,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when Your judgments are in the earth,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what are the 3 items of finery listed in this verse which the Lord will take away from the haughty daughters? (3 points)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¿cuáles son los tres artículos de adorno enumerados en este versículo que el Señor quitará a las hijas altivas? (3 puntos)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quels sont les trois articles de parure énumérés dans ce verset que le Seigneur enlèvera aux filles hautaines ? (3 points)</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הַנְּטִיפ֥וֹת וְהַשֵּׁיר֖וֹת וְהָֽרְעָלֽוֹת׃</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pendants d'oreilles, les bracelets et les voiles;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collares, los pendientes y los brazaletes,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pendants, the bracelets, and the veils;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27:8, what do you do in measure by sending it away?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27:8 ¿En qué lo castigarás con moderación?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27:8, que faites-vous en le renvoyant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בְּיָ֣הּ יְהוָ֔ה צ֖וּר עוֹלָמִֽים׃</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l'Éternel est le rocher des siècles.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en Jehová, el Señor está la fortaleza de los siglos.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Yah, the Lord, is everlasting strength.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תְּרִיבֶ֑נָּה</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avec mesure que tu l'as châtié</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vástagos.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contended with it.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26:3, what promise is given to those whose mind is stayed on the Lord?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26:3, ¿qué promesa se da a aquellos cuyo pensamiento en el Señor persevera?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26:3, quelle promesse est faite à ceux dont l’esprit est fixé sur le Seigneur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תִּצֹּ֖ר שָׁל֣וֹם׀ שָׁל֑וֹם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assures la paix, la paix,</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guardarás en completa paz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keep him in perfect peace,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2:10, what words in this verse mean nearly the same thing as: the terror of the Lord?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2:10, ¿qué palabras en este versículo significan casi lo mismo que: de la presencia temible de Jehová?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2:10, quels mots dans ce verset signifient presque la même chose que : la terreur du Seigneur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וּמֵהֲדַ֖ר גְּאֹנֽוֹ׃</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l'éclat de sa majesté.</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del resplandor de su majestad!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glory of His majesty.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the Lord will do what to the crown of the head of the daughters who are haughty?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¿qué hará el Señor con la coronilla de las hijas altivas?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que fera le Seigneur avec la couronne des filles hautaines?</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וְשִׂפַּ֣ח אֲדֹנָ֔י</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rendra chauve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el Señor rapará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strike with a scab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how much time will pass after Lord will strike the haughty daughters before He will take away the finery?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¿cuánto tiempo pasará después de que el Señor hiera a las hijas altivas antes de quitarles sus galas?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combien de temps s’écoulera-t-il après que le Seigneur aura frappé les filles hautaines avant qu’Il ne leur retire leurs parures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יָסִ֣יר אֲדֹנָ֗י אֵ֣ת</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le Seigneur ôtera</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quitará el Señor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the Lord will take away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2:16, what two types of boats will be brought low in the day of the Lord?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2:16, ¿cuáles son los dos tipos de barcos que serán abatidos en el día de Jehová?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2:16, quels sont les deux types de bateaux qui seront abaissés au jour du Seigneur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what will be for walls and bulwarks in the city God prepares?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¿qué serán los muros y antemuro de la ciudad que Dios prepara?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 quels seront les murs et les remparts de la ville que Dieu prépare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כָּל־אֳנִיּ֣וֹת תַּרְשִׁ֑ישׁ וְעַ֖ל כָּל־שְׂכִיּ֥וֹת הַחֶמְדָּֽה׃</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tous les navires de Tarsis, Et contre tout ce qui plaît à la vue.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todas las naves de Tarsis y sobre todos los barcos lujosos.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all the ships of Tarshish, And upon all the beautiful sloops.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3:8, Jerusalem and Judah fell because of what two things were against the Lord?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3:8, ¿Jerusalén y Judá ha caído a qué dos cosas estaban en contra Jehová?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3:8, Jérusalem et Juda sont tombés à cause de quelles deux choses étaient contre le Seigneur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כִּֽי־לְשׁוֹנָ֤ם וּמַֽעַלְלֵיהֶם֙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 leurs paroles et leurs oeuvres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la lengua de ellos y sus obras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their tongue and their doings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26:7, who weighs the path of the just?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26:7, ¿quién allana el camino de los justos? Sea específico.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26:7, qui aplanit le sentier du juste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יָשָׁ֕ר</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qui es juste, tu aplanis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eres recto, allanas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Most Upright, You weigh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25:11, the Lord will spread out His hands in the midst of Moab like what?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25:11, Jehová extenderá sus manos en medio de Moab, ¿así como?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25:11, le Seigneur étendra ses mains au milieu de Moab comme quoi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יְפָרֵ֥שׂ הַשֹּׂחֶ֖ה לִשְׂח֑וֹת</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 nageur les étend pour nager;</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extiende el nadador para nadar;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swimmer reaches out to swim,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26:15, quality does the Lord have?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26:15 ¿Qué cualidades tiene Jehová?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26:15, quelle qualité possède le Seigneur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נִכְבָּ֑דְתָּ</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manifeste ta gloire;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hiciste glorioso;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are glorified;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 the gates are opened so that who may enter in?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 las puertas se abren para que ¿quién pueda entrar?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 les portes sont ouvertes afin que qui puisse entrer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יְשׁוּעָ֥ה יָשִׁ֖ית</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nous donne le salut</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salvación puso Dios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God will appoint salvation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גוֹי־צַדִּ֖יק שֹׁמֵ֥ר אֱמֻנִֽים׃</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nation juste et fidèle.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gente justa, guardadora de verdades.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righteous nation which keeps the truth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what to the righteous do by the Lord only?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¿qué hacen solamente los justos para Jehová?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que font les justes uniquement par le Seigneur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נַזְכִּ֥יר שְׁמֶֽךָ׃</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nous invoquons ton nom.</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nosotros nos acordaremos de tu nombre,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make mention of Your name.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replace a rich robe?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reemplazará vestidos de gala?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remplacera une robe riche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מַחֲגֹ֣רֶת שָׂ֑ק</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sac étroit;</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ceñimiento de ropas ásperas,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girding of sackcloth;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in the song that says that God will appoint salvation for walls and bulwarks, what words describe the city?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en el cántico que dice que Dios puso salvación por muros y antemuro, ¿qué palabras describen la ciudad?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26:1, dans le chant qui dit que Dieu assignera le salut aux murs et aux remparts, quels mots décrivent la ville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עָז־לָ֔נוּ</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avons une ville forte;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«Fuerte ciudad tenemos;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a strong city;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when will a man cast away his idols of silver and his idols of gold? Be specific.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¿cuándo arrojará el hombre sus ídolos de plata y sus ídolos de oro? Sea específico.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quand l'homme rejettera-t-il ses idoles d'argent et ses idoles d'or ? Soyez précis.</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 what words in this verse mean nearly the same thing as: each man humbles himself?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 ¿qué palabras en este versículo significan casi lo mismo que “el varón se ha humillado”?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 quels mots dans ce verset signifient presque la même chose que : chacun s’humilie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26:12, why will the Lord establish peace for us?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26:12, ¿por qué Jehová nos dará paz?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26:12, pourquoi le Seigneur établira-t-il la paix pour nous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וַיִּשַּׁ֥ח אָדָ֖ם</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petits seront abattus,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 ha inclinado el hombre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People bow down,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 what words are used to describe how many idols the rebellious people had made?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 ¿qué palabras se utilizan para describir cuántos ídolos había hecho el pueblo rebelde?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 quels mots sont utilisés pour décrire le nombre d’idoles que le peuple rebelle avait fabriquées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וַתִּמָּלֵ֥א אַרְצ֖וֹ אֱלִילִ֑ים</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rempli d'idoles;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Además, su tierra está llena de ídolos,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land is also full of idols;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3:6, what did a man think qualified his brother for being ruler?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3:6, ¿qué creía un hombre que calificaba a su hermano para ser gobernante?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3:6, qu’est-ce qui, selon un homme, qualifiait son frère pour être un dirigeant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שִׂמְלָ֣ה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un habit,</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diga: «Tú tienes vestido,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"You have clothing;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when will the wicked not see?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¿aun cuando no verán los malvados?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quand les méchants ne verront-ils pas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רָ֥מָה יָדְךָ֖</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 ta main est puissante: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tu mano está alzada,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Lord, when Your hand is lifted up,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which cedars are high and lifted up which will be made low in the day of the Lord of hosts?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¿cuáles son los cedros altos y erguidos que serán abatido en el día de Jehová de los ejércitos?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quels cèdres sont élevés et élevés qui seront abaissés au jour du Seigneur des armées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כָּל־אַרְזֵ֣י הַלְּבָנ֔וֹן</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tous les cèdres du Liban,</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todos los cedros del Líbano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all the cedars of Lebanon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27:3, what is the Lord's schedule for watering his vineyard?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27:3, ¿cuál es el programa de Jehová para regar su viña?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27:3, quel est le programme du Seigneur pour arroser sa vigne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גַּ֥ם כָּֽל־מַעֲשֵׂ֖ינוּ פָּעַ֥לְתָּ לָּֽנוּ׃</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 ce que nous faisons, C'est toi qui l'accomplis pour nous.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también nos hiciste todas nuestras obras.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also done all our works in us.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לִרְגָעִ֖ים אַשְׁקֶ֑נָּה</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l'arrose à chaque instant;</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cada momento la regaré;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water it every moment;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When the Lord arises to shake the earth mightily, people will cast away their idols of silver and what other objects?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Cuando Jehová se levante para castigar la tierra, la gente arrojará sus ídolos de plata y ¿qué otros objetos?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lorsque le Seigneur se lèvera pour secouer la terre avec force, les gens jetteront leurs idoles d’argent et quels autres objets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 אֱלִילֵ֣י זְהָב֑וֹ</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leurs idoles d'or,</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ídolos de oro,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idols of gold,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 the process of making their idols is described.  What two descriptions are provided?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 se describe el proceso de fabricación de sus ídolos. ¿Cuáles son las dos descripciones que se ofrecen?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 le processus de fabrication de leurs idoles est décrit. Quelles sont les deux descriptions fournies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לַאֲשֶׁ֥ר עָשׂ֖וּ אֶצְבְּעֹתָֽיו׃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l'ouvrage de leurs mains, Devant ce que leurs doigts ont fabriqué.</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obra de sus manos y ante lo que fabricaron sus dedos.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work of their own hands, That which their own fingers have made.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3:7, when will a man protest in comparison to the day when his brother tell him that he should be ruler?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3:7, ¿cuándo protestará un hombre en comparación al día en que su hermano le dijo que debía ser gobernante?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3:7, quand un homme protestera-t-il par rapport au jour où son frère lui dira qu’il devrait être le dirigeant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יִשָּׂא֩ בַיּ֨וֹם הַה֤וּא׀ לֵאמֹר֙</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jour-là même il répondra:</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jurará aquel día, diciendo: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he will protest, saying,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26:7, what does the Most Upright weigh?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26:7, ¿qué allana el que es recto?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26:7, quel sentier le Très-Juste aplanit-il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מַעְגַּ֥ל צַדִּ֖יק תְּפַלֵּֽס׃</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sentier du juste.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camino del justo.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path of the just.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to whom do the righteous say that other masters have had dominion over them?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¿a quiénes dicen los justos que otros amos se han enseñoreado de ellos?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à qui les justes disent-ils que d’autres maîtres ont dominé sur eux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27:2, in what way should these words be uttered in that day: "A vineyard of red wine!"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27:2, ¿Cómo deben hablarle a la viña del vino rojo?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27:2, de quelle manière ces paroles devraient-elles être prononcées en ce jour-là : « Une vigne de vin rouge !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אֱלֹהֵ֔ינוּ</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 notre Dieu,</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Dios nuestro,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our God,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3:7, when a man said that he couldn't be the ruler, what two things did he say that he didn't have?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3:7, cuando un hombre dijo que no podía ser gobernante, ¿qué dos cosas dijo que no tenía?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3:7, lorsqu'un homme a dit qu'il ne pouvait pas être le dirigeant, quelles sont les deux choses qu'il a dit qu'il n'avait pas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וּבְבֵיתִ֕י אֵ֥ין לֶ֖חֶם וְאֵ֣ין שִׂמְלָ֑ה</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dans ma maison il n'y a ni pain ni vêtement;</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en mi casa no hay pan ni qué vestir!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my house is neither food nor clothing;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what two things does the Lord tell his people to do to hide themselves?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¿cuáles son las dos cosas que Jehová le dice a su pueblo que haga para esconderse?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quelles sont les deux choses que le Seigneur dit à son peuple de faire pour se cacher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 בַחֲדָרֶ֔יךָ וּֽסְגֹ֥ר ׳דְּלָתֶיךָ׳ ״דְּלָתְךָ֖״ בַּעֲדֶ֑ךָ</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entre dans ta chambre, Et ferme la porte derrière toi;</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entra en tus aposentos, cierra tras de ti tus puertas;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enter your chambers, And shut your doors behind you;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עַנּוּ־לָֽהּ׃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Chantez</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cantadle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sing to her,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26:16, what have they done when they were in trouble?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26:16, ¿qué han hecho entonces cuando estaban en la tribulación?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26:16, qu’ont-ils fait lorsqu’ils étaient en difficulté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פְּקָד֑וּךָ</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 ils t'ont cherché,</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buscaron;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visited You,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26:17, what does a woman with child feel and do when she draws near the time of her delivery?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26:17, ¿qué siente y hace una mujer encinta cuando se acerca el alumbramiento?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26:17, que ressent et que fait une femme enceinte lorsqu’elle approche du moment de son accouchement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תָּחִ֥יל תִּזְעַ֖ק בַּחֲבָלֶ֑יהָ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tord et crie au milieu de ses douleurs,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gime y da gritos en sus dolores,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in pain and cries out in her pangs,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what land features that are lifted up will be brought low in the day of the Lord?  (2 points)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¿qué características del terreno que son elevadas serán humilladas en el día de Jehová? (2 puntos)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2:14, quelles caractéristiques du territoire qui sont élevées seront abaissées au jour du Seigneur ? (2 points)</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כָּל־הֶהָרִ֣ים הָרָמִ֑ים וְעַ֖ל כָּל־הַגְּבָע֥וֹת</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toutes les hautes montagnes, Et contre toutes les collines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todos los montes altos y sobre todos los collados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all the high mountains, And upon all the hills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26:21, who comes to punish the inhabitants of the earth for their iniquity?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26:21, ¿quién viene a castigar al morador de la tierra por su maldad contra él?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26:21, qui vient punir les habitants de la terre pour leur iniquité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יֹצֵ֣א מִמְּקוֹמ֔וֹ</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voici, l'Éternel sort de sa demeure,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he aquí que Jehová sale de su lugar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behold, the Lord comes out of His place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what words describe the cedars of Lebanon that will be brought low in the day of the Lord?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¿qué palabras describen los cedros del Líbano que serán abatidos en el día de Jehová?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quels mots décrivent les cèdres du Liban qui seront abaissés au jour du Seigneur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הָרָמִ֖ים וְהַנִּשָּׂאִ֑ים</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hauts et élevés,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altos y erguidos,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are high and lifted up,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what two places will be desired to try to escape the terror of the Lord?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¿cuáles son los dos lugares que desearemos tratar de escapar de la presencia formidable de Jehová?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quels sont les deux endroits que l’on désirera pour tenter d’échapper à la terreur du Seigneur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לָבוֹא֙ בְּנִקְר֣וֹת הַצֻּרִ֔ים וּבִסְעִפֵ֖י הַסְּלָעִ֑ים</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entreront dans les fentes des rochers Et dans les creux des pierres,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meterá en las hendiduras de las rocas y en las cavernas de las peñas,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go into the clefts of the rocks, And into the crags of the rugged rocks,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26:9, what should we do in the night?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26:9, ¿qué debemos hacer en la noche?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26:9, que devrions-nous faire la nuit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נַפְשִׁ֤י אִוִּיתִ֙יךָ֙ בַּלַּ֔יְלָה</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âme te désire pendant la nuit,</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mi alma te he deseado en la noche y,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my soul I have desired You in the night,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is God saying the leaders of His people cause his people to do?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¿qué está diciendo Dios que los líderes de Su pueblo hacen que Su pueblo haga?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 dit Dieu à propos des dirigeants de son peuple que son peuple doit faire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מַתְעִ֔ים</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t'égarent,</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engañan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you to err,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group of people did God say is causing His people to err?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¿qué grupo de personas dijo Dios que está causando que Su pueblo erre?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quel groupe de personnes, selon Dieu, pousse son peuple à errer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מְאַשְּׁרֶ֣יךָ</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te conduisent</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te guían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lead you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how does the Lord describe the eyes of the daughters of Zion?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¿cómo describe el Señor los ojos de las hijas de Sión?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comment le Seigneur décrit-il les yeux des filles de Sion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וּֽמְשַׂקְּר֖וֹת עֵינָ֑יִם</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regards effrontés,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ojos desvergonzados;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wanton eyes,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the wicked will not learn righteousness even if what is shown them?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¿qué se le puede mostrar al malvado, pero no aprenderá justicia?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les méchants n’apprendront pas la justice même si on leur montre ce qui leur est montré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what two types of military defense constructions will be brought low in the day of the Lord?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¿cuáles dos tipos de construcciones de defensa militar serán abatidos en el día de Jehová?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quels sont les deux types de constructions de défense militaire qui seront abattues au jour du Seigneur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כָּל־מִגְדָּ֣ל גָּבֹ֑הַ וְעַ֖ל כָּל־חוֹמָ֥ה בְצוּרָֽה׃</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toutes les hautes tours, Et contre toutes les murailles fortifiées;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toda torre alta y sobre todo muro fortificado;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every high tower, And upon every fortified wall;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26:14, what seven ways describe the end of the other masters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26:14, ¿cuáles son siete maneras de describir el fin de los otros señores?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26:14, quelles sont les six manières qui décrivent la fin des autres maîtres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מֵתִים֙ בַּל־יִחְי֔וּ רְפָאִ֖ים בַּל־יָקֻ֑מוּ לָכֵ֤ן פָּקַ֙דְתָּ֙ וַתַּשְׁמִידֵ֔ם וַתְּאַבֵּ֥ד כָּל־זֵ֖כֶר לָֽמוֹ׃</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Ceux qui sont morts ne revivront pas, Des ombres ne se relèveront pas; Car tu les as châtiés, tu les as anéantis, Et tu en as détruit tout souvenir.</a:t>
            </a:r>
            <a:endParaRPr b="0" lang="en-US" sz="30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Muertos son, no vivirán; han fallecido, no resucitarán; porque los castigaste, los destruiste y desvaneciste todo su recuerdo.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(en) They are dead, they will not live; They are deceased, they will not rise. Therefore You have punished and destroyed them, And made all their memory to perish.  </a:t>
            </a:r>
            <a:endParaRPr b="0" lang="en-US" sz="26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2:10, where are the idol worshipers told to go? (2 points)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2:10, ¿a dónde se les dice que vayan a los adoradores de ídolos? (2 puntos)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2:10, où les adorateurs d'idoles sont-ils invités à aller ? (2 points)</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בּ֣וֹא בַצּ֔וּר וְהִטָּמֵ֖ן בֶּֽעָפָ֑ר</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Entre dans les rochers, Et cache-toi dans la poussière,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¡Métete en la peña y en el polvo escóndete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Enter into the rock, and hide in the dust,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3:23, what are the 4 items of finery listed in this verse which the Lord will take away from the haughty daughters? (4 points)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3:23, ¿cuáles son los cuatro artículos de adorno enumerados en este versículo que el Señor quitará a las hijas altivas? (4 puntos)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3:23, quels sont les 4 articles de parure énumérés dans ce verset que le Seigneur enlèvera aux filles hautaines ? (4 points)</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וְהַגִּלְיֹנִים֙ וְהַסְּדִינִ֔ים וְהַצְּנִיפ֖וֹת וְהָרְדִידִֽים׃</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miroirs et les chemises fines, Les turbans et les surtouts légers.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espejos, el lino fino, los turbantes y los tocados.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mirrors; The fine linen, the turbans, and the robes.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where will the wicked deal unjustly even when shown grace?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¿dónde hará iniquidad el malvado incluso cuando se le muestre piedad?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où les méchants agiront-ils injustement même lorsqu’ils reçoivent la grâce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de la droiture,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en tierra de rectitud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uprightness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יֻחַ֤ן רָשָׁע֙</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l'on fait grâce au méchant,</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mostrará piedad al malvado,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grace be shown to the wicked,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27:7, what question is asked about Israesl and striking?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27:7, ¿qué pregunta se hace acerca de los israelitas y de la herida?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27:7, quelle question est posée à propos d’Israël et de la frappe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הַכְּמַכַּ֥ת מַכֵּ֖הוּ הִכָּ֑הוּ</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l'a-t-il frappé comme il a frappé ceux qui le frappaient?</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¿Acaso ha sido herido como fue herido quien lo hirió,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He struck Israel as He struck those who struck him?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what statement is similar to saying you have eaten up the vineyard?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afirmación es similar a decir que habéis devorado la viña?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quelle affirmation est similaire à celle qui dit que vous avez mangé la vigne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גְּזֵלַ֥ת הֶֽעָנִ֖י בְּבָתֵּיכֶֽם׃</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dépouille du pauvre est dans vos maisons!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despojo del pobre está en vuestras casas.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plunder of the poor is in your houses.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a rope replace?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reemplazará una soga?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 remplacera une corde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חֲגוֹרָ֤ה</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lieu de ceinture,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lugar de cinturón,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Instead of a sash,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the Lord's people need to hide themselves until what has passed?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¿qué tiene que pasar para que el pueblo de Jehová deje de esconderse?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le peuple du Seigneur doit se cacher jusqu'à ce que ce qui est passé se produise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׳עַד־יַעֲבוֹר־יַעֲבָר־זָֽעַם׃׳ ״עַד־כִּֽי־יַעֲבָר־הִנֵּ֤ה״</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la colère soit passée.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tanto que pasa la indignación.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Until the indignation is past.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in the land of uprightness the wicked will deal unjustly and will not do what?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¿qué no hará el malvado en tierra de rectitud además de hacer iniquidad?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dans le pays de la droiture, les méchants agiront injustement et ne feront pas quoi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וּבַל־יִרְאֶ֖ה גֵּא֥וּת יְהוָֽה׃ ס</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n'a point égard à la majesté de Dieu.</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mirará a la majestad de Jehová.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not behold the majesty of the Lord.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the Lord's dead shall live together with what?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No se plantea ninguna pregunta porque este concepto no está en RVR1995.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les morts du Seigneur revivront avec quoi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from what type of people should we sever ourselves from?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¿de qué tipo de hombres debemos dejarnos?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de quel type de personnes devrions-nous nous séparer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נְשָׁמָ֖ה בְּאַפּ֑וֹ</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narines duquel il n'y a qu'un souffle: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cuyo aliento está en su nariz!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breath is in his nostrils;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2:10, what words in this verse mean nearly the same thing as: the glory of His majesty?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2:10, ¿qué palabras en este versículo significan casi lo mismo que: del resplandor de su majestad?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2:10, quels mots dans ce verset signifient presque la même chose que : la gloire de sa majesté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פַּ֣חַד יְהוָ֔ה</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éviter la terreur de l'Éternel</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presencia temible de Jehová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terror of the Lord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what witnesses against Judah and Jerusalem?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¿qué testifica contra Judá y Jerusalén?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quels témoins témoignent contre Juda et Jérusalem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הַכָּרַ֤ת פְּנֵיהֶם֙ עָ֣נְתָה בָּ֔ם</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L'aspect de leur visage témoigne contre eux,</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apariencia de sus rostros testifica contra ellos,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look on their countenance witnesses against them,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when accusing the elders and princes of His people, what description of military strength does God use to describe Himself?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al acusar a los ancianos y príncipes de su pueblo, ¿qué descripción de fuerza militar usa Dios para describirse a sí mismo?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lorsqu’il accuse les anciens et les princes de son peuple, quelle description de la force militaire Dieu utilise-t-il pour se décrire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נְאֻם־אֲדֹנָ֥י יְהוִ֖ה צְבָאֽוֹת׃ ס</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le Seigneur, l'Éternel des armées.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el Señor, Jehová de los ejércitos.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God of hosts.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27:4, a question is asked about who would do something specific against the Lord in battle?  What is this specific thing?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27:4, se plantea la pregunta sobre quién haría algo específico contra el Señor en la batalla. ¿Qué es ese algo específico?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27:4, contre quoi le Seigneur pourrait-il lutter en les traversant et en les consumant tous ensemble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מִֽי־יִתְּנֵ֜נִי שָׁמִ֥יר שַׁ֙יִת֙</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ronces et des épines,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espinos y cardos?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would set briers and thorns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נְבֵלָתִ֖י</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mes cadavres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hay respuesta porque este concepto no está en RVR1995.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with my dead body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when the day of Lord of hosts comes upon everything proud and lofty, what shall be brought low?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cuando el día de Jehová de los ejércitos vendrá sobre todo soberbio y altivo, ¿qué será abatido?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lorsque le jour du Seigneur des armées viendra sur tout ce qui est orgueilleux et hautain, qui sera abaissé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וָרָ֑ם וְעַ֖ל כָּל־נִשָּׂ֥א</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quiconque s'élève,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todo lo arrogante,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everything lifted up—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the Lord will punish Leviathan by doing what?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¿con qué castigará Jehová a Leviatán?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 le Seigneur punira Léviathan en faisant quoi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וְהָרַ֥ג אֶת־הַתַּנִּ֖ין</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tuera le monstre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matará al dragón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slay the reptile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2:17, a different bad thing will happen to each of two types of people in the day that the Lord alone will be exalted. Describe these people and what will happen to them? (4 points)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2:17, el día en que solo Jehová sea exaltado, les ocurrirá algo malo diferente a cada uno de dos tipos de personas. Describe a estas personas y qué les sucederá. (4 puntos)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2:17, un malheur différent arrivera à chacun des deux types de personnes le jour où le Seigneur seul sera exalté. Décrivez ces personnes et que leur arrivera-t-il ? (4 points)</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וְשַׁח֙ גַּבְה֣וּת הָאָדָ֔ם וְשָׁפֵ֖ל ר֣וּם אֲנָשִׁ֑ים</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L'homme orgueilleux sera humilié, Et le hautain sera abaissé:</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altivez del hombre será abatida; la soberbia humana será humillada.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loftiness of man shall be bowed down, And the haughtiness of men shall be brought low;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 what should be done so that the righteous nation may enter?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 ¿qué se debe hacer para que entre la gente justa?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 que faut-il faire pour que la nation juste puisse entrer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פִּתְח֖וּ שְׁעָרִ֑ים</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Ouvrez les portes,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Abrid las puertas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Open the gates,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3:10, when the faithful city is fallen, what will the righteous eat?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3:10, cuando la ciudad fiel haya caído, ¿qué comerán los justos?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3:10, lorsque la ville fidèle sera tombée, que mangeront les justes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כִּֽי־פְרִ֥י מַעַלְלֵיהֶ֖ם יֹאכֵֽלוּ׃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jouira du fruit de ses oeuvres.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comerá de los frutos de sus manos.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shall eat the fruit of their doings.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25:12, what will the Lord bring down, lay low, and bring to the ground, down to the dust?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25:12, ¿qué humillará y echará abajo, hasta el polvo, Jehová?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25:12, qu’est-ce que le Seigneur fera tomber, qu’est-ce qu’il abaissera, qu’est-ce qu’il fera tomber à terre, jusqu’à la poussière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3:6, over what did a man think his brother should rule since this brother had clothing?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3:6, ¿sobre qué creía un hombre que su hermano debía gobernar, ya que este hermano tenía vestido?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3:6, sur quoi un homme pensait-il que son frère devait régner puisque ce frère avait des vêtements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וְהַמַּכְשֵׁלָ֥ה הַזֹּ֖את תַּ֥חַת יָדֶֽךָ׃</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ces ruines sous ta main! -</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«Toma en tus manos esta ruina»,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let these ruins be under your power,"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with what will the Lord punish Leviathan?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¿con qué castigará Jehová a Leviatán?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 avec quoi le Seigneur punira-t-il Léviathan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בְּחַרְב֨וֹ הַקָּשָׁ֜ה וְהַגְּדוֹלָ֣ה וְהַֽחֲזָקָ֗ה</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l'Éternel frappera de sa dure, grande et forte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Jehová castigará con su espada dura, grande y fuerte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the Lord with His severe sword, great and strong,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will happen to everything lifted up, proud, or lofty in the day of the Lord of hosts?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pasará con todo lo soberbio, altivo, o arrogante en el día de Jehová de los ejércitos?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qu’arrivera-t-il à tout ce qui est élevé, orgueilleux ou prétentieux au jour du Seigneur des armées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וְשָׁפֵֽל׃</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qu'il soit abaissé;</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abatido;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brought low—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 what animal of war was abundant in the house of Jacob?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 ¿qué animal de guerra abundaba en la casa de Jacob?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 quel animal de guerre était abondant dans la maison de Jacob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וַתִּמָּלֵ֤א אַרְצוֹ֙ סוּסִ֔ים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rempli de chevaux,</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También está su tierra llena de caballos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land is also full of horses,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what body region will the Lord strike with a scab because the people are haughty?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¿qué parte del cuerpo rapará el Señor por el pueblo se ensoberbecen?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quelle région du corps le Seigneur frappera-t-il d’une croûte parce que le peuple est hautain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קָדְקֹ֖ד בְּנ֣וֹת צִיּ֑וֹן</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sommet de la tête des filles de Sion,</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cabeza de las hijas de Sión,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crown of the head of the daughters of Zion,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וּמִבְצַ֞ר מִשְׂגַּ֣ב חוֹמֹתֶ֗יךָ</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renverse, il précipite les fortifications élevées de tes murs,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Abatirá la fortaleza de tus altos muros: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of the high fort of your walls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26:12, what will the Lord do for us because He has also done all our works in us?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26:12, ¿qué hará Jehová por nosotros, porque también nos hiciste todas nuestras obras?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26:12, que fera le Seigneur pour nous parce qu’Il a aussi fait toutes nos œuvres en nous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תִּשְׁפֹּ֥ת שָׁל֖וֹם לָ֑נוּ</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nous donnes la paix;</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nos darás paz,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establish peace for us,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4:1, how long after the haughty daughter is made desolate will seven women ask to be called by the name of one man?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4:1, ¿cuánto tiempo después de que las hijas se ensoberbecen quede desolada, siete mujeres pedirán ser llamadas por el nombre de un solo hombre?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4:1, combien de temps après que la fille hautaine sera devenue désolée, sept femmes demanderont-elles à être appelées du nom d’un seul homme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un seul homme,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26:16, what did they do when the Lord's chastening was upon them?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26:16, ¿qué hicieron cuando los castigaste?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26:16, qu’ont-ils fait lorsque le châtiment du Seigneur s’est abattu sur eux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צָק֣וּן לַ֔חַשׁ</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sont répandus en prières,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derramaron su oración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poured out a prayer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because the daughters are haughty, what will happen to the young men?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porque las hijas son altivas, ¿qué pasará con los varones?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parce que les filles sont hautaines, qu’arrivera-t-il aux jeunes hommes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בַּחֶ֣רֶב יִפֹּ֑לוּ</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tomberont sous le glaive,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caerán a espada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fall by the sword,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how long will the Lord's people need to hide themselves to let the indignation to pass?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¿hasta cuándo tendrá que esconderse el pueblo de Jehová para dejar pasar la indignación?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combien de temps le peuple du Seigneur devra-t-il se cacher pour laisser passer l’indignation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2025-10-28T23:30:46Z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