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what accusation from the Lord is similar to saying, what do you mean by grinding the faces of the poor?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¿qué acusación del Señor es similar a decir: ¿Qué significa moler las caras de los pobres?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quelle accusation du Seigneur est semblable à celle de dire : « Que veux-tu dire par écraser le visage des pauvres ?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עֵינֵ֞י גַּבְה֤וּת אָדָם֙ שָׁפֵ֔ל</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L'homme au regard hautain sera abaissé,</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altivez de la mirada del hombre será abatida;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lofty looks of man shall be humbled,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baldness replace?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será reemplazado por cabeza rapada?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 remplacera la calvitie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מַעֲשֶׂ֤ה מִקְשֶׁה֙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lieu de cheveux bouclés,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lugar de rizos del cabello;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Instead of well-set hair,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26:9, what clause means about the same as "with my soul I have desired You in the night"?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26:9, ¿qué cláusula significa aproximadamente lo mismo que “con mi alma te he deseado en la noche”?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26:9, quelle clause signifie à peu près la même chose que « de mon âme je t’ai désiré pendant la nuit »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אַף־רוּחִ֥י בְקִרְבִּ֖י אֲשַֽׁחֲרֶ֑ךָּ</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mon esprit te cherche au dedans de moi;</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tanto que me dure el espíritu dentro de mí, madrugaré a buscarte;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by my spirit within me I will seek You early;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what will the wicked fail to do when the Lord's hand is lifted up?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¿qué dejarán de hacer los malvados cuando la mano de Jehová esté alzada?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que ne feront pas les méchants lorsque la main du Seigneur sera levée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בַּל־יֶחֱזָי֑וּן</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l'aperçoivent pas.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ellos no ven.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not see.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25:11, the Lord will bring down their pride together with what?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25:11, Jehová abatirá su soberbia, ¿junto con qué?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25:11, le Seigneur fera tomber leur orgueil avec quoi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עִ֖ם אָרְבּ֥וֹת יָדָֽיו׃</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déjoue l'artifice de ses mains.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destreza de sus manos.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with the trickery of their hands.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27:4, what is not in the Lord?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27:4 ¿Qué no está en Jehová?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27:4, qu’est-ce qui n’est pas dans le Seigneur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׳מַלָּכֶם׳ ״מַה־לָּכֶם֙״ תְּדַכְּא֣וּ עַמִּ֔י</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quel droit foulez-vous mon peuple,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pensáis vosotros que trituráis a mi pueblo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do you mean by crushing My people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חֵמָ֖ה אֵ֣ין לִ֑י</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n'y a point en moi de colère;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hay enojo en mí. ¿Quién pondrá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Fury is not in Me.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what words describe the fruit of the earth?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¿qué palabras describen el fruto del país?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quels mots décrivent le fruit de la terre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לְגָא֣וֹן וּלְתִפְאֶ֔רֶת</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aura de l'éclat et de la beauté</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grandeza y honra,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excellent and appealing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who accuses the daughters of Zion because they are haughty?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¿quién acusa a las hijas de Sión porque se ensoberbecen?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qui accuse les filles de Sion parce qu’elles sont hautaines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dit:</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Asimismo dice Jehová: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says: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what will God appoint salvation to be in the city he prepares?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¿qué puso Dios para la salvación en la ciudad que Él prepara?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 quel salut Dieu destinera-t-il à la ville qu’il prépare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חוֹמ֥וֹת וָחֵֽל׃</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murailles et pour rempart.</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muros y antemuro.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walls and bulwarks.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as fruit of taking away his sin, what two things shall not stand?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como fruto de la remoción del pecado, ¿qué dos cosas no se levantan más?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en tant que fruit de l’effacement de son péché, quelles sont les deux choses qui ne subsisteront pas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לֹֽא־יָקֻ֥מוּ אֲשֵׁרִ֖ים וְחַמָּנִֽים׃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idoles d'Astarté et les statues du soleil ne se relèveront plus.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 no se levanten más los símbolos de Asera ni las imágenes del sol.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Wooden images and incense altars shall not stand.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26:9, what will happen in the world when the Lord's judgments are in the earth?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26:9, ¿qué sucederá en el mundo cuando los juicios de Jehová estén en la tierra?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26:9, que se passera-t-il dans le monde lorsque les jugements du Seigneur seront sur la terre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what event will happen when the terror of the Lord and the glory of His majesty are seen?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¿qué acontecimiento sucederá cuando se vea la presencia formidable de Jehová y el resplandor de su majestad?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quel événement se produira lorsque la terreur du Seigneur et la gloire de sa majesté seront visibles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צֶ֥דֶק לָמְד֖וּ יֹשְׁבֵ֥י תֵבֵֽל׃</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du monde apprennent la justice.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moradores del mundo aprenden justicia.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inhabitants of the world will learn righteousness.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 and the verse before it, there are 11 types of people that the Lord says he will take away. What are the 5 listed in this verse?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 y el versículo anterior, hay once tipos de personas que el Señor dice que quitará. ¿Cuáles son los cinco mencionados en este versículo?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 et le verset précédent, le Seigneur dit qu'il enlèvera 11 types de personnes. Quels sont les 5 types mentionnés dans ce verset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שַׂר־חֲמִשִּׁ֖ים וּנְשׂ֣וּא פָנִ֑ים וְיוֹעֵ֛ץ וַחֲכַ֥ם חֲרָשִׁ֖ים וּנְב֥וֹן לָֽחַשׁ׃</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chef de cinquante et le magistrat, Le conseiller, l'artisan distingué et l'habile enchanteur.</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capitán de cincuenta y al hombre respetable, al consejero, al artífice excelente y al hábil orador.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captain of fifty and the honorable man, The counselor and the skillful artisan, And the expert enchanter.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27:3, why does the Lord keep the vineyard night and day?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27:3, ¿por qué Jehová guarda la viña noche y día?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27:3, pourquoi le Seigneur garde-t-il la vigne nuit et jour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פֶּ֚ן יִפְקֹ֣ד עָלֶ֔יהָ</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peur qu'on ne l'attaque,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guardaré de noche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any hurt it,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27:6, in addition to blossoming and budding, what will Israel do when the Lord shall cause those who come to take root in Jacob?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27:6, además de florecer y echar renuevos, ¿qué hará Israel cuando Jacob eche raíces?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27:6, en plus de fleurir et de bourgeonner, que fera Israël lorsque le Seigneur fera en sorte que ceux qui viendront prennent racine en Jacob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וּמָלְא֥וּ פְנֵי־תֵבֵ֖ל תְּנוּבָֽה׃ ס</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remplira le monde de ses fruits.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faz del mundo llenará de fruto.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fill the face of the world with fruit.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what does the Lord say the daughters of Zion do with their necks?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¿qué dice el Señor que harán las hijas de Sión con sus cuellos?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que dit le Seigneur aux filles de Sion de faire avec leur cou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וַתֵּלַ֙כְנָה֙ ׳נְטוּוֹת׳ ״נְטוּי֣וֹת״ גָּר֔וֹן</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qu'elles marchent le cou tendu</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andan con el cuello erguido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walk with outstretched necks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what body region will the lord uncover because the people are haughty?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¿qué parte del cuerpo rapará el Señor porque el pueblo se ensoberbece?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quelle région du corps le Seigneur découvrira-t-il parce que le peuple est hautain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בְּקוּמ֖וֹ לַעֲרֹ֥ץ הָאָֽרֶץ׃</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 se lèvera pour effrayer la terre.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se levante para castigar la tierra.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arises to shake the earth mightily.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וַיהוָ֖ה פָּתְהֵ֥ן יְעָרֶֽה׃ ס</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découvrira leur nudité.</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descubrirá sus vergüenzas.»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uncover their secret parts."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what will the Lord do with or against the elders of His people and His princes?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hará el Señor con o contra los ancianos de su pueblo y sus príncipes?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 fera le Seigneur avec ou contre les anciens de son peuple et ses princes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בְּמִשְׁפָּ֣ט יָב֔וֹא</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entre en jugement</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vendrá a juicio contra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enter into judgment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26:8, what have we done in the way of the Lord's judgments?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26:8, ¿qué hemos hecho en el camino de los juicios de Jehová?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26:8, qu’avons-nous fait pour faire face aux jugements du Seigneur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קִוִּינ֑וּךָ</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nous t'attendons,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hemos esperado;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waited for You;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3:6, what will a man do to the person he thinks should be ruler?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3:6, ¿qué hará un hombre con la persona que él cree que debería ser gobernante?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3:6, que fera un homme à la personne qu’il pense devoir gouverner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כִּֽי־יִתְפֹּ֨שׂ אִ֤ישׁ בְּאָחִיו֙</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ira jusqu'à saisir son frère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alguno tome de la mano a su hermano,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a man takes hold of his brother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26:16, when did they pour out a prayer?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26:16, ¿cuándo derramaron su oración?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26:16, quand ont-ils fait une prière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מוּסָרְךָ֖ לָֽמוֹ׃</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les as châtiés.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los castigaste.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Your chastening was upon them.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there be instead of beauty?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habrá en vez de hermosura?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qu’y aura-t-il à la place de la beauté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3:7, what did a man say should not be done for him because there was neither food nor clothing in his house?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3:7, ¿qué dijo un hombre que no se le debía hacer porque no había ni pan ni vestir en su casa?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3:7, qu’est-ce qu’un homme a dit qu’il ne fallait pas faire pour lui parce qu’il n’y avait ni nourriture ni vêtements dans sa maison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marque flétrissante,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cicatriz de fuego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branding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what two things does the Lord do in this verse just after describing that His people are oppressed by by children and ruled by women?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¿cuáles son las dos cosas que hace Jehová en este versículo justo después de describir que Su pueblo es oprimido por los niños y gobernado por las mujeres?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quelles sont les deux choses que le Seigneur fait dans ce verset juste après avoir décrit que son peuple est opprimé par des enfants et gouverné par des femmes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וְעֹמֵ֖ד לָדִ֥ין עַמִּֽים׃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présente pour plaider, Il est debout pour juger les peuples.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está en pie para litigar y para juzgar a su pueblo.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stands up to plead, And stands to judge the people.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26:15, what has the Lord done to increase the nation besides being glorified?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26:15, ¿qué ha hecho Jehová para aumentar el pueblo además de hacer glorioso?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26:15, qu’a fait le Seigneur pour accroître la nation, en plus d’être glorifié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רִחַ֖קְתָּ כָּל־קַצְוֵי־אָֽרֶץ׃</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Recule toutes les limites du pays.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ensanchaste todos los confines del país.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have expanded all the borders of the land.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27:8, what does He do in the day of the east wind?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27:8, ¿qué hace Jehová en el día del viento del este?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27:8, que fait-il au jour du vent d’est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הָגָ֛ה בְּרוּח֥וֹ הַקָּשָׁ֖ה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l'emportant par le souffle impétueux</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los remueve con su recio viento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removes it by His rough wind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a girding of sackcloth replace?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será reemplazado por ceñimiento de ropas ásperas?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 remplacera une ceinture de sac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פְּתִיגִ֖יל</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lieu d'un large manteau,</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lugar de vestidos de gala,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Instead of a rich robe,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3:8, what will happen to two specific places because their tongue and their doings are against the Lord?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3:8, ¿qué pasará con dos lugares específicos porque su lengua y sus obras son contra Jehová?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3:8, qu’arrivera-t-il à deux endroits spécifiques parce que leur langue et leurs actions sont contre le Seigneur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תְשִׂימֻ֖נִי קְצִ֥ין עָֽם׃</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m'établissez pas chef du peuple!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me hagáis gobernante del pueblo!»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make me a ruler of the people."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כָשְׁלָה֙ יְר֣וּשָׁלִַ֔ם וִיהוּדָ֖ה נָפָ֑ל</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Jérusalem chancelle, Et Juda s'écroule,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arruinada está Jerusalén y Judá ha caído;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Jerusalem stumbled, And Judah is fallen,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27:6, in addition to filling the face of the world with fruit, what will Israel do when the Lord shall cause those who come to take root in Jacob?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27:6, además de llenar de fruto la faz del mundo, ¿qué hará Israel cuando Jacob eche raíces?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27:6, en plus de remplir la face du monde de fruits, que fera Israël lorsque le Seigneur fera en sorte que ceux qui viendront prennent racine en Jacob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יָצִ֥יץ וּפָרַ֖ח יִשְׂרָאֵ֑ל</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Israël poussera des fleurs et des rejetons,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florecerá y echará renuevos Israel,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Israel shall blossom and bud,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2:18, what will the Lord utterly abolish?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2:18, ¿con Squé acabará por completo Jehová?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2:18, qu’est-ce que le Seigneur abolira complètement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וְהָאֱלִילִ֖ים</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idoles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los ídolos.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idols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what is like the dew of herbs?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¿qué es como el rocío de hortalizas?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qu'est-ce qu'une rosée vivifiante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טַ֤ל אוֹרֹת֙ טַלֶּ֔ךָ</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ta rosée est une rosée vivifiante,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tu rocío es cual rocío de hortalizas,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your dew is like the dew of herbs,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26:17, who cries out in her pangs?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26:17, ¿quién da gritos en sus dolores?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26:17, qui crie dans ses douleurs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כְּמ֤וֹ הָרָה֙</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femme enceinte,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mujer encinta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woman with child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26:21, who comes to punish the inhabitants of the earth for their iniquity?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26:21, ¿quién viene a castigar al morador de la tierra por su maldad contra él?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26:21, qui vient punir les habitants de la terre pour leur iniquité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27:4, what would the Lord do if people sets briers and thorns against Him in battle unless they make peace with Him?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27:4, ¿qué haría Jehová si la gente le pusiera espinos y cardos en la batalla a menos que hicieran la paz con Él?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27:4, que ferait le Seigneur si les gens dressaient des ronces et des épines contre Lui dans la bataille à moins qu’ils ne fassent la paix avec Lui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יֹצֵ֣א מִמְּקוֹמ֔וֹ</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voici, l'Éternel sort de sa demeure,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he aquí que Jehová sale de su lugar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behold, the Lord comes out of His place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26:15, what clause is stated twice that is similar to saying that the Lord has expanded all the borders of the land?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26:15, ¿qué cláusula se menciona dos veces que es similar a decir que Jehová ha ensanchado todos los confines del país?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26:15, quelle clause est mentionnée deux fois qui revient à dire que le Seigneur a élargi toutes les frontières du pays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יָסַ֤פְתָּ לַגּוֹי֙ יְהוָ֔ה יָסַ֥פְתָּ לַגּ֖וֹי</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Multiplie le peuple, ô Éternel! Multiplie le peuple,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Aumentaste el pueblo, Jehová, aumentaste el pueblo;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have increased the nation, O Lord, You have increased the nation;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26:7, who weighs the path of the just?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26:7, ¿quién allana el camino de los justos? Sea específico.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26:7, qui aplanit le sentier du juste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יָשָׁ֕ר</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qui es juste, tu aplanis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eres recto, allanas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Most Upright, You weigh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for whom will the fruit of the earth be excellent and appealing?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¿para quiénes será grandeza y honra el fruto del país?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pour qui le fruit de la terre sera-t-il excellent et attrayant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לִפְלֵיטַ֖ת יִשְׂרָאֵֽל׃</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les réchappés d'Israël.</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sobrevivientes de Israel.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those of Israel who have escaped.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which silver and gold objects will people cast away in the day that the Lord arises to shake the earth mightily?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¿qué objetos de plata y oro desecharán las personas el día en que Jehová se levante para arrojará la tierra?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quels objets en argent et en or les gens jetteront-ils le jour où le Seigneur se lèvera pour secouer la terre avec force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עָֽשׂוּ־לוֹ֙ לְהִֽשְׁתַּחֲוֺ֔ת</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Qu'ils s'étaient faites pour les adorer,</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le hicieron para que adorara.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they made, each for himself to worship,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4:1, why will seven women ask one man to be called by his name?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4:1, ¿por qué siete mujeres pedirán a un hombre que lleve su nombre?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4:1, pourquoi sept femmes demanderaient-elles à un seul homme d’être appelées par son nom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אֶפְשְׂעָ֥ה בָ֖הּ אֲצִיתֶ֥נָּה יָּֽחַד׃</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marcherai contre elles, je les consumerai toutes ensemble,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los pisotearé y los quemaré a todos juntos.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would go through them, I would burn them together.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אֱסֹ֖ף חֶרְפָּתֵֽנוּ׃ ס</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Enlève notre opprobre!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 nuestra deshonra!»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take away our reproach."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who are told to enter their chambers and shut their doors behind them?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¿a quiénes se les dice que entren en sus aposentos y cierren tras de sí sus puertas?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à qui est-il demandé d’entrer dans leurs chambres et de fermer leurs portes derrière eux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לֵ֤ךְ עַמִּי֙</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mon peuple,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Anda, pueblo mío,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Come, my people,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which of the hills will be brought low in the day of the Lord?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¿cuáles de los collados será abatidos en el día de Jehová?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2:14, laquelle des collines sera abaissée au jour du Seigneur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הַנִּשָּׂאֽוֹת׃</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élevées;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elevados;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are lifted up;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3:23, what are the 4 items of finery listed in this verse which the Lord will take away from the haughty daughters? (4 points)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3:23, ¿cuáles son los cuatro artículos de adorno enumerados en este versículo que el Señor quitará a las hijas altivas? (4 puntos)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3:23, quels sont les 4 articles de parure énumérés dans ce verset que le Seigneur enlèvera aux filles hautaines ? (4 points)</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וְהַגִּלְיֹנִים֙ וְהַסְּדִינִ֔ים וְהַצְּנִיפ֖וֹת וְהָרְדִידִֽים׃</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miroirs et les chemises fines, Les turbans et les surtouts légers.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espejos, el lino fino, los turbantes y los tocados.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mirrors; The fine linen, the turbans, and the robes.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3:7, when will a man protest in comparison to the day when his brother tell him that he should be ruler?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3:7, ¿cuándo protestará un hombre en comparación al día en que su hermano le dijo que debía ser gobernante?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3:7, quand un homme protestera-t-il par rapport au jour où son frère lui dira qu’il devrait être le dirigeant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יִשָּׂא֩ בַיּ֨וֹם הַה֤וּא׀ לֵאמֹר֙</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jour-là même il répondra:</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jurará aquel día, diciendo: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he will protest, saying,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what body region will the Lord strike with a scab because the people are haughty?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¿qué parte del cuerpo rapará el Señor por el pueblo se ensoberbecen?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quelle région du corps le Seigneur frappera-t-il d’une croûte parce que le peuple est hautain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when talking to the Lord, who do the righteous say have had dominion over them?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al hablar con Jehová, ¿quién dicen los justos que se enseñoreó de ellos?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lorsqu’ils parlent au Seigneur, qui, selon les justes, a dominé sur eux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קָדְקֹ֖ד בְּנ֣וֹת צִיּ֑וֹן</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sommet de la tête des filles de Sion,</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cabeza de las hijas de Sión,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crown of the head of the daughters of Zion,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25:12, what 4 phrases describe what the Lord will do to the fortress of the high fort of the walls of Moab?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25:12, ¿cuáles son las tres frases (además de abatirá) que describen lo que Jehová hará con la fortaleza de tus altos muros?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25:12, quelles sont les 4 phrases qui décrivent ce que le Seigneur fera à la forteresse du haut fort des murs de Moab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הֵשַׁ֥ח הִשְׁפִּ֛יל הִגִּ֥יעַ לָאָ֖רֶץ עַד־עָפָֽר׃ ס</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les fait crouler à terre, jusque dans la poussière.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humillará y la echará abajo, hasta el polvo.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bring down, lay low, And bring to the ground, down to the dust.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26:5, who will the Lord bring down?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26:5, ¿a quién derribó Jehová?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26:5, qui le Seigneur fera-t-il tomber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מָר֔וֹם</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habitaient les hauteurs,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moraban en las alturas;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dwell on high,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בְּעָל֥וּנוּ אֲדֹנִ֖ים</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d'autres maîtres que toi</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otros señores fuera de ti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masters besides You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3:10, what does the Lord want said to the righteous because they shall eat the fruit of their doings?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3:10, ¿qué quiere el Señor que se les diga a los justos porque comerán el fruto de sus obras?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3:10, que veut dire le Seigneur aux justes pour qu’ils mangent le fruit de leurs œuvres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כִּי־ט֑וֹב</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prospérera,</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le irá bien,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it shall be well with them,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when the Lord arises to shake the earth mightily to what two creatures will people cast their gold and silver idols?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cuando Jehová se levante para castigar la tierra, ¿a qué dos criaturas arrojará la gente sus ídolos de oro y plata?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lorsque le Seigneur se lèvera pour secouer puissamment la terre, à quelles deux créatures les hommes jetteront-ils leurs idoles d’or et d’argent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לַחְפֹּ֥ר פֵּר֖וֹת וְלָעֲטַלֵּפִֽים׃</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rats et aux chauves-souris;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topos y murciélagos sus ídolos de plata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moles and bats,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who shall live?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¿Quiénes vivirán?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qui vivra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יִֽחְי֣וּ מֵתֶ֔יךָ</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tes morts revivent!</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muertos vivirán;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dead shall live;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what phrase means about the same as woe to the wicked?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¿qué frase significa aproximadamente lo mismo que “¡ay del malvado!”?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quelle expression signifie à peu près la même chose que « malheur aux méchants »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dans l'infortune,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Mal le irá,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ill with him,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27:3, what does the Lord do for the vineyard to ensure that nothing hurts it?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27:3, ¿qué hace Jehová por la viña para guardarla de noche?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27:3, que fait le Seigneur pour la vigne afin que rien ne lui fasse de mal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לַ֥יְלָה וָי֖וֹם אֶצֳּרֶֽנָּה׃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Nuit et jour je la garde.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día para que nadie la dañe.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keep it night and day.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are the 3 items of finery listed in this verse which the Lord will take away from the haughty daughters? (3 points)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¿cuáles son los tres artículos de gala enumerados en este versículo que el Señor quitará a las hijas altivas? (3 puntos)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quels sont les trois articles de parure énumérés dans ce verset que le Seigneur enlèvera aux filles hautaines ? (3 points)</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הָעֲכָסִ֛ים וְהַשְּׁבִיסִ֖ים וְהַשַּׂהֲרֹנִֽים׃</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boucles qui servent d'ornement à leurs pieds, Et les filets et les croissants;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calzado, las redecillas, las lunetas,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jingling anklets, the scarves, and the crescents;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26:3, who will the Lord keep in perfect peace?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26:3, ¿a quién guardará el Señor en completa paz?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26:3, qui le Seigneur gardera-t-il dans une paix parfaite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יֵ֣צֶר סָמ֔וּךְ</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celui qui est ferme dans ses sentiments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aquel cuyo pensamiento en ti persevera,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mind is stayed on You,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replace well-set hair?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reemplazará rizos del cabello?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remplacera des cheveux bien coiffés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קָרְחָ֔ה</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tête chauve;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cabeza rapada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baldness;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2:18, what will the Lord do with the idols when the day of the Lord of hosts Shall come upon everything proud and lofty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2:18, ¿qué hará Jehová con los ídolos cuando el día de Jehová de los ejércitos venga sobre todo lo soberbio y altivo?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2:18, que fera le Seigneur des idoles lorsque le jour du Seigneur des armées viendra sur tout ce qui est orgueilleux et hautain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כָּלִ֥יל יַחֲלֹֽף׃</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disparaîtront.</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acabará por completo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utterly abolish.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we are told to do something specific about our contacts with every living person when the Lord arises to shake the earth mightily.  What are we told to do?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Se nos dice que hagamos algo específico respecto a nuestro contacto con cada persona viva cuando Jehová se levante para castigar la tierra. ¿Qué se nos dice que hagamos?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il nous est demandé de faire quelque chose de précis concernant nos contacts avec chaque être vivant lorsque le Seigneur se lèvera pour secouer la terre avec puissance. Que nous est-il demandé de faire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חִדְל֤וּ לָכֶם֙ מִן־הָ֣אָדָ֔ם</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Cessez de vous confier en l'homme,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¡Dejad al hombre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Sever yourselves from such a man,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what words in this verse mean nearly the same as: the lofty looks fo man shall be humbled?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¿qué palabras en este versículo significan casi lo mismo que: La altivez de la mirada del hombre será abatida?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 quels mots dans ce verset signifient presque la même chose que : l’homme aux regards hautains sera abaissé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Judah and Jerusalem declare their sin instead of doing what?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Judá y Jerusalén publican su pecado en lugar de hacer ¿qué?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Juda et Jérusalem déclarent leur péché au lieu de faire quoi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הִגִּ֖ידוּ לֹ֣א כִחֵ֑דוּ</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sans dissimuler.</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lo disimulan!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do not hide it.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word appears to summarize things like jingling anklets, scarves, crescents, pendants, bracelets, veils, among other things?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¿qué palabra parece resumir cosas como tobilleras tintineantes, bufandas, medialunas, colgantes, pulseras, velos, entre otras cosas?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N/A</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תִּפְאֶ֧רֶת</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adorno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finery: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what summary statement describes that the objects of pegan worship will be destroyed to cover iniquity?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¿qué declaración resumida describe que los objetos de adoración pagana serán destruidos para que sea perdonada la iniquidad de Jacob?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quelle déclaration récapitulative décrit que les objets du culte pégan seront détruits pour couvrir l’iniquité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וְזֶ֕ה כָּל־פְּרִ֖י הָסִ֣ר חַטָּאת֑וֹ</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le fruit du pardon de son péché:</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éste será todo el fruto de la remoción de su pecado: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this is all the fruit of taking away his sin: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when the Lord arises to shake the earth mightily, what two things will people want to get away from?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cuando Jehová se levante para castigar la tierra, ¿de qué dos cosas querrá alejarse la gente?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lorsque le Seigneur se lèvera pour secouer la terre avec puissance, de quelles deux choses les gens voudront-ils s’éloigner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פַּ֤חַד יְהוָה֙ וּמֵהֲדַ֣ר גְּאוֹנ֔וֹ</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éviter la terreur de l'Éternel et l'éclat de sa majesté,</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causa de la presencia formidable de Jehová y del resplandor de su majestad,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terror of the Lord And the glory of His majesty,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because the daughters are haughty, who shall fall by the sword?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por cuanto las hijas son altivas, ¿quién caerá a espada?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parce que les filles sont hautaines, qui tombera par l’épée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מְתַ֖יִךְ</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hommes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varones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men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וְשַׁ֖ח ר֣וּם אֲנָשִׁ֑ים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l'orgueilleux sera humilié:</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soberbia humana será humillada.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haughtiness of men shall be bowed down,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they will go into the caves of the earth to get away from what two things? (2 points)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entrarán en las cuevas de la tierra para alejarse de ¿qué dos cosas? (2 puntos)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ils iront dans les cavernes de la terre pour fuir quelles deux choses ? (2 points)</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פַּ֤חַד יְהוָה֙ וּמֵהֲדַ֣ר גְּאוֹנ֔וֹ</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éviter la terreur de l'Éternel et l'éclat de sa majesté,</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causa de la presencia temible de Jehová y del resplandor de su majestad,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terror of the Lord And the glory of His majesty,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in the land of Judah, what will happen in the day that the fortress of Moab is brought down to the dust?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en la tierra de Judá, ¿qué sucederá el día que la fortaleza de Moab sea reducida a polvo?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 dans le pays de Juda, que se passera-t-il le jour où la forteresse de Moab sera réduite en poussière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יוּשַׁ֥ר הַשִּׁיר־הַזֶּ֖ה</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chantera ce cantique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cantarán este cántico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song will be sung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the Lord will enter into judgment with or against what two groups of people?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¿el Señor entrará en juicio con o contra qué dos grupos de personas?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le Seigneur entrera en jugement avec ou contre quels deux groupes de personnes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עִם־זִקְנֵ֥י עַמּ֖וֹ וְשָׂרָ֑יו</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les anciens de son peuple et avec ses chefs: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ancianos de su pueblo y contra sus gobernantes.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elders of His people And His princes: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replace a sweet smell?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reemplazará un perfume aromático?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remplacera une bonne odeur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 יִֽהְיֶ֗ה</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de l'infection;</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 hediondez,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stench;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3:10, to whom will it be well even when the city is falls?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3:10, ¿a quién le irá bien incluso cuando la ciudad caiga?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3:10, à qui sera-t-il heureux même lorsque la ville tombera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אִמְר֥וּ צַדִּ֖יק</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Dites que le juste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Decid al justo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 to the righteous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 what are the 2 items of finery listed in this verse which the Lord will take away from the haughty daughters? (2 points)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 ¿cuáles son los dos artículos de adorno enumerados en este versículo que el Señor quitará a las hijas altivas? (2 puntos)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 quels sont les deux articles de parure énumérés dans ce verset que le Seigneur enlèvera aux filles hautaines ? (2 points)</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3:4, the Lord said nearly the same thing in two different ways. What was the other way He said something like, "babes shall rule over them"?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3:4, el Señor dijo casi lo mismo de dos maneras diferentes. ¿Cuál fue la otra manera en que dijo algo como: «muchachos serán sus señores»?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3:4, le Seigneur a dit presque la même chose de deux manières différentes. Comment a-t-il exprimé une autre expression, par exemple : « Des enfants domineront sur eux »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וְנָתַתִּ֥י נְעָרִ֖ים שָׂרֵיהֶ֑ם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leur donnerai des jeunes gens pour chefs,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les pondré jóvenes por gobernantes: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give children to be their princes,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what phrase describes the time relationship between when the Lord will bring the high fort walls of Moab down to the ground and when the song will be sung in Judah saying that God will appoint salvation for walls?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¿qué frase describe la relación temporal entre el momento en que Jehová abatirá la fortaleza de altos muros de Moab y el momento en que se cantará en Judá el cántico que dice que Dios designará salvación para los muros?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 quelle phrase décrit la relation temporelle entre le moment où le Seigneur fera tomber les hauts murs de Moab et le moment où le chant sera chanté en Juda disant que Dieu accordera le salut aux murs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26:17, who has been like a woman with child when she draws ner the time of her delivery?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26:17, ¿quién ha sido como una mujer encinta cuando se acerca el alumbramiento?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26:17, qui a été comme une femme enceinte lorsqu’elle approche du moment où elle doit accoucher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הָיִ֥ינוּ מִפָּנֶ֖יךָ יְהוָֽה׃</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avons-nous été, loin de ta face, ô Éternel!</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hemos sido delante de ti, Jehová.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have we been in Your sight, O Lord.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27:3, who takes care of the vineyard of red wine?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27:3, ¿quién cuida la viña del vino rojo?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27:3, qui prend soin de la vigne de vin rouge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אֲנִ֤י יְהוָה֙ נֹֽצְרָ֔הּ</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Moi l'Éternel, j'en suis le gardien,</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Jehová, la guardo;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the Lord, keep it,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3:7, when a man said that he couldn't be the ruler, what else did he say he couldn't do?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3:7, cuando un hombre dijo que no podía ser gobernante, ¿qué más dijo que no podía hacer?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3:7, lorsqu'un homme dit qu'il ne peut pas être le dirigeant, que dit-il d'autre qu'il ne peut pas faire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לֹא־אֶהְיֶ֣ה חֹבֵ֔שׁ</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ne saurais être un médecin,</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tomaré yo ese cuidado,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cannot cure your ills,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הַטַּבָּע֖וֹת וְנִזְמֵ֥י הָאָֽף׃</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bagues et les anneaux du nez;</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anillos y los joyeles de las narices,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rings; The nose jewels,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3:8, the tongue and the doings of Judah and Jerusalem are against the Lord to do what?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3:8, la lengua y las obras de Judá y Jerusalén son contra Jehová, ¿para hacer qué?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3:8, la langue et les actions de Juda et de Jérusalem sont contre le Seigneur, pour faire quoi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לַמְר֖וֹת עֵנֵ֥י כְבוֹדֽוֹ׃</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Bravant les regards de sa majesté.</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desafiar la faz de su gloria.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provoke the eyes of His glory.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26:5, what three statements describe what the Lord will do to the lofty city?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26:5, ¿cuáles dos declaraciones describen lo que Jehová hizo con la ciudad enaltecida?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26:5, quelles sont les trois déclarations qui décrivent ce que le Seigneur fera à la ville haute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יַשְׁפִּילֶ֤נָּה יַשְׁפִּילָהּ֙ עַד־אֶ֔רֶץ יַגִּיעֶ֖נָּה עַד־עָפָֽר׃</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l'a abaissée jusqu'à terre, Il lui a fait toucher la poussière.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humilló hasta la tierra, la derribó hasta el polvo.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lays it low, He lays it low to the ground, He brings it down to the dust.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what will be the impact if grace is shown to the wicked?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¿cuál será el impacto si se muestra piedad al malvado?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quel sera l’impact si la grâce est montrée aux méchants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בַּל־לָמַ֣ד צֶ֔דֶק</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n'apprend pas la justice,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aprenderá justicia,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he will not learn righteousness;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3:4, the Lord said nearly the same thing in two different ways. What was the other way He said something like, "I will give children to be their princes"?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3:4, el Señor dijo casi lo mismo de dos maneras diferentes. ¿Cuál fue la otra manera en que dijo algo como: «Y les pondré jóvenes por gobernantes»?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3:4, le Seigneur a dit presque la même chose de deux manières différentes. De quelle autre manière a-t-il dit, par exemple : « Je donnerai des enfants pour être leurs princes »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וְתַעֲלוּלִ֖ים יִמְשְׁלוּ־בָֽם׃</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des enfants domineront sur eux.</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muchachos serán sus señores.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babes shall rule over them.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as fruit of taking away his sin, what will he make all the stones of the alter like?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como el fruto de la remoción del pecado, ¿cómo hará con todas las piedras del altar?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en guise de fruit du pardon de son péché, à quoi ressemblera-t-il toutes les pierres de l’autel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כְּאַבְנֵי־גִר֙ מְנֻפָּצ֔וֹת</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Pareilles à des pierres de chaux réduites en poussière;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piedras de cal desmenuzadas,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chalkstones that are beaten to dust,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27:2, what words describe the garden which the Lord waters every moment?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27:2, ¿qué palabras describen el jardín que Jehová riega a cada momento?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27:2, quels mots décrivent le jardin que le Seigneur arrose à chaque instant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26:18, we have been in pain.  In what other way have we been like a woman?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26:18, tuvimos dolores. ¿En qué otra manera hemos sido como una mujer?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26:18, nous avons souffert. De quelle autre manière avons-nous été comme une femme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הָרִ֣ינוּ</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avons conçu,</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Concebimos,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been with child,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what are those who dwell in dust told to do?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¿qué se les dice que hagan a moradores del polvo?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que sont-ils dit de faire à ceux qui habitent dans la poussière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הָקִ֨יצוּ וְרַנְּנ֜וּ שֹׁכְנֵ֣י עָפָ֗ר</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-Réveillez-vous et tressaillez de joie, habitants de la poussière!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¡Despertad y cantad, moradores del polvo!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Awake and sing, you who dwell in dust;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what are the 4 items of finery listed in this verse which the Lord will take away from the haughty daughters? (4 points)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¿cuáles son los cuatro artículos de adorno enumerados en este versículo que el Señor quitará a las hijas altivas? (4 puntos)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quels sont les 4 articles de parure énumérés dans ce verset que le Seigneur enlèvera aux filles hautaines ? (4 points)</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הַמַּֽחֲלָצוֹת֙ וְהַמַּ֣עֲטָפ֔וֹת וְהַמִּטְפָּח֖וֹת וְהָחֲרִיטִֽים׃</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vêtements précieux et les larges tuniques, Les manteaux et les gibecières;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ropas de gala, los mantoncillos, los velos, las bolsas,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festal apparel, and the mantles; The outer garments, the purses,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when the wicked finally do see, how will they feel about their envy of people?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cuando los malvados finalmente vean, ¿cómo se sentirán acerca de su envidia al pueblo?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quand ils verront votre zèle pour le peuple, que ressentiront les méchants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יֶחֱז֤וּ וְיֵבֹ֙שׁוּ֙</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en seront confus;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por fin vean, se avergonzarán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will see and be ashamed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 what four things are mentioned to say how completely the Lord of hosts will take away the things necessary for life from Jerusalem and from Judah?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 ¿cuáles son las cuatro cosas que se mencionan para indicar cuán completamente Jehová de los ejércitos quitará las cosas necesarias para la vida de Jerusalén y de Judá?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 quelles sont les quatre choses mentionnées pour dire à quel point le Seigneur des armées enlèvera complètement les choses nécessaires à la vie de Jérusalem et de Juda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מַשְׁעֵ֖ן וּמַשְׁעֵנָ֑ה כֹּ֚ל מִשְׁעַן־לֶ֔חֶם וְכֹ֖ל מִשְׁעַן־מָֽיִם׃</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appui et toute ressource, Toute ressource de pain Et toute ressource d'eau,</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sustentador y al fuerte, toda provisión de pan y toda provisión de agua;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stock and the store, The whole supply of bread and the whole supply of water;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כֶּ֥רֶם חֶ֖מֶד</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cantique sur la vigne.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viña del vino rojo.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vineyard of red wine!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instead of beholding the majesty of the Lord, what will the wicked do in the land of uprightness even when shown grace?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en lugar de mirar la majestad de Jehová, ¿qué hará el malvado en tierra de rectitud, incluso cuando se le muestra piedad?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au lieu de contempler la majesté du Seigneur, que feront les méchants dans le pays de la droiture, même lorsqu’on leur montre la grâce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נְכֹח֖וֹת יְעַוֵּ֑ל</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livre au mal</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 iniquidad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deal unjustly,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what will be like chalkstones that are beaten to dust?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¿qué será como piedras de cal desmenuzadas?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qu’est-ce qui ressemblera à des pierres calcaires réduites en poussière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בְּשׂוּמ֣וֹ׀ כָּל־אַבְנֵ֣י מִזְבֵּ֗חַ</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rendu toutes les pierres des autels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vuelva todas las piedras del altar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makes all the stones of the altar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26:3, why will the person be in perfect peace whose mind is stayed on the Lord?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26:3, ¿por qué estará en completa paz aquella persona cuyo pensamiento en el Señor persevera?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26:3, pourquoi la personne dont l’esprit est fixé sur le Seigneur sera-t-elle en parfaite paix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בְךָ֖ בָּטֽוּחַ׃</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qu'il se confie en toi.</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en ti ha confiado.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he trusts in You.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what will the Lord do with His severe sword?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¿qué hará Jehová con su espada dura?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 que fera le Seigneur avec son épée sévère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יִפְקֹ֣ד</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épée Le léviathan, serpent fuyard,</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Leviatán, la serpiente veloz,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punish Leviathan the fleeing serpent,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what words in this verse mean nearly the same as: the haughtiness of men shall be bowed down?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¿qué palabras en este versículo significan casi lo mismo que: la soberbia humana será humillada?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 quels mots dans ce verset signifient presque la même chose que : l’orgueil des hommes sera courbé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2025-10-28T23:31:07Z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