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 we are told to do something specific about our contacts with every living person when the Lord arises to shake the earth mightily.  What are we told to do?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 Se nos dice que hagamos algo específico respecto a nuestro contacto con cada persona viva cuando Jehová se levante para castigar la tierra. ¿Qué se nos dice que hagamos?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 il nous est demandé de faire quelque chose de précis concernant nos contacts avec chaque être vivant lorsque le Seigneur se lèvera pour secouer la terre avec puissance. Que nous est-il demandé de faire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וָרָ֑ם וְעַ֖ל כָּל־נִשָּׂ֥א</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Contre quiconque s'élève,</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todo lo arrogante,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Upon everything lifted up—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3:9, what witnesses against Judah and Jerusalem?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3:9, ¿qué testifica contra Judá y Jerusalén?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3:9, quels témoins témoignent contre Juda et Jérusalem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הַכָּרַ֤ת פְּנֵיהֶם֙ עָ֣נְתָה בָּ֔ם</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L'aspect de leur visage témoigne contre eux,</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apariencia de sus rostros testifica contra ellos,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look on their countenance witnesses against them,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3:26, what will lament and mourn?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3:26 ¿Qué se entristecerán y enlutarán?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3:26, qu’est-ce qui se lamentera et pleurera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וְאָנ֥וּ וְאָבְל֖וּ פְּתָחֶ֑יהָ</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portes de Sion gémiront et seront dans le deuil;</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puertas se entristecerán y enlutarán,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Her gates shall lament and mourn,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3:12, what group of people did God say is causing His people to err?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3:12, ¿qué grupo de personas dijo Dios que está causando que Su pueblo erre?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3:12, quel groupe de personnes, selon Dieu, pousse son peuple à errer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מְאַשְּׁרֶ֣יךָ</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ceux qui te conduisent</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que te guían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Those who lead you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3:5, when the Lord takes away the honorable, how will people interact with each other?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3:5, ¿donde será la violencia de unos contra otros?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3:5, lorsque le Seigneur enlèvera les honorables, comment les gens interagiront-ils les uns avec les autres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וְנִגַּ֣שׂ הָעָ֔ם</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y aura réciprocité d'oppression parmi le peuple;</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Entre el pueblo brotará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people will be oppressed,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2:10, what words in this verse mean nearly the same thing as: the terror of the Lord?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2:10, ¿qué palabras en este versículo significan casi lo mismo que: de la presencia temible de Jehová?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2:10, quels mots dans ce verset signifient presque la même chose que : la terreur du Seigneur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חִדְל֤וּ לָכֶם֙ מִן־הָ֣אָדָ֔ם</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Cessez de vous confier en l'homme,</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¡Dejad al hombre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Sever yourselves from such a man,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וּמֵהֲדַ֖ר גְּאֹנֽוֹ׃</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l'éclat de sa majesté.</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del resplandor de su majestad!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glory of His majesty.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3:4, the Lord said nearly the same thing in two different ways. What was the other way He said something like, "babes shall rule over them"?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3:4, el Señor dijo casi lo mismo de dos maneras diferentes. ¿Cuál fue la otra manera en que dijo algo como: «muchachos serán sus señores»?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3:4, le Seigneur a dit presque la même chose de deux manières différentes. Comment a-t-il exprimé une autre expression, par exemple : « Des enfants domineront sur eux »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וְנָתַתִּ֥י נְעָרִ֖ים שָׂרֵיהֶ֑ם</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leur donnerai des jeunes gens pour chefs,</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les pondré jóvenes por gobernantes: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give children to be their princes,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 what conclusion is given since the people bow down to the idols they had made?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 ¿a qué conclusión se llega ya que el pueblo se inclina ante los ídolos que había hecho?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 quelle conclusion est donnée puisque le peuple se prosterne devant les idoles qu’il avait fabriquées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וְאַל־תִּשָּׂ֖א לָהֶֽם׃</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ne leur pardonneras point.</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no los perdones.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do not forgive them.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3:7, when a man said that he couldn't be the ruler, what two things did he say that he didn't have?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3:7, cuando un hombre dijo que no podía ser gobernante, ¿qué dos cosas dijo que no tenía?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3:7, lorsqu'un homme a dit qu'il ne pouvait pas être le dirigeant, quelles sont les deux choses qu'il a dit qu'il n'avait pas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וּבְבֵיתִ֕י אֵ֥ין לֶ֖חֶם וְאֵ֣ין שִׂמְלָ֑ה</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dans ma maison il n'y a ni pain ni vêtement;</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pues en mi casa no hay pan ni qué vestir!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in my house is neither food nor clothing;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2:19, when will they go into the holes of the rocks from the terror of the Lord? Be specific.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2:19, ¿cuándo se esconderán en las cuevas de las rocas ante el terror de Jehová? Sea específico.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2:19, quand iront-ils se réfugier dans les cavernes des rochers, à cause de la terreur du Seigneur ? Soyez précis.</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בְּקוּמ֖וֹ לַעֲרֹ֥ץ הָאָֽרֶץ׃</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il se lèvera pour effrayer la terre.</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él se levante para castigar la tierra.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He arises to shake the earth mightily.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3:24, what will be replaced by a stench?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3:24, ¿qué será reemplazado por un hedor?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3:24, qu’est-ce qui sera remplacé par une puanteur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3:15, when accusing the elders and princes of His people, what description of military strength does God use to describe Himself?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3:15, al acusar a los ancianos y príncipes de su pueblo, ¿qué descripción de fuerza militar usa Dios para describirse a sí mismo?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3:15, lorsqu’il accuse les anciens et les princes de son peuple, quelle description de la force militaire Dieu utilise-t-il pour se décrire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תַ֨חַת בֹּ֜שֶׂם</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lieu de parfum,</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lugar de los perfumes aromáticos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so it shall be: Instead of a sweet smell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3:12, who will be oppressed by children and ruled by women?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3:12, ¿quiénes serán oprimidos por los niños y gobernados por las mujeres?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3:12, qui sera opprimé par les enfants et gouverné par les femmes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עַמִּי֙</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 peuple</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opresores de mi pueblo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for My people,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3:14, what statement is similar to saying the plunder of the poor is in your houses?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3:14, ¿qué afirmación es similar a decir que el despojo de los pobres está en vuestras casas?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3:14, quelle affirmation est similaire à celle qui dit que le butin des pauvres est dans vos maisons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וְאַתֶּם֙ בִּֽעַרְתֶּ֣ם הַכֶּ֔רֶם</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avez brouté la vigne!</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vosotros habéis devorado la viña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you have eaten up the vineyard;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 what words in this verse mean nearly the same thing as people bow down?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 ¿qué otra explicación en este versículo tiene un significado similar a “Así se ha inclinado el hombre”?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 quels mots dans ce verset signifient presque la même chose que « les gens se prosternent »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וַיִּשְׁפַּל־אִ֑ישׁ</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grands seront abaissés:</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varón se ha humillado;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each man humbles himself;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3:7, what did a man say should not be done for him because there was neither food nor clothing in his house?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3:7, ¿qué dijo un hombre que no se le debía hacer porque no había ni pan ni vestir en su casa?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3:7, qu’est-ce qu’un homme a dit qu’il ne fallait pas faire pour lui parce qu’il n’y avait ni nourriture ni vêtements dans sa maison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 תְשִׂימֻ֖נִי קְצִ֥ין עָֽם׃</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m'établissez pas chef du peuple!</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me hagáis gobernante del pueblo!»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 not make me a ruler of the people."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2:14, what land features that are lifted up will be brought low in the day of the Lord?  (2 points)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2:14, ¿qué características del terreno que son elevadas serán humilladas en el día de Jehová? (2 puntos)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2:14, quelles caractéristiques du territoire qui sont élevées seront abaissées au jour du Seigneur ? (2 points)</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נְאֻם־אֲדֹנָ֥י יְהוִ֖ה צְבָאֽוֹת׃ ס</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le Seigneur, l'Éternel des armées.</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el Señor, Jehová de los ejércitos.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God of hosts.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 כָּל־הֶהָרִ֣ים הָרָמִ֑ים וְעַ֖ל כָּל־הַגְּבָע֥וֹת</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Contre toutes les hautes montagnes, Et contre toutes les collines</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todos los montes altos y sobre todos los collados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Upon all the high mountains, And upon all the hills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3:12, what is God saying the leaders of His people cause his people to do?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3:12, ¿qué está diciendo Dios que los líderes de Su pueblo hacen que Su pueblo haga?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3:12, que dit Dieu à propos des dirigeants de son peuple que son peuple doit faire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מַתְעִ֔ים</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t'égarent,</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 engañan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cause you to err,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3:11, what phrase means about the same as woe to the wicked?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3:11, ¿qué frase significa aproximadamente lo mismo que “¡ay del malvado!”?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3:11, quelle expression signifie à peu près la même chose que « malheur aux méchants »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רָ֑ע</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sera dans l'infortune,</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Mal le irá,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be ill with him,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 what two places will be desired to try to escape the terror of the Lord?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 ¿cuáles son los dos lugares que desearemos tratar de escapar de la presencia formidable de Jehová?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 quels sont les deux endroits que l’on désirera pour tenter d’échapper à la terreur du Seigneur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לָבוֹא֙ בְּנִקְר֣וֹת הַצֻּרִ֔ים וּבִסְעִפֵ֖י הַסְּלָעִ֑ים</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entreront dans les fentes des rochers Et dans les creux des pierres,</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meterá en las hendiduras de las rocas y en las cavernas de las peñas,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go into the clefts of the rocks, And into the crags of the rugged rocks,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3:9, what did Judah and Jerusalem do instead of hiding their sin?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3:9, ¿qué hicieron Judá y Jerusalén en lugar de ocultar su pecado?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3:9, qu’ont fait Juda et Jérusalem au lieu de cacher leur péché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וְחַטָּאתָ֛ם כִּסְדֹ֥ם</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comme Sodome, ils publient leur crime,</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como Sodoma, publican su pecado.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declare their sin as Sodom;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3:16, who accuses the daughters of Zion because they are haughty?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3:16, ¿quién acusa a las hijas de Sión porque se ensoberbecen?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3:16, qui accuse les filles de Sion parce qu’elles sont hautaines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 what four things are mentioned to say how completely the Lord of hosts will take away the things necessary for life from Jerusalem and from Judah?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 ¿cuáles son las cuatro cosas que se mencionan para indicar cuán completamente Jehová de los ejércitos quitará las cosas necesarias para la vida de Jerusalén y de Judá?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 quelles sont les quatre choses mentionnées pour dire à quel point le Seigneur des armées enlèvera complètement les choses nécessaires à la vie de Jérusalem et de Juda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יְהוָ֗ה</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dit:</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Asimismo dice Jehová: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Moreover the Lord says: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3:16, in addition to walking with outstretched necks, what three things did the Lord say to describe the way the daughters of Zion walk?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3:16, además de caminar con el cuello erguido, ¿qué tres cosas dijo el Señor para describir la manera en que caminan las hijas de Sión?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3:16, en plus de marcher le cou tendu, quelles sont les trois choses que le Seigneur a dites pour décrire la façon dont marchent les filles de Sion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הָל֤וֹךְ וְטָפֹף֙ תֵּלַ֔כְנָה וּבְרַגְלֵיהֶ֖ם תְּעַכַּֽסְנָה׃</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Parce qu'elles vont à petits pas, Et qu'elles font résonner les boucles de leurs pieds,</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caminan como si danzaran, haciendo sonar los adornos de sus pies;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Walking and mincing as they go, Making a jingling with their feet,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3:5, when the Lord takes away the honorable, who will oppress the people? Provide all 4 descriptions. (4 points)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3:5, cuando el Señor despoja a los honorables, ¿que brotará entre el pueblo? Proporcione las 4 descripciones. (4 puntos)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3:5, lorsque le Seigneur enlèvera les honorables, qui opprimera le peuple ? Donnez les quatre descriptions. (4 points)</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אִ֥ישׁ בְּאִ֖ישׁ וְאִ֣ישׁ בְּרֵעֵ֑הוּ יִרְהֲב֗וּ הַנַּ֙עַר֙ בַּזָּקֵ֔ן וְהַנִּקְלֶ֖ה בַּנִּכְבָּֽד׃</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L'un opprimera l'autre, chacun son prochain; Le jeune homme attaquera le vieillard, Et l'homme de rien celui qui est honoré.</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violencia de unos contra otros, cada cual contra su vecino; el joven se levantará contra el anciano, y el plebeyo contra el noble.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 one by another and every one by his neighbor; The child will be insolent toward the elder, And the base toward the honorable."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 what metals had God given abundantly to the house of Jacob?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 ¿qué metales había dado Dios en abundancia a la casa de Jacob?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 quels métaux Dieu avait-il donnés en abondance à la maison de Jacob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וַתִּמָּלֵ֤א אַרְצוֹ֙ כֶּ֣סֶף וְזָהָ֔ב</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pays est rempli d'argent et d'or,</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tierra está llena de plata y de oro,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land is also full of silver and gold,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2:13, what trees will be brought low in the day of the Lord in addition to the cedars of Lebanon?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2:13, ¿qué árboles serán abatidos en el día de Jehová, además de los cedros del Líbano?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2:13, quels arbres seront abaissés au jour du Seigneur, en plus des cèdres du Liban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 כָּל־אַלּוֹנֵ֥י הַבָּשָֽׁן׃</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contre tous les chênes de Basan;</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sobre todas las encinas de Basán;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upon all the oaks of Bashan;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 what animal of war was abundant in the house of Jacob?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 ¿qué animal de guerra abundaba en la casa de Jacob?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 quel animal de guerre était abondant dans la maison de Jacob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מַשְׁעֵ֖ן וּמַשְׁעֵנָ֑ה כֹּ֚ל מִשְׁעַן־לֶ֔חֶם וְכֹ֖ל מִשְׁעַן־מָֽיִם׃</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 appui et toute ressource, Toute ressource de pain Et toute ressource d'eau,</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sustentador y al fuerte, toda provisión de pan y toda provisión de agua;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stock and the store, The whole supply of bread and the whole supply of water;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וַתִּמָּלֵ֤א אַרְצוֹ֙ סוּסִ֔ים</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pays est rempli de chevaux,</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También está su tierra llena de caballos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land is also full of horses,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4:1, how many women will ask to be called by the name of one man?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4:1, ¿cuántas mujeres pedirán llevar el nombre de un solo hombre?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4:1, combien de femmes demanderont à être appelées par le nom d’un seul homme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וְהֶחֱזִיקוּ֩ שֶׁ֨בַע נָשִׁ֜ים בְּאִ֣ישׁ אֶחָ֗ד</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sept femmes saisiront</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siete mujeres echarán mano de un hombre,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seven women shall take hold of one man,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2:19, where will they go from the terror of the Lord what the Lord arises to shake the earth mightily? (2 points)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2:19 ¿A dónde irán de la presencia temible de Jehová cuando él se levante para castigar la tierra? (2 puntos)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2:19, où iront-ils loin de la terreur de l'Éternel, quand l'Éternel se lèvera pour secouer la terre avec force ? (2 points)</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וּבָ֙אוּ֙ בִּמְעָר֣וֹת צֻרִ֔ים וּבִמְחִלּ֖וֹת עָפָ֑ר</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entrera dans les cavernes des rochers Et dans les profondeurs de la poussière,</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meterán en las cavernas de las peñas y en las aberturas de la tierra,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go into the holes of the rocks, And into the caves of the earth,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3:25, because the daughters are haughty, who shall fall by the sword?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3:25, por cuanto las hijas son altivas, ¿quién caerá a espada?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3:25, parce que les filles sont hautaines, qui tombera par l’épée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מְתַ֖יִךְ</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Tes hommes</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Tus varones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men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3:15, what accusation from the Lord is similar to saying, what do you mean by crushing My people?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3:15, ¿qué acusación del Señor es similar a decir: ¿Qué quieres decir con aplastar a mi pueblo?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3:15, quelle accusation du Seigneur est similaire à celle de dire : « Que veux-tu dire par écraser mon peuple ?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וּפְנֵ֥י עֲנִיִּ֖ים תִּטְחָ֑נוּ</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écrasez-vous la face des pauvres?</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moléis las caras de los pobres?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grinding the faces of the poor?"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3:13, who stands to plead and stands to judge God's people?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3:13, ¿quién está de pie para litigar y juzgar al pueblo de Dios?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3:13, qui est là pour plaider et juger le peuple de Dieu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3:24, what will baldness replace?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3:24, ¿qué será reemplazado por cabeza rapada?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3:24, que remplacera la calvitie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נִצָּ֥ב לָרִ֖יב יְהוָ֑ה</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 when the lofty looks of man are humbled and the haughtiness of men are bowed down, who shall be exalted?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 cuando la altivez de la mirada del hombre será abatida, y la soberbia humana será humillada, ¿quién será exaltado?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 lorsque les regards hautains de l’homme sont humiliés et que l’orgueil des hommes est courbé, qui sera élevé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וְנִשְׂגַּ֧ב יְהוָ֛ה לְבַדּ֖וֹ בַּיּ֥וֹם הַהֽוּא׃ ס</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seul sera élevé ce jour-là.</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Sólo Jehová será exaltado en aquel día.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Lord alone shall be exalted in that day.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 and the verse before it, there are 11 types of people that the Lord says he will take away. What are the 5 listed in this verse?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 y el versículo anterior, hay once tipos de personas que el Señor dice que quitará. ¿Cuáles son los cinco mencionados en este versículo?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 et le verset précédent, le Seigneur dit qu'il enlèvera 11 types de personnes. Quels sont les 5 types mentionnés dans ce verset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שַׂר־חֲמִשִּׁ֖ים וּנְשׂ֣וּא פָנִ֑ים וְיוֹעֵ֛ץ וַחֲכַ֥ם חֲרָשִׁ֖ים וּנְב֥וֹן לָֽחַשׁ׃</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chef de cinquante et le magistrat, Le conseiller, l'artisan distingué et l'habile enchanteur.</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capitán de cincuenta y al hombre respetable, al consejero, al artífice excelente y al hábil orador.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captain of fifty and the honorable man, The counselor and the skillful artisan, And the expert enchanter.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3:8, the tongue and the doings of Judah and Jerusalem are against the Lord to do what?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3:8, la lengua y las obras de Judá y Jerusalén son contra Jehová, ¿para hacer qué?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3:8, la langue et les actions de Juda et de Jérusalem sont contre le Seigneur, pour faire quoi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לַמְר֖וֹת עֵנֵ֥י כְבוֹדֽוֹ׃</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Bravant les regards de sa majesté.</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desafiar la faz de su gloria.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provoke the eyes of His glory.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 when the Lord arises to shake the earth mightily, what two things will people want to get away from?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 cuando Jehová se levante para castigar la tierra, ¿de qué dos cosas querrá alejarse la gente?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 lorsque le Seigneur se lèvera pour secouer la terre avec puissance, de quelles deux choses les gens voudront-ils s’éloigner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מִפְּנֵ֞י פַּ֤חַד יְהוָה֙ וּמֵהֲדַ֣ר גְּאוֹנ֔וֹ</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éviter la terreur de l'Éternel et l'éclat de sa majesté,</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causa de la presencia formidable de Jehová y del resplandor de su majestad,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terror of the Lord And the glory of His majesty,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2:20, when will a man cast away his idols of silver and his idols of gold? Be specific.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2:20, ¿cuándo arrojará el hombre sus ídolos de plata y sus ídolos de oro? Sea específico.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2:20, quand l'homme rejettera-t-il ses idoles d'argent et ses idoles d'or ? Soyez précis.</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וְתַ֨חַת מַעֲשֶׂ֤ה מִקְשֶׁה֙</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lieu de cheveux bouclés,</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lugar de rizos del cabello;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Instead of well-set hair,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Aquel día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3:14, what will the Lord do with or against the elders of His people and His princes?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3:14, ¿qué hará el Señor con o contra los ancianos de su pueblo y sus príncipes?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3:14, que fera le Seigneur avec ou contre les anciens de son peuple et ses princes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בְּמִשְׁפָּ֣ט יָב֔וֹא</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entre en jugement</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vendrá a juicio contra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will enter into judgment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2:20, when the Lord arises to shake the earth mightily to what two creatures will people cast their gold and silver idols?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2:20, cuando Jehová se levante para castigar la tierra, ¿a qué dos criaturas arrojará la gente sus ídolos de oro y plata?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2:20, lorsque le Seigneur se lèvera pour secouer puissamment la terre, à quelles deux créatures les hommes jetteront-ils leurs idoles d’or et d’argent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לַחְפֹּ֥ר פֵּר֖וֹת וְלָעֲטַלֵּפִֽים׃</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Aux rats et aux chauves-souris;</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los topos y murciélagos sus ídolos de plata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moles and bats,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2:20, When the Lord arises to shake the earth mightily, people will cast away their idols of silver and what other objects?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2:20, Cuando Jehová se levante para castigar la tierra, la gente arrojará sus ídolos de plata y ¿qué otros objetos?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2:20, lorsque le Seigneur se lèvera pour secouer la terre avec force, les gens jetteront leurs idoles d’argent et quels autres objets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 אֱלִילֵ֣י זְהָב֑וֹ</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leurs idoles d'or,</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sus ídolos de oro,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idols of gold,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 with what words are the treasures of the house of Jacob described?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 ¿con qué palabras se describen los tesoros de la casa de Jacob?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 avec quels mots sont décrits les trésors de la maison de Jacob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וְאֵ֥ין קֵ֖צֶה לְאֹצְרֹתָ֑יו</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y a des trésors sans fin;</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tesoros no tienen fin.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there is no end to their treasures;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4:1, how long after the haughty daughter is made desolate will seven women ask to be called by the name of one man?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4:1, ¿cuánto tiempo después de que las hijas se ensoberbecen quede desolada, siete mujeres pedirán ser llamadas por el nombre de un solo hombre?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4:1, combien de temps après que la fille hautaine sera devenue désolée, sept femmes demanderont-elles à être appelées du nom d’un seul homme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 the process of making their idols is described.  What two descriptions are provided?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 se describe el proceso de fabricación de sus ídolos. ¿Cuáles son las dos descripciones que se ofrecen?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 le processus de fabrication de leurs idoles est décrit. Quelles sont les deux descriptions fournies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 un seul homme,</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that day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3:24, branding will replace what?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3:24, ¿qué será reemplazado por cicatriz de fuego?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3:24, le branding remplacera quoi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תַ֖חַת יֹֽפִי׃</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lieu de beauté.</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vez de hermosura.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instead of beauty.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 from what type of people should we sever ourselves from?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 ¿de qué tipo de hombres debemos dejarnos?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 de quel type de personnes devrions-nous nous séparer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נְשָׁמָ֖ה בְּאַפּ֑וֹ</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les narines duquel il n'y a qu'un souffle:</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cuyo aliento está en su nariz!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breath is in his nostrils;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לַאֲשֶׁ֥ר עָשׂ֖וּ אֶצְבְּעֹתָֽיו׃</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l'ouvrage de leurs mains, Devant ce que leurs doigts ont fabriqué.</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obra de sus manos y ante lo que fabricaron sus dedos.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work of their own hands, That which their own fingers have made.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3:18, what are the 3 items of finery listed in this verse which the Lord will take away from the haughty daughters? (3 points)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3:18, ¿cuáles son los tres artículos de gala enumerados en este versículo que el Señor quitará a las hijas altivas? (3 puntos)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3:18, quels sont les trois articles de parure énumérés dans ce verset que le Seigneur enlèvera aux filles hautaines ? (3 points)</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הָעֲכָסִ֛ים וְהַשְּׁבִיסִ֖ים וְהַשַּׂהֲרֹנִֽים׃</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boucles qui servent d'ornement à leurs pieds, Et les filets et les croissants;</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del calzado, las redecillas, las lunetas,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jingling anklets, the scarves, and the crescents;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3:20, what are the 5 items of finery listed in this verse which the Lord will take away from the haughty daughters? (5 points)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3:20, ¿cuáles son los 5 artículos de adorno enumerados en este versículo que el Señor quitará a las hijas altivas? (5 puntos)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3:20, quels sont les 5 articles de parure énumérés dans ce verset que le Seigneur enlèvera aux filles hautaines ? (5 points)</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הַפְּאֵרִ֤ים וְהַצְּעָדוֹת֙ וְהַקִּשֻּׁרִ֔ים וּבָתֵּ֥י הַנֶּ֖פֶשׁ וְהַלְּחָשִֽׁים׃</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diadèmes, les chaînettes des pieds et les ceintures, Les boîtes de senteur et les amulettes;</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turbantes, los adornos de las piernas, los partidores del pelo, los pomitos de olor y los zarcillos,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headdresses, the leg ornaments, and the headbands; The perfume boxes, the charms,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3:6, what did a man think qualified his brother for being ruler?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3:6, ¿qué creía un hombre que calificaba a su hermano para ser gobernante?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3:6, qu’est-ce qui, selon un homme, qualifiait son frère pour être un dirigeant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שִׂמְלָ֣ה</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as un habit,</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le diga: «Tú tienes vestido,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saying, "You have clothing;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2:13, which cedars are high and lifted up which will be made low in the day of the Lord of hosts?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2:13, ¿cuáles son los cedros altos y erguidos que serán abatido en el día de Jehová de los ejércitos?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2:13, quels cèdres sont élevés et élevés qui seront abaissés au jour du Seigneur des armées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 כָּל־אַרְזֵ֣י הַלְּבָנ֔וֹן</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Contre tous les cèdres du Liban,</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todos los cedros del Líbano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Upon all the cedars of Lebanon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3:26, when her gates lament and mourn, what will she do?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3:26, cuando sus puertas se entristezcan y se lamenten, ¿qué hará?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3:26, lorsque ses portes se lamenteront et seront dans le deuil, que fera-t-elle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וְנִקָּ֖תָה לָאָ֥רֶץ תֵּשֵֽׁב׃</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Dépouillée, elle s'assiéra par terre.</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ella, desamparada, se sentará en tierra.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she being desolate shall sit on the ground.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 what words are used to describe how many idols the rebellious people had made?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 ¿qué palabras se utilizan para describir cuántos ídolos había hecho el pueblo rebelde?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 quels mots sont utilisés pour décrire le nombre d’idoles que le peuple rebelle avait fabriquées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וַתִּמָּלֵ֥א אַרְצ֖וֹ אֱלִילִ֑ים</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pays est rempli d'idoles;</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Además, su tierra está llena de ídolos,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land is also full of idols;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3:6, over what did a man think his brother should rule since this brother had clothing?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3:6, ¿sobre qué creía un hombre que su hermano debía gobernar, ya que este hermano tenía vestido?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3:6, sur quoi un homme pensait-il que son frère devait régner puisque ce frère avait des vêtements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וְהַמַּכְשֵׁלָ֥ה הַזֹּ֖את תַּ֥חַת יָדֶֽךָ׃</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Prends ces ruines sous ta main! -</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«Toma en tus manos esta ruina»,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let these ruins be under your power,"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3:23, what are the 4 items of finery listed in this verse which the Lord will take away from the haughty daughters? (4 points)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3:23, ¿cuáles son los cuatro artículos de adorno enumerados en este versículo que el Señor quitará a las hijas altivas? (4 puntos)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3:23, quels sont les 4 articles de parure énumérés dans ce verset que le Seigneur enlèvera aux filles hautaines ? (4 points)</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וְהַגִּלְיֹנִים֙ וְהַסְּדִינִ֔ים וְהַצְּנִיפ֖וֹת וְהָרְדִידִֽים׃</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miroirs et les chemises fines, Les turbans et les surtouts légers.</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espejos, el lino fino, los turbantes y los tocados.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mirrors; The fine linen, the turbans, and the robes.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 from whom will the Lord take away the whole supply of bread and the whole supply of water?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 ¿a quién le quitará el Señor al sustentador y al fuerte, toda provisión de pan y toda provisión de agua?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 à qui le Seigneur enlèvera-t-il toute la provision de pain et toute la provision d’eau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מֵסִ֤יר מִירוּשָׁלִַ֙ם֙ וּמִ֣יהוּדָ֔ה</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Va ôter de Jérusalem et de Juda</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quita de Jerusalén y de Judá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Takes away from Jerusalem and from Judah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 what are the 2 items of finery listed in this verse which the Lord will take away from the haughty daughters? (2 points)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 ¿cuáles son los dos artículos de adorno enumerados en este versículo que el Señor quitará a las hijas altivas? (2 puntos)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 quels sont les deux articles de parure énumérés dans ce verset que le Seigneur enlèvera aux filles hautaines ? (2 points)</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הַטַּבָּע֖וֹת וְנִזְמֵ֥י הָאָֽף׃</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bagues et les anneaux du nez;</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anillos y los joyeles de las narices,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rings; The nose jewels,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3:24, what will there be instead of beauty?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3:24, ¿qué habrá en vez de hermosura?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3:24, qu’y aura-t-il à la place de la beauté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4:1, what will seven women say to one man to take away their reproach?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4:1, ¿qué dirán siete mujeres a un hombre para quitar su deshonra?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4:1, que diront sept femmes à un seul homme pour leur enlever leur opprobre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לֵאמֹ֔ר לַחְמֵ֣נוּ נֹאכֵ֔ל וְשִׂמְלָתֵ֖נוּ נִלְבָּ֑שׁ רַ֗ק יִקָּרֵ֤א שִׁמְךָ֙ עָלֵ֔ינוּ</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diront: Nous mangerons notre pain, Et nous nous vêtirons de nos habits; Fais-nous seulement porter ton nom!</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diciendo: «Nosotras comeremos de nuestro pan y nos vestiremos de nuestras ropas. Solamente permítenos llevar tu nombre.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saying, "We will eat our own food and wear our own apparel; Only let us be called by your name,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3:24, what will a girding of sackcloth replace?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3:24, ¿qué será reemplazado por ceñimiento de ropas ásperas?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3:24, que remplacera une ceinture de sac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וְתַ֥חַת פְּתִיגִ֖יל</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lieu d'un large manteau,</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lugar de vestidos de gala,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Instead of a rich robe,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 what equipment of war was abundant in the house of Jacob?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 ¿qué equipo de guerra era abundante en la casa de Jacob?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 quel équipement de guerre était abondant dans la maison de Jacob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וְאֵ֥ין קֵ֖צֶה לְמַרְכְּבֹתָֽיו׃</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y a des chars sans nombre.</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sus carros son innumerables.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there is no end to their chariots.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3:9, Judah and Jerusalem declare their sin instead of doing what?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3:9, Judá y Jerusalén publican su pecado en lugar de hacer ¿qué?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3:9, Juda et Jérusalem déclarent leur péché au lieu de faire quoi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הִגִּ֖ידוּ לֹ֣א כִחֵ֑דוּ</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sans dissimuler.</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lo disimulan!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do not hide it.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3:7, when a man said that he couldn't be the ruler, what else did he say he couldn't do?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3:7, cuando un hombre dijo que no podía ser gobernante, ¿qué más dijo que no podía hacer?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3:7, lorsqu'un homme dit qu'il ne peut pas être le dirigeant, que dit-il d'autre qu'il ne peut pas faire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לֹא־אֶהְיֶ֣ה חֹבֵ֔שׁ</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ne saurais être un médecin,</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tomaré yo ese cuidado,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cannot cure your ills,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Une marque flétrissante,</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cicatriz de fuego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branding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3:18, how much time will pass after Lord will strike the haughty daughters before He will take away the finery?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3:18, ¿cuánto tiempo pasará después de que el Señor hiera a las hijas altivas antes de quitarles sus galas?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3:18, combien de temps s’écoulera-t-il après que le Seigneur aura frappé les filles hautaines avant qu’Il ne leur retire leurs parures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 יָסִ֣יר אֲדֹנָ֗י אֵ֣ת</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 le Seigneur ôtera</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Aquel día quitará el Señor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the Lord will take away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3:8, Jerusalem and Judah fell because of what two things were against the Lord?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3:8, ¿Jerusalén y Judá ha caído a qué dos cosas estaban en contra Jehová?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3:8, Jérusalem et Juda sont tombés à cause de quelles deux choses étaient contre le Seigneur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כִּֽי־לְשׁוֹנָ֤ם וּמַֽעַלְלֵיהֶם֙</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Parce que leurs paroles et leurs oeuvres</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pues la lengua de ellos y sus obras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their tongue and their doings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2:20, When the Lord arises to shake the earth mightily, what will people do with their silver and gold idols?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2:20, ¿qué hará la gente con sus ídolos de plata cuando Jehová se levante para castigar la tierra?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2:20, lorsque le Seigneur se lèvera pour secouer la terre avec force, que feront les gens de leurs idoles d’argent et d’or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יַשְׁלִ֣יךְ הָאָדָ֔ם אֵ֚ת אֱלִילֵ֣י כַסְפּ֔וֹ</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hommes jetteront Leurs idoles d'argent</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arrojará el hombre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man will cast away his idols of silver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3:9, what phrase explains why there was woe to the souls of Judah and Jerusalem?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3:9, ¿qué frase explica por qué hubo ay para sus vidas en Judá y Jerusalén?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3:9, quelle phrase explique pourquoi il y eut du malheur pour les âmes de Juda et de Jérusalem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כִּֽי־גָמְל֥וּ לָהֶ֖ם רָעָֽה׃</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ils se préparent des maux.</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amontonaron mal para sí.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they have brought evil upon themselves.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4:2, in comparison to the time when seven women ask one man to take away their reproach will the Branch of the Lord is beautiful and glorious?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4:2, en comparación al momento en que siete mujeres pidieron a un hombre que les quitara el oprobio, ¿será hermoso y glorioso el renuevo de Jehová ?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4:2, en comparaison de l’époque où sept femmes demandèrent à un homme d’ôter leur opprobre, la Branche du Seigneur sera-t-elle belle et glorieuse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temps-là,</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3:13, what two things does the Lord do in this verse just after describing that His people are oppressed by by children and ruled by women?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3:13, ¿cuáles son las dos cosas que hace Jehová en este versículo justo después de describir que Su pueblo es oprimido por los niños y gobernado por las mujeres?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3:13, quelles sont les deux choses que le Seigneur fait dans ce verset juste après avoir décrit que son peuple est opprimé par des enfants et gouverné par des femmes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2:12, what will happen to everything lifted up, proud, or lofty in the day of the Lord of hosts?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2:12, ¿qué pasará con todo lo soberbio, altivo, o arrogante en el día de Jehová de los ejércitos?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2:12, qu’arrivera-t-il à tout ce qui est élevé, orgueilleux ou prétentieux au jour du Seigneur des armées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וְשָׁפֵֽל׃</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afin qu'il soit abaissé;</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 abatido;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be brought low—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3:10, to whom will it be well even when the city is falls?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3:10, ¿a quién le irá bien incluso cuando la ciudad caiga?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3:10, à qui sera-t-il heureux même lorsque la ville tombera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אִמְר֥וּ צַדִּ֖יק</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Dites que le juste</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Decid al justo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 to the righteous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2:10, what words in this verse mean nearly the same thing as: the glory of His majesty?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2:10, ¿qué palabras en este versículo significan casi lo mismo que: del resplandor de su majestad?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2:10, quels mots dans ce verset signifient presque la même chose que : la gloire de sa majesté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מִפְּנֵי֙ פַּ֣חַד יְהוָ֔ה</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éviter la terreur de l'Éternel</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la presencia temible de Jehová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terror of the Lord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3:8, what will happen to two specific places because their tongue and their doings are against the Lord?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3:8, ¿qué pasará con dos lugares específicos porque su lengua y sus obras son contra Jehová?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3:8, qu’arrivera-t-il à deux endroits spécifiques parce que leur langue et leurs actions sont contre le Seigneur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כָשְׁלָה֙ יְר֣וּשָׁלִַ֔ם וִיהוּדָ֖ה נָפָ֑ל</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Jérusalem chancelle, Et Juda s'écroule,</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arruinada está Jerusalén y Judá ha caído;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Jerusalem stumbled, And Judah is fallen,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3:18, what word appears to summarize things like jingling anklets, scarves, crescents, pendants, bracelets, veils, among other things?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3:18, ¿qué palabra parece resumir cosas como tobilleras tintineantes, bufandas, medialunas, colgantes, pulseras, velos, entre otras cosas?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N/A</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תִּפְאֶ֧רֶת</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N/A</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adorno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finery: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וְעֹמֵ֖ד לָדִ֥ין עַמִּֽים׃</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 présente pour plaider, Il est debout pour juger les peuples.</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está en pie para litigar y para juzgar a su pueblo.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stands up to plead, And stands to judge the people.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3:6, what did a man think his brother should be since he had clothing?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3:6, ¿Qué pensó un hombre que debía ser su hermano ya que tenía vestido?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3:6, que pensait un homme que son frère devait être puisqu’il avait des vêtements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לְכָ֔ה קָצִ֖ין תִּֽהְיֶה־לָּ֑נוּ</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sois notre chef!</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tú serás nuestro gobernante»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be our ruler,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2:18, what will the Lord do with the idols when the day of the Lord of hosts Shall come upon everything proud and lofty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2:18, ¿qué hará Jehová con los ídolos cuando el día de Jehová de los ejércitos venga sobre todo lo soberbio y altivo?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2:18, que fera le Seigneur des idoles lorsque le jour du Seigneur des armées viendra sur tout ce qui est orgueilleux et hautain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כָּלִ֥יל יַחֲלֹֽף׃</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disparaîtront.</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acabará por completo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utterly abolish.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3:12, what is God saying the leaders of His people are destroying?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3:12, ¿qué está diciendo Dios que los líderes de Su pueblo están torciendo?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3:12, que dit Dieu que les dirigeants de son peuple détruisent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וְדֶ֥רֶךְ אֹֽרְחֹתֶ֖יךָ בִּלֵּֽעוּ׃ ס</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corrompent la voie dans laquelle tu marches.</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tuercen el curso de tus caminos!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destroy the way of your paths."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 what words in this verse mean nearly the same as: the haughtiness of men shall be bowed down?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 ¿qué palabras en este versículo significan casi lo mismo que: la soberbia humana será humillada?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 quels mots dans ce verset signifient presque la même chose que : l’orgueil des hommes sera courbé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עֵינֵ֞י גַּבְה֤וּת אָדָם֙ שָׁפֵ֔ל</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L'homme au regard hautain sera abaissé,</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altivez de la mirada del hombre será abatida;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lofty looks of man shall be humbled,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2:12, the day of the Lord of hosts shall come upon what thing that mean nearly the same thing as upon everything lifted up. (2 points)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2:12, el día de Jehová de los ejércitos vendrá sobre todo lo que es arrogante. ¿qué dos otras palabras describen estras cosas? (2 puntos)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2:12, le jour du Seigneur des armées viendra sur quoi que ce soit qui signifie presque la même chose que sur tout ce qui est élevé. (2 points)</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 כָּל־גֵּאֶ֖ה</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Contre tout homme orgueilleux et hautain,</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vendrá sobre todo soberbio y altivo,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come upon everything proud and lofty,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2:19, they will go into the caves of the earth to get away from what two things? (2 points)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2:19, entrarán en las cuevas de la tierra para alejarse de ¿qué dos cosas? (2 puntos)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2:19, ils iront dans les cavernes de la terre pour fuir quelles deux choses ? (2 points)</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2:12, what will come upon everything proud and lofty?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2:12, ¿qué vendrá sobre todo lo soberbio y altivo?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2:12, qu’arrivera-t-il à tout ce qui est orgueilleux et hautain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י֞וֹם לַיהוָ֧ה צְבָא֛וֹת</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 y a un jour pour l'Éternel des armées</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el día de Jehová de los ejércitos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day of the Lord of hosts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2:13, what words describe the cedars of Lebanon that will be brought low in the day of the Lord?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2:13, ¿qué palabras describen los cedros del Líbano que serán abatidos en el día de Jehová?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2:13, quels mots décrivent les cèdres du Liban qui seront abaissés au jour du Seigneur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הָרָמִ֖ים וְהַנִּשָּׂאִ֑ים</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hauts et élevés,</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altos y erguidos,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are high and lifted up,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4:1, why will seven women ask one man to be called by his name?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4:1, ¿por qué siete mujeres pedirán a un hombre que lleve su nombre?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4:1, pourquoi sept femmes demanderaient-elles à un seul homme d’être appelées par son nom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אֱסֹ֖ף חֶרְפָּתֵֽנוּ׃ ס</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Enlève notre opprobre!</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¡Quita nuestra deshonra!»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take away our reproach."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3:12, who will oppress the people who declare their sin as Sodom?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3:12, ¿quién oprimirá al pueblo que declara su pecado como Sodoma?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3:12, qui opprimera le peuple qui déclare son péché comme étant Sodome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נֹגְשָׂ֣יו מְעוֹלֵ֔ל</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pour oppresseurs des enfants,</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son muchachos,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children are their oppressors,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2:20, which silver and gold objects will people cast away in the day that the Lord arises to shake the earth mightily?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2:20, ¿qué objetos de plata y oro desecharán las personas el día en que Jehová se levante para arrojará la tierra?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2:20, quels objets en argent et en or les gens jetteront-ils le jour où le Seigneur se lèvera pour secouer la terre avec force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עָֽשׂוּ־לוֹ֙ לְהִֽשְׁתַּחֲוֺ֔ת</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Qu'ils s'étaient faites pour les adorer,</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le hicieron para que adorara.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they made, each for himself to worship,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מִפְּנֵ֞י פַּ֤חַד יְהוָה֙ וּמֵהֲדַ֣ר גְּאוֹנ֔וֹ</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éviter la terreur de l'Éternel et l'éclat de sa majesté,</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causa de la presencia temible de Jehová y del resplandor de su majestad,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terror of the Lord And the glory of His majesty,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 what words are used to describe what they did with the idols they had made?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 ¿qué palabras se utilizan para describir lo que hicieron a los ídolos que habían hecho?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 quels mots sont utilisés pour décrire ce qu’ils ont fait avec les idoles qu’ils avaient fabriquées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לְמַעֲשֵׂ֤ה יָדָיו֙ יִֽשְׁתַּחֲו֔וּ</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se prosternent devant</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han arrodillado ante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worship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3:17, what body region will the lord uncover because the people are haughty?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3:17 ¿qué parte del cuerpo rapará el Señor porque el pueblo se ensoberbece?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3:17, quelle région du corps le Seigneur découvrira-t-il parce que le peuple est hautain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וַיהוָ֖ה פָּתְהֵ֥ן יְעָרֶֽה׃ ס</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découvrira leur nudité.</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Jehová descubrirá sus vergüenzas.»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Lord will uncover their secret parts."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3:12, who is God speaking to when He tells them that their leaders are destroying the way of their paths?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3:12, ¿a quién le habla Dios cuando le dice que sus líderes están destruyendo el camino de sus caminos?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3:12, à qui Dieu s’adresse-t-il lorsqu’il leur dit que leurs dirigeants détruisent leur chemin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עַמִּי֙</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 peuple,</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¡Pueblo mío,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My people!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 what words in this verse mean nearly the same thing as: each man humbles himself?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 ¿qué palabras en este versículo significan casi lo mismo que “el varón se ha humillado”?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 quels mots dans ce verset signifient presque la même chose que : chacun s’humilie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וַיִּשַּׁ֥ח אָדָ֖ם</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petits seront abattus,</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se ha inclinado el hombre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People bow down,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2:12, when the day of Lord of hosts comes upon everything proud and lofty, what shall be brought low?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2:12, cuando el día de Jehová de los ejércitos vendrá sobre todo soberbio y altivo, ¿qué será abatido?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2:12, lorsque le jour du Seigneur des armées viendra sur tout ce qui est orgueilleux et hautain, qui sera abaissé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2025-10-28T23:28:43Z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