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what statement is similar to saying the plunder of the poor is in your houses?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afirmación es similar a decir que el despojo de los pobres está en vuestras casas?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quelle affirmation est similaire à celle qui dit que le butin des pauvres est dans vos maisons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וְהִקְשִׁ֥יב קֶ֖שֶׁב</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 était attentive,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Miró entonces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listened earnestly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what land features that are lifted up will be brought low in the day of the Lord?  (2 points)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¿qué características del terreno que son elevadas serán humilladas en el día de Jehová? (2 puntos)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2:14, quelles caractéristiques du territoire qui sont élevées seront abaissées au jour du Seigneur ? (2 points)</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כָּל־הֶהָרִ֣ים הָרָמִ֑ים וְעַ֖ל כָּל־הַגְּבָע֥וֹת</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toutes les hautes montagnes, Et contre toutes les collines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todos los montes altos y sobre todos los collados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all the high mountains, And upon all the hills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do the the world?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le hizo Lucero al mundo?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qu’a fait Astre brillant au monde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תֵּבֵ֛ל כַּמִּדְבָּ֖ר</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réduisait le monde en désert,</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puso el mundo como un desierto,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made the world as a wilderness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does the breath of the Lord do to the much wood in Tophet?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hace el aliento de Jehová con la mucha leña en Tofet?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30:33, que fait le souffle du Seigneur à la grande quantité de bois qui est à Tophet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בֹּעֲרָ֖ה בָּֽהּ׃ ס</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souffle de l'Éternel l'enflamme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encenderá.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Kindles it.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what will be given to the wicked?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¿qué se les dará a los malvados?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que sera-t-il donné aux méchants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כִּֽי־גְמ֥וּל יָדָ֖יו</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recueillera</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según las obras de sus manos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reward of his hands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what related to the Lord is in Jerusalem?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¿qué de Jehová hay en Jerusalén?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qu’est-ce qui est lié au Seigneur et qui se trouve à Jérusalem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וְאַתֶּם֙ בִּֽעַרְתֶּ֣ם הַכֶּ֔רֶם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avez brouté la vigne!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vosotros habéis devorado la viña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eaten up the vineyard;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וְתַנּ֥וּר ל֖וֹ בִּירוּשָׁלִָֽם׃ ס</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fournaise dans Jérusalem.</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horno en Jerusalén.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whose furnace is in Jerusalem.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what will be excellent and appealing?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¿qué será grandeza y honra?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qu’est-ce qui sera excellent et attrayant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 הָאָ֙רֶץ֙</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fruit du pays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fruto del país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fruit of the earth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Where will the king of Assyria pass through and overflow?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¿Por dónde pasará el rey de Asiria, y cómo inundará y seguirá creciendo?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Où le roi d’Assyrie passera-t-il et débordera-t-il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וְחָלַ֤ף בִּֽיהוּדָה֙ שָׁטַ֣ף וְעָבַ֔ר</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pénétrera dans Juda, il débordera et inondera,</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pasando por Judá, inundará y seguirá creciendo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pass through Judah, He will overflow and pass over,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what is full of indignation?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¿qué está lleno de ira?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qu’est-ce qui est plein d’indignation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שְׂפָתָיו֙ מָ֣לְאוּ זַ֔עַם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lèvres sont pleines de fureur,</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labios, llenos de ira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lips are full of indignation,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30:21, what will you hear being said behind you whenever you turn to the right hand Or whenever you turn to the left?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30:21, ¿qué oirás que se dice detrás de ti además de que echéis a la mano derecha, ni tampoco os desviéis a la mano izquierda?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30:21, qu'entendrez-vous dire derrière vous chaque fois que vous vous tournerez à droite ou chaque fois que vous vous tournerez à gauche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הַדֶּ֙רֶךְ֙ לְכ֣וּ ב֔וֹ</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chemin, marchez-y!</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es el camino, andad por él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way, walk in it,"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in the day that the Lord binds up the bruises of His people, what will be like the light of the sun?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el día que Jehová vende la herida de su pueblo, ¿qué será como la luz del sol?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au jour où le Seigneur pansera les plaies de son peuple, qu’est-ce qui sera comme la lumière du soleil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For what had Isaiah longed, but it was turned into fear instead?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¿qué anhelo de Isaías se transformó en espanto?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21:4, « À quoi Ésaïe avait-il aspiré, et son désir s’est-il transformé en crainte ?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אוֹר־הַלְּבָנָה֙ כְּא֣וֹר הַֽחַמָּ֔ה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lumière de la lune sera comme la lumière du soleil,</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luz de la luna será como la luz del sol,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light of the moon will be as the light of the sun,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to whom do the righteous say that other masters have had dominion over them?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¿a quiénes dicen los justos que otros amos se han enseñoreado de ellos?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à qui les justes disent-ils que d’autres maîtres ont dominé sur eux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אֱלֹהֵ֔ינוּ</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 notre Dieu,</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Dios nuestro,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our God,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26:4, what should we do because Yah, the Lord, is everlasting strength?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26:4, ¿qué debemos hacer porque en Jehová, el Señor, está la fortaleza de los siglos?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26:4, que devons-nous faire parce que Yah, le Seigneur, est une force éternelle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בִּטְח֥וּ בַֽיהוָ֖ה עֲדֵי־עַ֑ד</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Confiez-vous en l'Éternel à perpétuité,</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Confiad en Jehová perpetuamente,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Trust in the Lord forever,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both he who helps and he who is helped will fall down. When will this happen?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caerá el ayudador y caerá el ayudado. ¿Qué parte del versículo explica por qué sucede esto?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celui qui aide et celui qui est aidé tomberont. Quand cela arrivera-t-il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וַֽיהוָ֞ה יַטֶּ֣ה יָד֗וֹ</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l'Éternel étendra sa main,</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manera que al extender Jehová su mano,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Lord stretches out His hand,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by what type of weapon will Assyria fall after the Lord's people return to Him and throw away their idols?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¿con qué tipo de arma caerá Asiria después de que el pueblo de Jehová vuelva a Él y arroje sus ídolos?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par quel type d’arme l’Assyrie tombera-t-elle après que le peuple du Seigneur sera revenu à Lui et aura rejeté ses idoles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בְּחֶ֣רֶב לֹא־אִ֔ישׁ</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un glaive qui n'est pas celui d'un homme,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espada no de varón;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a sword not of man,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who is not slain with the sword nor dead in battle?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¿quiénes no es muertos a espada ni muertos en guerra?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qui n’est pas tué par l’épée ni mort au combat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נֶ֣שֶׁף חִשְׁקִ֔י</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de mes plaisirs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noche de mi deseo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night for which I longed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חֲלָלַ֙יִךְ֙ לֹ֣א חַלְלֵי־חֶ֔רֶב</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morts ne périront pas par l'épée,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muertos no son muertos a espada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slain men are not slain with the sword,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30:19, when will he answer you?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30:19 ¿cuándo te responderá?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30:19, quand vous répondra-t-il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לְק֣וֹל זַעֲקֶ֔ךָ כְּשָׁמְעָת֖וֹ</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crieras; Dès qu'il aura entendu,</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oír la voz de tu clamor.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sound of your cry; When He hears it,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26:12, who will establish peace for us?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26:12, ¿quién dará nuestra paz?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26:12, qui établira la paix pour nous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Lord,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What two age groups are mentioned when the King of Assyria would lead away the Egyptians and Ethiopians naked and barefoot?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¿Cuáles son los dos grupos de edades mencionados cuando el rey de Asiria se llevaría a los egipcios y etíopes desnudos y descalzos?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20:4, quels sont les deux groupes d’âge mentionnés lorsque le roi d’Assyrie emmenait les Égyptiens et les Éthiopiens nus et pieds nus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נְעָרִ֥ים וּזְקֵנִ֖ים</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jeunes hommes et les vieillards,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jóvenes y a ancianos,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young and old,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3:6, what did a man think his brother should be since he had clothing?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3:6, ¿Qué pensó un hombre que debía ser su hermano ya que tenía vestido?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3:6, que pensait un homme que son frère devait être puisqu’il avait des vêtements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לְכָ֔ה קָצִ֖ין תִּֽהְיֶה־לָּ֑נוּ</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sois notre chef!</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serás nuestro gobernante»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be our ruler,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what will the Lord do with or against the elders of His people and His princes?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hará el Señor con o contra los ancianos de su pueblo y sus príncipes?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 fera le Seigneur avec ou contre les anciens de son peuple et ses princes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who have fled together?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¿quiénes juntos huyeron?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22:3, qui ont fui ensemble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בְּמִשְׁפָּ֣ט יָב֔וֹא</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entre en jugement</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vendrá a juicio contra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enter into judgment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kind of stones will the Lord be for both the houses of Israel ?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clase de piedras será Jehová para las dos casas de Israel?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De quelles pierres l’Éternel sera-t-il pour les deux maisons d’Israël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וּלְאֶ֣בֶן נֶ֠גֶף וּלְצ֨וּר מִכְשׁ֜וֹל לִשְׁנֵ֨י בָתֵּ֤י יִשְׂרָאֵל֙</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aussi une pierre d'achoppement, Un rocher de scandale pour les deux maisons d'Israël,</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 las dos casas de Israel, por piedra para tropezar, por tropezadero para caer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a stone of stumbling and a rock of offense To both the houses of Israel,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what are the 4 items of finery listed in this verse which the Lord will take away from the haughty daughters? (4 points)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¿cuáles son los cuatro artículos de adorno enumerados en este versículo que el Señor quitará a las hijas altivas? (4 puntos)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quels sont les 4 articles de parure énumérés dans ce verset que le Seigneur enlèvera aux filles hautaines ? (4 points)</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הַמַּֽחֲלָצוֹת֙ וְהַמַּ֣עֲטָפ֔וֹת וְהַמִּטְפָּח֖וֹת וְהָחֲרִיטִֽים׃</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vêtements précieux et les larges tuniques, Les manteaux et les gibecières;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ropas de gala, los mantoncillos, los velos, las bolsas,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festal apparel, and the mantles; The outer garments, the purses,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21:12, Who said, "The morning comes, and also the night."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21:12, ¿Quién dijo: «La mañana viene, y después la noche»?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21:12, qui a dit : « Le matin vient, et aussi la nuit.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אָמַ֣ר שֹׁמֵ֔ר</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sentinelle répond:</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guarda respondió: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watchman said,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Who will Isaiah wait on  ?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¿a quién esperará Isaías?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À qui Ésaïe s'adressera-t-il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וְחִכִּ֙יתִי֙ לַיהוָ֔ה</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J'espère en l'Éternel,</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»Esperaré, pues, a Jehová,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wait on the Lord,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when they flee from their enemies, what will their company be like?  Two analogies are provided. One is as a banner on a hill. What is the other analogy?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cuando huyan de sus enemigos, ¿cómo será su compañía? Se ofrecen dos analogías. Una es como una bandera sobre una colina. ¿Cuál es la otra analogía?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30:17, lorsqu'ils fuiront leurs ennemis, à quoi ressemblera leur compagnie ? Deux analogies sont proposées. L'une est celle d'une bannière sur une colline. Quelle est l'autre analogie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כָּל־קְצִינַ֥יִךְ נָֽדְדוּ־יַ֖חַד</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tes chefs fuient ensemble,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tus príncipes juntos huyeron del arco,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your rulers have fled together;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 אִם־נוֹתַרְתֶּ֗ם כַּתֹּ֙רֶן֙ עַל־רֹ֣אשׁ הָהָ֔ר</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vous restiez Comme un signal au sommet de la montagne,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quedéis como un mástil en la cumbre de un monte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Till you are left as a pole on top of a mountain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two sentences describe how soon the prophecy against Babylon will be fulfilled.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dos frases describen cuán pronto se cumplirá la profecía contra Babilonia?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quelles sont les deux phrases qui décrivent le moment où la prophétie contre Babylone s’accomplira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וְקָר֤וֹב לָבוֹא֙ עִתָּ֔הּ וְיָמֶ֖יהָ לֹ֥א יִמָּשֵֽׁכוּ׃</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temps est près d'arriver, Et ses jours ne se prolongeront pas.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tiempo está a punto de llegar; no se prolongarán sus días.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time is near to come, And her days will not be prolonged."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what words describe the time interval between when the Assyrians take captives from Egypt and Ethiopia and the time when the inabitants of this teritoria shall say "how shall we escape?"?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¿qué palabras describen el intervalo de tiempo entre cuando los asirios toman cautivos de Egipto y Etiopía y el momento en que los habitantes de este territorio dirán "¿cómo escaparemos nosotros?"?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20:6, quels mots décrivent l'intervalle de temps entre le moment où les Assyriens prennent des captifs d'Égypte et d'Éthiopie et le moment où les habitants de ce territoire diront « comment échapperons-nous ? »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הִנֵּה־כֹ֣ה</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diront en ce jour:</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dirá en aquel día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say in that day,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4:1, how many women will ask to be called by the name of one man?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4:1, ¿cuántas mujeres pedirán llevar el nombre de un solo hombre?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4:1, combien de femmes demanderont à être appelées par le nom d’un seul homme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וְהֶחֱזִיקוּ֩ שֶׁ֨בַע נָשִׁ֜ים בְּאִ֣ישׁ אֶחָ֗ד</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sept femmes saisiront</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siete mujeres echarán mano de un hombre,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seven women shall take hold of one man,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while being like birds flying about, what 4 things will the Lord of hosts do for Jerusalem?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como las aves que vuelan, ¿qué 4 cosas hará Jehová de los ejércitos a Jerusalén?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tout en étant comme des oiseaux volant, quelles sont les 4 choses que le Seigneur des armées fera pour Jérusalem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גָּנ֥וֹן וְהִצִּ֖יל פָּסֹ֥חַ וְהִמְלִֽיט׃</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protégera et délivrera, Il épargnera et sauvera.</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amparando, librando, preservando y salvando.»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Defending, He will also deliver it; Passing over, He will preserve it."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27:3, why does the Lord keep the vineyard night and day?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27:3, ¿por qué Jehová guarda la viña noche y día?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27:3, pourquoi le Seigneur garde-t-il la vigne nuit et jour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What 2 characteristics of the heart are mentioned in this verse ?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¿cuáles son las dos características del corazón que se mencionan en este versículo?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quelles sont les deux caractéristiques du cœur mentionnées dans ce verset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פֶּ֚ן יִפְקֹ֣ד עָלֶ֔יהָ</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peur qu'on ne l'attaque,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guardaré de noche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any hurt it,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21:6, What did the Lord tell Isaiah to have a watchman do?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21:6, ¿Qué le dijo el Señor a Isaías que hiciera un centinela?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21:6, qu’est-ce que le Seigneur a dit à Ésaïe de faire faire à un sentinelle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יִרְאֶ֖ה יַגִּֽיד׃</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Qu'elle annonce ce qu'elle verra. -</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haga saber lo que vea.»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him declare what he sees."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from afar, what have all who are found in the tumultuous city done?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desde lejos, ¿qué han hecho todos los que se encuentran en la ciudad tumultuosa?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22:3, de loin, qu’ont fait tous ceux qui se trouvent dans la ville tumultueuse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מֵרָח֖וֹק בָּרָֽחוּ׃</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Tandis qu'ils prennent au loin la fuite.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aunque habían huido lejos.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fled from afar.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14:11, what two things do the kings in "hell" say is brought down to Sheol?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14:11, ¿cuáles son las dos cosas que los reyes del seol dicen que son llevadas al seol?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14:11, quelles sont les deux choses que les rois du séjour des morts disent avoir été amenées au Shéol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הוּרַ֥ד שְׁא֛וֹל גְּאוֹנֶ֖ךָ הֶמְיַ֣ת נְבָלֶ֑יךָ</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Ta magnificence est descendue dans le séjour des morts, Avec le son de tes luths;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Descendió al seol tu soberbia y el sonido de tus arpas;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pomp is brought down to Sheol, And the sound of your stringed instruments;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26:8, in what way have we waited for the Most Upright?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26:8 ¿en qué camino hemos esperado al que es recto?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26:8, de quelle manière avons-nous attendu le Très-Juste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אַ֣ף אֹ֧רַח מִשְׁפָּטֶ֛יךָ יְהוָ֖ה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ô Éternel! sur la voie de tes jugements;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También en el camino de tus juicios, Jehová,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in the way of Your judgments, O Lord,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who will no longer be called generous?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¿quién ya no será llamado generoso?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qui ne sera plus qualifié de noble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בְּגַאֲוָ֛ה וּבְגֹ֥דֶל לֵבָ֖ב לֵאמֹֽר׃</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disent avec orgueil et fierté:</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dicen con soberbia y con altivez de corazón: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say in pride and arrogance of heart: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לֹֽא־יִקָּרֵ֥א ע֛וֹד לְנָבָ֖ל נָדִ֑יב</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donnera plus à l'insensé le nom de noble,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ruin nunca más será llamado generoso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foolish person will no longer be called generous,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breath of the Lord is like an overflowing stream to sift the nations, what will be heard?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el aliento de Jehová sea cual torrente que inunda para zarandear a las naciones, ¿qué se oirá?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lorsque le souffle du Seigneur sera comme un torrent débordant pour cribler les nations, qu’entendra-t-on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וְהִשְׁמִ֨יעַ יְהוָ֜ה אֶת־ה֣וֹד קוֹל֗וֹ</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l'Éternel fera retentir sa voix majestueuse,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hará oír su potente voz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cause His glorious voice to be heard,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when the Lord shows mercy to Jacob and chooses Israel, what will he do for them?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cuando Jehová tendrá piedad de Jacob y de nuevo escogerá a Israel, ¿qué hará por ellos?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lorsque L'Éternel fera miséricorde à Jacob et choisira Israël, que fera-t-il pour eux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וְהִנִּיחָ֖ם עַל־אַדְמָתָ֑ם</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les rétablira dans leur pays;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hará reposar en su tierra.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settle them in their own land.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having done what with a continual stroke?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se describe a Babilonia como la que hizo ¿qué con llaga permanente?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que Babylone a-t-elle fait en infligeant des coups sans relâche?</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מַכֶּ֤ה עַמִּים֙ בְּעֶבְרָ֔ה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dans sa fureur frappait les peuples,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hería a los pueblos con furor,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who struck the people in wrath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What does the Lord bring over them?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¿qué trae el Señor sobre ellos?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Au sens figuré, qu’est-ce que le Seigneur leur réserve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עֲלֵיהֶ֜ם אֶת־מֵ֣י הַנָּהָ֗ר</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eaux du fleuve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ellos aguas de ríos,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them The waters of the River,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22:4, what did Isaiah ask to be done or to not be done because of the plundering of the daughter of his people?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22:4, ¿qué pidió Isaías que se hiciera o que no se hiciera a causa de la destrucción de la hija de mi pueblo?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22:4, qu’est-ce qu’Ésaïe a demandé qu’il soit fait ou qu’il ne soit pas fait à cause du pillage de la fille de son peuple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what will be stretching out ?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¿qué se estará extendiendo?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qu'est-ce qui s'étendra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אַל־תָּאִ֣יצוּ לְנַֽחֲמֵ֔נִי</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N'insistez pas pour me consoler</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os afanéis por consolarme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labor to comfort me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what words describe what the Lord's people had done against the Him?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¿qué palabras describen lo que el pueblo de Jehová había hecho contra Él?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quels mots décrivent ce que le peuple du Seigneur avait fait contre Lui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לַאֲשֶׁ֛ר הֶעְמִ֥יקוּ סָרָ֖ה בְּנֵ֥י יִשְׂרָאֵֽל׃</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on s'est profondément détourné, Enfants d'Israël!</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quien se rebelaron gravemente los hijos de Israel!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whom the children of Israel have deeply revolted.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32:6, what will the heart of the foolish person do?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32:6 ¿Qué hará el corazón del ruin?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32:6, que fera le cœur de l’insensé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וְלִבּ֖וֹ יַעֲשֶׂה־אָ֑וֶן</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coeur s'adonne au mal,</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corazón maquina iniquidad,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heart will work iniquity: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מֻטּ֣וֹת כְּנָפָ֔יו</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déploiement de ses ailes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Luego, extendiendo sus alas,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stretching out of his wings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What shall Isaiah name his son ?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¿qué nombre le pondrá Isaías a su hijo?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Quel nom Ésaïe donnera-t-il à son fils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קְרָ֣א שְׁמ֔וֹ מַהֵ֥ר שָׁלָ֖ל חָ֥שׁ בַּֽז׃</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Donne-lui pour nom Maher Schalal Chasch Baz.</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«Ponle por nombre Maher-salal-hasbaz.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"Call his name Maher-Shalal-Hash-Baz;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when the wicked finally do see, how will they feel about their envy of people?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cuando los malvados finalmente vean, ¿cómo se sentirán acerca de su envidia al pueblo?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quand ils verront votre zèle pour le peuple, que ressentiront les méchants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יֶחֱז֤וּ וְיֵבֹ֙שׁוּ֙</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en seront confus;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por fin vean, se avergonzarán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will see and be ashamed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30:25, on what geological features where will there be rivers and streams of water?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30:25, ¿en qué accidentes geográficos habrá ríos y corrientes de agua?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30:25, sur quelles caractéristiques géologiques y aura-t-il des rivières et des ruisseaux d’eau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עַל־כָּל־הַ֣ר גָּבֹ֗הַ וְעַל֙ כָּל־גִּבְעָ֣ה נִשָּׂאָ֔ה</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toute haute montagne et sur toute colline élevée,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todo monte alto y sobre todo collado elevado habrá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on every high mountain And on every high hill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after Jehovah strikes and heals Egypt, what three things will happen in that country?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después de que Jehová herirá y sanará a Egipto, ¿qué tres acciones que ocurrirán en ese país?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après que Jéhovah aura frappé et guéri l’Égypte, quelles sont les trois choses qui se produiront dans ce pays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וְשָׁ֙בוּ֙ עַד־יְהוָ֔ה וְנֶעְתַּ֥ר לָהֶ֖ם וּרְפָאָֽם׃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 convertiront à l'Éternel, Qui les exaucera et les guérira.</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Ellos se convertirán a Jehováy él les será clemente y los sanará.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return to the Lord, and He will be entreated by them and heal them.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21:10, after lamenting for the threshing and the grain of his floor, what did the watchman or Isaiah say he had done?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21:10, después de referirse al pueblo como trillado y aventado, ¿qué dijo Isaías que había hecho?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21:10, après s’être lamenté sur le battage et le grain de son aire, qu’a dit le gardien ou Ésaïe avoir fait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הִגַּ֥דְתִּי לָכֶֽם׃ ס</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vous l'ai annoncé.</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os he dicho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declared to you.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what clause means about the same thing as saying that Israel will take them captive whose captives they were?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¿qué cláusula significa aproximadamente lo mismo que decir que Israel tomará cautivos a aquellos de quienes eran cautivos?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quelle clause signifie à peu près la même chose que de dire qu’Israël emmènera en captivité ceux dont ils étaient captifs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וְרָד֖וּ בְּנֹגְשֵׂיהֶֽם׃ס</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domineront sur leurs oppresseurs.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señorearán sobre los que los oprimieron.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rule over their oppressors.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3:7, what did a man say should not be done for him because there was neither food nor clothing in his house?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3:7, ¿qué dijo un hombre que no se le debía hacer porque no había ni pan ni vestir en su casa?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3:7, qu’est-ce qu’un homme a dit qu’il ne fallait pas faire pour lui parce qu’il n’y avait ni nourriture ni vêtements dans sa maison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תְשִׂימֻ֖נִי קְצִ֥ין עָֽם׃</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m'établissez pas chef du peuple!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me hagáis gobernante del pueblo!»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make me a ruler of the people."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30:18, why will the Lord be exalted?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30:18, además de ser exaltado Jehová, ¿qué más hace?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30:18, pourquoi le Seigneur se lèvera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וְלָכֵ֥ן יָר֖וּם לְרַֽחֶמְכֶ֑ם</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se lèvera pour vous faire miséricorde;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pesar de todo, será exaltado y tendrá de vosotros misericordia,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therefore He will be exalted, that He may have mercy on you.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when the light of the sun will be sevenfold, the Lord will do what in addition to heal the stroke of the wound of His people?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cuando la luz del sol sea siete veces mayor, ¿qué hará Jehová además de curar la llaga que le causó?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lorsque la lumière du soleil sera septuple, que fera le Seigneur en plus pour guérir le coup de la blessure de son peuple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חֲבֹ֤שׁ יְהוָה֙ אֶת־שֶׁ֣בֶר עַמּ֔וֹ</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Lorsque l'Éternel bandera la blessure de son peuple,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cuando vende Jehová la herida de su pueblo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that the Lord binds up the bruise of His people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27:4, someone might set briers and thorns against the Lord in what?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27:4, ¿por qué alguien podría poner espinos y cardos contra Jehová?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27:4, que pourrait faire le Seigneur avec des ronces et des épines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בַּמִּלְחָמָ֔ה</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si je trouve à combattre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mí en batalla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Me in battle?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place was prepared for the king and when was it prepared?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lugar fue preparado para el rey y cuándo fue dispuesto?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30:33, quelle place a été préparée pour le roi et quand a-t-elle été préparée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 what equipment of war was abundant in the house of Jacob?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 ¿qué equipo de guerra era abundante en la casa de Jacob?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 quel équipement de guerre était abondant dans la maison de Jacob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קֵ֖צֶה לְמַרְכְּבֹתָֽיו׃</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 des chars sans nombre.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carros son innumerables.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is no end to their chariots.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who accuses the daughters of Zion because they are haughty?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¿quién acusa a las hijas de Sión porque se ensoberbecen?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qui accuse les filles de Sion parce qu’elles sont hautaines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dit:</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Asimismo dice Jehová: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says: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Who shall bless Egypt, Assyria, and Israel?  Be specific.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¿quién bendecirá a Egipto, Asiria e Israel? Sea específico.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 Qui bénira l'Égypte, l'Assyrie et Israël ? » Soyez précis.</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בֵּרֲכ֛וֹ יְהוָ֥ה צְבָא֖וֹת לֵאמֹ֑ר</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les bénira, en disant:</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de los ejércitos los bendecirá diciendo: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whom the Lord of hosts shall bless, saying,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Who will the gloom be not upon ?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¿sobre quién no estará la oscuridad?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Sur qui les ténèbres ne tomberont-elles pas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מוּעָף֮ לַאֲשֶׁ֣ר מוּצָ֣ק לָהּ֒</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les ténèbres ne régneront pas toujours Sur la terre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no habrá siempre oscuridad para la que está ahora en angustia,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Nevertheless the gloom will not be upon her who is distressed,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just before the watchman announced that Babylon had fallen what did he see coming with a pair of horsemen?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justo antes de que el centinela anunciara que Babilonia había caído, ¿qué vio venir con jinetes de dos en dos?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juste avant que la sentinelle n’annonce que Babylone était tombée, qu’a-t-elle vu venir avec une paire de cavaliers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וְהִנֵּה־זֶ֥ה בָא֙ רֶ֣כֶב אִ֔ישׁ</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il vient de la cavalerie,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vienen hombres montados,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 here comes a chariot of men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כִּֽי־עָר֤וּךְ מֵֽאֶתְמוּל֙ תָּפְתֶּ֔ה ׳גַּם־הוּא׳ ״גַּם־הִ֛יא״ לַמֶּ֥לֶךְ הוּכָ֖ן</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Depuis longtemps un bûcher est préparé, Il est préparé pour le roi,</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Tofet ya de tiempo está dispuesto y preparado para el rey.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Tophet was established of old, Yes, for the king it is prepared.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when will a man cast away his idols of silver and his idols of gold? Be specific.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¿cuándo arrojará el hombre sus ídolos de plata y sus ídolos de oro? Sea específico.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quand l'homme rejettera-t-il ses idoles d'argent et ses idoles d'or ? Soyez précis.</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When will five cities in the land of Egypt speak the language of Canaan?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¿Cuándo cinco ciudades de la tierra de Egipto hablarán la lengua de Canaán?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Quand cinq villes du pays d’Égypte parleront-elles la langue de Canaan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יִהְיוּ֩</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 il</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27:7, what question is asked about Israel and slaughtering?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27:7, ¿qué pregunta se hace acerca de los israelitas y de la muerte?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27:7, quelle question est posée à propos d’Israël et du massacre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אִם־כְּהֶ֥רֶג הֲרֻגָ֖יו הֹרָֽג׃</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L'a-t-il tué comme il a tué ceux qui le tuaient?</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ha sido muerto como fueron muertos los que lo mataron?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has He been slain according to the slaughter of those who were slain by Him?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26:9, what will happen in the world when the Lord's judgments are in the earth?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26:9, ¿qué sucederá en el mundo cuando los juicios de Jehová estén en la tierra?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26:9, que se passera-t-il dans le monde lorsque les jugements du Seigneur seront sur la terre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צֶ֥דֶק לָמְד֖וּ יֹשְׁבֵ֥י תֵבֵֽל׃</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du monde apprennent la justice.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moradores del mundo aprenden justicia.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inhabitants of the world will learn righteousness.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what did Judah and Jerusalem do instead of hiding their sin?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¿qué hicieron Judá y Jerusalén en lugar de ocultar su pecado?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qu’ont fait Juda et Jérusalem au lieu de cacher leur péché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וְחַטָּאתָ֛ם כִּסְדֹ֥ם</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Sodome, ils publient leur crime,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como Sodoma, publican su pecado.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declare their sin as Sodom;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do the the cities?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hizo Lucero con las ciudades?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qu’a fait Astre brillant dans les villes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baldness replace?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será reemplazado por cabeza rapada?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 remplacera la calvitie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מַעֲשֶׂ֤ה מִקְשֶׁה֙</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lieu de cheveux bouclés,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lugar de rizos del cabello;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Instead of well-set hair,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word appears to summarize things like jingling anklets, scarves, crescents, pendants, bracelets, veils, among other things?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¿qué palabra parece resumir cosas como tobilleras tintineantes, bufandas, medialunas, colgantes, pulseras, velos, entre otras cosas?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N/A</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תִּפְאֶ֧רֶת</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adorno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finery: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21:8, Where was the watchman every night?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21:8, ¿Dónde estaba el centinela durante las noches?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21:8, Où était la sentinelle chaque nuit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וְעַל־מִ֨שְׁמַרְתִּ֔י אָנֹכִ֥י נִצָּ֖ב כָּל־הַלֵּילֽוֹת׃</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suis à mon poste toutes les nuits;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noches enteras sobre mi guardia!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sat at my post every night.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 and the following verse, there are 11 types of people that the Lord says he will take away.  What are the 6 listed in this verse?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 y el versículo siguiente, hay once tipos de personas que el Señor dice que quitará. ¿Cuáles son los seis que se mencionan en este versículo?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 et le verset suivant, le Seigneur dit qu'il enlèvera onze types de personnes. Quelles sont les six personnes mentionnées dans ce verset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גִּבּ֖וֹר וְאִ֣ישׁ מִלְחָמָ֑ה שׁוֹפֵ֥ט וְנָבִ֖יא וְקֹסֵ֥ם וְזָקֵֽן׃</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héros et l'homme de guerre, Le juge et le prophète, le devin et l'ancien,</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valiente y al hombre de guerra, al juez y al profeta, al adivino y al anciano;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mighty man and the man of war, The judge and the prophet, And the diviner and the elder;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32:2,a man will be as what in a dry place?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¿cómo qué será el varón en tierra de sequedad?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à quoi ressemblera un homme dans un endroit sec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כְּפַלְגֵי־מַ֣יִם בְּצָי֔וֹן</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des courants d'eau dans un lieu desséché,</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arroyos de aguas en tierra de sequedad,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rivers of water in a dry place,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וְעָרָ֣יו הָרָ֑ס</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ravageait les villes,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asoló sus ciudades,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destroyed its cities,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because the daughters are haughty, what will happen to the young men?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porque las hijas son altivas, ¿qué pasará con los varones?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parce que les filles sont hautaines, qu’arrivera-t-il aux jeunes hommes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בַּחֶ֣רֶב יִפֹּ֑לוּ</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tomberont sous le glaive,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caerán a espada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fall by the sword,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will the Lord of hosts be?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será Jehová de los ejércitos?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que sera l’Éternel des armées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לְמִקְדָּ֑שׁ</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sera un sanctuaire,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él será por santuario;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be as a sanctuary,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After looking upward, where will they look to ?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Después de levantar el rostro con altivez, ¿hacia dónde mirarán?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Après avoir regardé vers le haut, où regarderont-ils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וְאֶל־אֶ֖רֶץ יַבִּ֑יט</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il regardera vers la terre,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mirarán a la tierra,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they will look to the earth,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21:15, what 4 phrases describe the 3 things that the Dedanites fled from? (4 points)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21:15, ¿cuáles son las 4 frases que describen las 3 cosas de las que huyeron Dedán? (4 puntos)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21:15, quelles sont les 4 phrases qui décrivent les 3 choses que les Dédanites ont fuies ? (4 points)</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כִּֽי־מִפְּנֵ֥י חֲרָב֖וֹת נָדָ֑דוּ מִפְּנֵ֣י׀ חֶ֣רֶב נְטוּשָׁ֗ה וּמִפְּנֵי֙ קֶ֣שֶׁת דְּרוּכָ֔ה וּמִפְּנֵ֖י כֹּ֥בֶד מִלְחָמָֽה׃ ס</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fuient devant les épées, Devant l'épée nue, devant l'arc tendu, Devant un combat acharné.</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 la espada huye, ante la espada desnuda, ante el arco entesado, ante la violencia de la batalla.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fled from the swords, from the drawn sword, From the bent bow, and from the distress of war.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 what words are used to describe how many idols the rebellious people had made?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 ¿qué palabras se utilizan para describir cuántos ídolos había hecho el pueblo rebelde?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 quels mots sont utilisés pour décrire le nombre d’idoles que le peuple rebelle avait fabriquées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וַתִּמָּלֵ֥א אַרְצ֖וֹ אֱלִילִ֑ים</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rempli d'idoles;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Además, su tierra está llena de ídolos,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land is also full of idols;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what is heavy?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¿qué viene encendido?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qu’est-ce qui est lourd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When will there be an altar to the Lord in the midst of the land of Egypt?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¿cuándo habrá un altar para Jehová en medio de la tierra de Egipto?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Quand y aura-t-il un autel à l’Éternel au milieu du pays d’Égypte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what do the righteous tell the Lord that other masters have done?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¿qué le dicen los justos Jehová que han hecho otros amos?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que disent les justes au Seigneur que d’autres maîtres ont fait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זֽוּלָתֶ֑ךָ</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ont dominé sur nous;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han enseñoreado de nosotros;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had dominion over us;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the Lord will do what to the crown of the head of the daughters who are haughty?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¿qué hará el Señor con la coronilla de las hijas altivas?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que fera le Seigneur avec la couronne des filles hautaines?</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וְשִׂפַּ֣ח אֲדֹנָ֔י</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rendra chauve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el Señor rapará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strike with a scab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4:1, why will seven women ask one man to be called by his name?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4:1, ¿por qué siete mujeres pedirán a un hombre que lleve su nombre?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4:1, pourquoi sept femmes demanderaient-elles à un seul homme d’être appelées par son nom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אֱסֹ֖ף חֶרְפָּתֵֽנוּ׃ ס</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Enlève notre opprobre!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 nuestra deshonra!»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take away our reproach."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Lord will cause His glorious voice to be heard, He will show the descent of His arm with what?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Jehová haga oír su potente voz y haga ver cómo descarga su brazo, ¿con qué lo hará?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quand le Seigneur fera entendre sa voix glorieuse, avec quoi montrera-t-il la descente de son bras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בְּזַ֣עַף אַ֔ף</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l'ardeur de sa colère,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furor en su rostro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indignation of His anger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וְכֹ֖בֶד מַשָּׂאָ֑ה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un violent incendie;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rostro viene encendido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burden is heavy;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what words in this verse mean nearly the same as: the haughtiness of men shall be bowed down?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¿qué palabras en este versículo significan casi lo mismo que: la soberbia humana será humillada?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 quels mots dans ce verset signifient presque la même chose que : l’orgueil des hommes sera courbé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עֵינֵ֞י גַּבְה֤וּת אָדָם֙ שָׁפֵ֔ל</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L'homme au regard hautain sera abaissé,</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altivez de la mirada del hombre será abatida;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lofty looks of man shall be humbled,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What was Isaiah supposed to do with his sandals?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¿Qué debía hacer Isaías con sus sandalias?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qu’était censé faire Ésaïe avec ses sandales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מֵעַ֣ל רַגְלֶ֑יךָ</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tes pieds.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tus pies.»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off your feet."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What will the land of Judah be to Egypt?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será la tierra de Judá para Egipto?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que sera le pays de Juda par rapport à l’Égypte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לְמִצְרַ֙יִם֙ לְחָגָּ֔א</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pour l'Égypte un objet d'effroi:</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un espanto para Egipto;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 terror to Egypt;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26:4, why should we trust in the Lord forever?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26:4, ¿por qué debemos confiar en Jehová de los siglos?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26:4, pourquoi devrions-nous faire confiance au Seigneur pour toujours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בְּיָ֣הּ יְהוָ֔ה צ֖וּר עוֹלָמִֽים׃</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l'Éternel est le rocher des siècles.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en Jehová, el Señor está la fortaleza de los siglos.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Yah, the Lord, is everlasting strength.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21:7, What did the watchman do earnestly, when he saw the chariot of donkeys and the chariot of camels?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21:7, ¿Qué hizo la centinela más atentamente?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21:7, Que fit avec empressement la sentinelle, lorsqu'elle vit le char d'ânes et le char de chameaux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2025-10-28T23:32:36Z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