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31:7, how much time may pass between the moment when the Lord's people return to Him and when they throw away their idols?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31:7, ¿cuánto tiempo puede pasar entre el momento en que el pueblo de Jehová vuelve a Él y cuando abandone sus ídolos?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31:7, combien de temps peut-il s’écouler entre le moment où le peuple du Seigneur revient à Lui et celui où il jette ses idoles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אֶפְרַ֖יִם וְיוֹשֵׁ֣ב שֹׁמְר֑וֹן</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Éphraïm et les habitants de Samarie,</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Efraín y los moradores de Samaria,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Ephraim and the inhabitant of Samaria—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19:25, When the Lord of hosts says, "Blessed is Egypt My People", what will He call Assyria?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19:25, cuando Jehová de los ejércitos diga: «Bendito sea Egipto, pueblo mío», ¿cómo llamará a Asiria?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19:25, lorsque l’Éternel des armées dira : « Béni soit l’Égypte, mon peuple », comment appellera-t-il l’Assyrie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וּמַעֲשֵׂ֤ה יָדַי֙ אַשּׁ֔וּר</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l'Assyrie, oeuvre de mes mains,</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Asiria, obra de mis manos;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Assyria the work of My hands,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3:15, when accusing the elders and princes of His people, what description of military strength does God use to describe Himself?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3:15, al acusar a los ancianos y príncipes de su pueblo, ¿qué descripción de fuerza militar usa Dios para describirse a sí mismo?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3:15, lorsqu’il accuse les anciens et les princes de son peuple, quelle description de la force militaire Dieu utilise-t-il pour se décrire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נְאֻם־אֲדֹנָ֥י יְהוִ֖ה צְבָאֽוֹת׃ ס</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Dit le Seigneur, l'Éternel des armées.</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dice el Señor, Jehová de los ejércitos.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Says the Lord God of hosts.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13:20, what 4 things will never happen in Babylon after its destruction?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13:20, ¿cuáles son las 4 cosas que nunca sucederán en Babilonia después de su destrucción?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13:20, quelles sont les 4 choses qui n’arriveront jamais à Babylone après sa destruction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לֹֽא־תֵשֵׁ֣ב לָנֶ֔צַח וְלֹ֥א תִשְׁכֹּ֖ן עַד־דּ֣וֹר וָד֑וֹר וְלֹֽא־יַהֵ֥ל שָׁם֙ עֲרָבִ֔י וְרֹעִ֖ים לֹא־יַרְבִּ֥צוּ שָֽׁם׃</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2800" strike="noStrike" u="none">
                <a:solidFill>
                  <a:srgbClr val="ffffff"/>
                </a:solidFill>
                <a:effectLst/>
                <a:uFillTx/>
                <a:latin typeface="Times New Roman"/>
              </a:rPr>
              <a:t>(fr) Elle ne sera plus jamais habitée, Elle ne sera plus jamais peuplée; L'Arabe n'y dressera point sa tente, Et les bergers n'y parqueront point leurs troupeaux.</a:t>
            </a:r>
            <a:endParaRPr b="0" lang="en-US" sz="28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000" strike="noStrike" u="none">
                <a:solidFill>
                  <a:srgbClr val="ffff00"/>
                </a:solidFill>
                <a:effectLst/>
                <a:uFillTx/>
                <a:latin typeface="Times New Roman"/>
              </a:rPr>
              <a:t>(es) Nunca más será habitada, ni se morará en ella de generación en generación; no levantará allí su tienda el árabe ni los pastores tendrán allí su majada, </a:t>
            </a:r>
            <a:endParaRPr b="0" lang="en-US" sz="30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2600" strike="noStrike" u="none">
                <a:solidFill>
                  <a:srgbClr val="ffffff"/>
                </a:solidFill>
                <a:effectLst/>
                <a:uFillTx/>
                <a:latin typeface="Times New Roman"/>
              </a:rPr>
              <a:t>(en) It will never be inhabited, Nor will it be settled from generation to generation; Nor will the Arabian pitch tents there, Nor will the shepherds make their sheepfolds there.  </a:t>
            </a:r>
            <a:endParaRPr b="0" lang="en-US" sz="26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8:18, Where does the Lord of hosts dwell ?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8:18, ¿Dónde mora Jehová de los ejércitos?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8:18, Où demeure l’Éternel des armées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הַשֹּׁכֵ֖ן בְּהַ֥ר צִיּֽוֹן׃ ס</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habite sur la montagne de Sion.</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mora en el monte Sión.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dwells in Mount Zion.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19:23, what two people groups will serve together?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19:23, ¿qué dos grupos de personas servirán juntos?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19:23, quels sont les deux groupes de personnes qui serviront ensemble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בַּיּ֣וֹם הַה֔וּא</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en aquel día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in that day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וְעָבְד֥וּ מִצְרַ֖יִם אֶת־אַשּֽׁוּר׃ ס</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Égyptiens avec les Assyriens serviront l'Éternel.</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egipcios y los asirios servirán juntos a Jehová.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Egyptians will serve with the Assyrians.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21:5, what household item should be prepared?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21:5, ¿qué artículo del hogar se debe preparar?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21:5, quel article ménager doit être préparé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עָרֹ֧ךְ הַשֻּׁלְחָ֛ן</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dresse la table,</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Ponen la mesa,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Prepare the table,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25:11, what will the Lord bring down together with the trickery of their hands?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25:11, ¿qué abatirá Jehová junto con la destreza de sus manos?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25:11, que fera tomber le Seigneur avec la ruse de leurs mains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וְהִשְׁפִּיל֙ גַּֽאֲוָת֔וֹ</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l'Éternel abat son orgueil,</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abatirá su soberbia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will bring down their pride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26:16, when did they pour out a prayer?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26:16, ¿cuándo derramaron su oración?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26:16, quand ont-ils fait une prière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מוּסָרְךָ֖ לָֽמוֹ׃</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tu les as châtiés.</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los castigaste.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Your chastening was upon them.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20:4, the King of Assyria would lead away the Ethiopians as what?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20:4, ¿A quiénes de Etiopía llevará el rey de Asiria?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20:4, le roi d’Assyrie conduirait les Éthiopiens comme quoi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וְאֶת־גָּל֥וּת כּ֛וּשׁ</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de l'Éthiopie</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 los deportados de Etiopía;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Ethiopians as captives,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30:27, the name of the Lord comes from afar burning with what?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30:27, ¿con qué viene encendido su rostro?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30:27, le nom du Seigneur vient de loin en brûlant avec quoi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14:9, what is excited to meet "Babylon" once the Lord has broken the staff of the wicked?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14:9, ¿qué reacción tiene el Seol al encontrarse con Babilonia después de que Jehová quebrantó el bastón de los impíos?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14:9, qu'est-ce qui est excité de rencontrer « Babylone » une fois que L'Éternel a brisé le bâton des méchants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בֹּעֵ֣ר אַפּ֔וֹ</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Sa colère est ardente,</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llamas de fuego devorador;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Burning with His anger,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26:5, what three statements describe what the Lord will do to the lofty city?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26:5, ¿cuáles dos declaraciones describen lo que Jehová hizo con la ciudad enaltecida?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26:5, quelles sont les trois déclarations qui décrivent ce que le Seigneur fera à la ville haute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יַשְׁפִּילֶ֤נָּה יַשְׁפִּילָהּ֙ עַד־אֶ֔רֶץ יַגִּיעֶ֖נָּה עַד־עָפָֽר׃</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l'a abaissée jusqu'à terre, Il lui a fait toucher la poussière.</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humilló hasta la tierra, la derribó hasta el polvo.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lays it low, He lays it low to the ground, He brings it down to the dust.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9:3, God have multiplied the nation and increased what ?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9:3, Dios ha multiplicado la gente y ha aumentado ¿qué cosa?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9:2 (Anglais Ésaïe 9:3), Dieu a multiplié la nation et augmenté quoi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הִגְדַּ֣לְתָּ הַשִּׂמְחָ֑ה</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lui accordes de grandes joies;</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aumentaste la alegría.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increased its joy;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27:3, what does the Lord do for the vineyard to ensure that nothing hurts it?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27:3, ¿qué hace Jehová por la viña para guardarla de noche?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27:3, que fait le Seigneur pour la vigne afin que rien ne lui fasse de mal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לַ֥יְלָה וָי֖וֹם אֶצֳּרֶֽנָּה׃</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Nuit et jour je la garde.</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 día para que nadie la dañe.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keep it night and day.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21:11, This prophecy is a burden against whom?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21:11, ¿sobre quién es esta profecía?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21:11, cette prophétie est un fardeau pour qui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מַשָּׂ֖א דּוּמָ֑ה</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Oracle sur Duma.</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Profecía sobre Duma: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burden against Dumah.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3:16, a group of people walk with outstretched necks and wanton eyes. What group of people is this and what is their attitude?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3:16, un grupo de personas camina con el cuello erguido y la mirada lasciva. ¿Qué grupo de personas es este y qué hacen?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3:16, un groupe de personnes marche, le cou tendu et le regard pervers. De quel groupe s'agit-il et quelle est leur attitude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שְׁא֗וֹל מִתַּ֛חַת רָגְזָ֥ה לְךָ֖</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séjour des morts s'émeut jusque dans ses profondeurs,</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seol abajo se espantó de ti;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"Hell from beneath is excited about you,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יַ֚עַן כִּ֤י גָֽבְהוּ֙ בְּנ֣וֹת צִיּ֔וֹן</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Parce que les filles de Sion sont orgueilleuses,</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cuanto las hijas de Sión se ensoberbecen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the daughters of Zion are haughty,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9:5, what will happen to every warrior sandal and garments rolled in blood ?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9:5, ¿qué pasará con todo el calzado y el manto de guerrero revolcado en sangre?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9:4 (Anglais Ésaïe 9:5), qu'arrivera-t-il à chaque sandale et à chaque vêtement de guerrier roulés dans le sang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וְהָיְתָ֥ה לִשְׂרֵפָ֖ה מַאֲכֹ֥לֶת אֵֽשׁ׃</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Seront livrés aux flammes, Pour être dévorés par le feu.</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quemados, serán pasto del fuego.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used for burning and fuel of fire.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19:24, When Egypt, Israel, and Assyria join together, what effect will it have in the midst of the land?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19:24, ¿qué efecto tendrá la unión de Egipto, Israel y Asiria en medio de la tierra?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19:24, lorsque l’Égypte, Israël et l’Assyrie s’uniront, quel effet cela aura-t-il au milieu du pays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בְּרָכָ֖ה בְּקֶ֥רֶב הָאָֽרֶץ׃</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ces pays seront l'objet d'une bénédiction.</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bendición en medio de la tierra,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blessing in the midst of the land,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13:14, in the day of the Lord's fierce anger, what will every man do in addition to fleeing to his own land?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13:14, en el día del ardor de la ira de Jehová, ¿qué hará cada hombre además de huir a su tierra?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13:14, au jour de la colère ardente du Seigneur, que fera chaque homme en plus de fuir vers son propre pays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אִ֤ישׁ אֶל־עַמּוֹ֙ יִפְנ֔וּ</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Chacun se tournera vers son peuple,</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cada cual mirará hacia su pueblo,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 man will turn to his own people,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8:6, What was the name of the river that flow softly?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8:6, ¿Cómo se llaman las aguas que corren mansamente?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8:6, quel était le nom du fleuve qui coulait doucement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 מֵ֣י הַשִּׁלֹ֔חַ הַהֹלְכִ֖ים לְאַ֑ט</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eaux de Siloé qui coulent doucement</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las aguas de Siloé, que corren mansamente,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waters of Shiloah that flow softly,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19:25, what country will the Lord of hosts call My People, at the same time he calls Assyria "the work of My Hands"?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19:25, ¿a qué país llamará Jehová de los ejércitos "pueblo mío", al mismo tiempo que llama a Asiria “obra de mis manos”?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19:25, quel pays le Seigneur des armées appellera-t-il mon peuple, alors qu'il appelle l'Assyrie « l'ouvrage de mes mains »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9:14, Who will cut off head and tail from Israel ?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9:14, ¿quién cortará cabeza y cola de Israel?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9:13 (Anglais Ésaïe 9:14), Qui retranchera la tête et la queue d’Israël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בָּר֨וּךְ עַמִּ֜י מִצְרַ֗יִם</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Bénis soient l'Égypte, mon peuple,</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«Bendito sea Egipto, pueblo mío;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"Blessed is Egypt My people,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19:20, What was prophecied would happen in Egypt someday, and God would send them a Savior and a Mighty One?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19:20, ¿qué se profetizó que sucedería en Egipto en aquel tiempo, cuando Jehová les enviará un salvador?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19:20, ce qui a été prophétisé arriverait un jour en Égypte, et Dieu leur enverrait un Sauveur et un Puissant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כִּֽי־יִצְעֲק֤וּ אֶל־יְהוָה֙ מִפְּנֵ֣י לֹֽחֲצִ֔ים</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crieront à l'Éternel à cause des oppresseurs,</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clamarán a Jehová a causa de sus opresores,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they will cry to the Lord because of the oppressors,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19:23, Where will the Egyptian go?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19:23, ¿adónde entrarán egipcios?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19:23, Où ira l’Égyptien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וּמִצְרַ֣יִם בְּאַשּׁ֑וּר</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Égyptiens en Assyrie,</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egipcios en Asiria;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Egyptian into Assyria,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8:8, The king of Assyria will fill the breadth of whose land?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8:8, ¿el rey de Asiria llenará la anchura de la tierra de quién?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8:8, le roi d’Assyrie remplira l’étendue du pays de qui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עִמָּ֥נוּ אֵֽל׃ ס</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ô Emmanuel!</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Emanuel.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Immanuel.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2:15, what two types of military defense constructions will be brought low in the day of the Lord?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2:15, ¿cuáles dos tipos de construcciones de defensa militar serán abatidos en el día de Jehová?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2:15, quels sont les deux types de constructions de défense militaire qui seront abattues au jour du Seigneur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 כָּל־מִגְדָּ֣ל גָּבֹ֑הַ וְעַ֖ל כָּל־חוֹמָ֥ה בְצוּרָֽה׃</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Contre toutes les hautes tours, Et contre toutes les murailles fortifiées;</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toda torre alta y sobre todo muro fortificado;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Upon every high tower, And upon every fortified wall;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 who will bring the house of Israel to their place?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 ¿quién traerá la casa de Israel a su lugar?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 qui ramènera la maison d’Israël à sa place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וַיַּכְרֵ֨ת יְהוָ֜ה</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Aussi l'Éternel arrachera</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Jehová, en un mismo día, cortará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Lord will cut off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וּלְקָח֣וּם עַמִּים֮ וֶהֱבִיא֣וּם אֶל־מְקוֹמָם֒</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peuples les prendront, et les ramèneront à leur demeure,</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pueblos los tomarán y los llevarán a su lugar,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people will take them and bring them to their place,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21:10, What agricultural product did the watchman talk about after saying that Babylon was fallen?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21:10, ¿De qué producto agrícola habló el centinela después de decir que Babilonia había caído?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21:10, de quel produit agricole le guetteur a-t-il parlé après avoir annoncé la chute de Babylone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מְדֻשָׁתִ֖י וּבֶן־גָּרְנִ֑י</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 mon peuple, qui as été battu comme du grain dans mon aire!</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Pueblo mío, trillado y aventado,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Oh, my threshing and the grain of my floor!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3:12, who will rule over the people who do not hide their sin?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3:12, ¿quién gobernará al pueblo que no oculta su pecado?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3:12, qui gouvernera le peuple qui ne cache pas son péché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וְנָשִׁ֖ים מָ֣שְׁלוּ ב֑וֹ</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des femmes dominent sur lui;</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mujeres se enseñorearon de él.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women rule over them.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8:3, Who did Isaiah go to and what happened?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8:3, ¿a quién llegó Isaías y qué sucedió?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8:3, à qui Ésaïe s’est-il adressé et que s’est-il passé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וָאֶקְרַב֙ אֶל־הַנְּבִיאָ֔ה</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m'étais approché de la prophétesse;</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Me llegué a la profetisa,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I went to the prophetess,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13:13, what will the Lord do to the earth in the day of the Lord's fierce anger?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13:13, ¿qué hará el Señor con la tierra en el día del ardor de su ira?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13:13, que fera L'Éternel à la terre au jour de sa colère ardente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וְתִרְעַ֥שׁ הָאָ֖רֶץ מִמְּקוֹמָ֑הּ</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terre sera secouée sur sa base,</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tierra se moverá de su lugar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earth will move out of her place,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21:3, What physical ailment had taken hold of Isaiah, that he described like a woman in labor?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21:3, ¿Qué dolencia física se había apoderado de Isaías, que él describió como una mujer de parto?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21:3, Quelle maladie physique avait saisi Ésaïe, qu’il décrivait comme une femme en travail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21:8, Where was the watchman continually in the daytime?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21:8, ¿Dónde estaba el centinela continuamente durante el día?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21:8, Où était continuellement la sentinelle pendant le jour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צִירִ֣ים</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Des douleurs</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angustias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Pangs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14:7, once the whole earth is at rest and quiet, what will happen?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14:7, una vez que toda la tierra esté en reposo y tranquilidad, ¿qué sucederá?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14:7, une fois que la terre entière sera au repos et au calme, que se passera-t-il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פָּצְח֖וּ רִנָּֽה׃</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éclate en chants d'allégresse,</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cantaron alabanzas.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break forth into singing.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9:12, How shall they devour Israel ?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9:12, ¿cómo devorarán a Israel?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9:11 (Anglais Ésaïe 9:12), Comment dévoreront-ils Israël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וַיֹּאכְל֥וּ אֶת־יִשְׂרָאֵ֖ל בְּכָל־פֶּ֑ה</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dévoreront Israël à pleine bouche.</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 boca llena devorarán a Israel.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shall devour Israel with an open mouth.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31:8, what will some of the enemies of the Lord's people do and will not be devoured by the sword?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31:8, ¿qué harán algunos de los enemigos del pueblo de Jehová que no serán consumidos por la espada?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31:8, que feront certains ennemis du peuple du Seigneur pour ne pas être dévorés par l’épée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וְנָ֥ס לוֹ֙ מִפְּנֵי־חֶ֔רֶב</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s'enfuira devant le glaive,</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aun si escapa de la presencia de la espada,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he shall flee from the sword,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19:23, what will be from Egypt to Assyria?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19:23, ¿qué habrá de Egipto hasta Asiria?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19:23, que se passera-t-il de l’Égypte à l’Assyrie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תִּהְיֶ֨ה מְסִלָּ֤ה</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y aura une route</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habrá una calzada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 will be a highway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31:3, when the Lord stretches out His hand who will fall (2 points)?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31:3, de manera que al extender Jehová su mano, ¿quién caerá? (2 puntos)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31:3, lorsque le Seigneur étendra sa main, qui tombera (2 points)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עַל־מִצְפֶּ֣ה׀ אֲדֹנָ֗י אָנֹכִ֞י עֹמֵ֤ד תָּמִיד֙ יוֹמָ֔ם</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Seigneur, je me tiens sur la tour toute la journée,</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la atalaya estoy yo continuamente de día,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stand continually on the watchtower in the daytime;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וְכָשַׁ֤ל עוֹזֵר֙ וְנָפַ֣ל עָזֻ֔ר</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protecteur chancellera, le protégé tombera,</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caerá el ayudador y caerá el ayudado.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Both he who helps will fall, And he who is helped will fall down;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13:18, what sentence is similar to saying they will have no pity on the fruit of the womb?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13:18, ¿qué frase es similar a decir que no tendrán compasión del fruto del vientre?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13:18, quelle phrase est similaire à celle qui dit qu’ils n’auront pas pitié du fruit des entrailles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עַל־בָּנִ֖ים לֹֽא־תָח֥וּס עֵינָֽם׃</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Leur oeil n'épargnera point les enfants.</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su ojo perdonará a los hijos.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eye will not spare children.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19:19, Where will there be an altar to the Lord one day?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19:19, ¿Dónde habrá un día un altar a Jehová?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19:19, Où y aura-t-il un jour un autel à l’Éternel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בְּת֖וֹךְ אֶ֣רֶץ מִצְרָ֑יִם</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milieu du pays d'Égypte,</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medio de la tierra de Egipto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midst of the land of Egypt,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8:19, What do the people seek instead of God ?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8:19 ¿a quién pregunta el pueblo en lugar de Dios?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8:19, Que recherchent les gens au lieu de Dieu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וְכִֽי־יֹאמְר֣וּ אֲלֵיכֶ֗ם דִּרְשׁ֤וּ אֶל־הָאֹבוֹת֙ וְאֶל־הַיִּדְּעֹנִ֔ים</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Si l'on vous dit: Consultez ceux qui évoquent les morts et ceux qui prédisent l'avenir,</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 os dicen: “Preguntad a los encantadores y a los adivinos,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when they say to you, "Seek those who are mediums and wizards,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31:1, there will be woe to those who do 4 things but who do not look to the Hole One of Israel Nor seek the Lord.  What are these 4 things?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31:1, ay de los que hagan cuatro cosas, pero no miran al Santo de Israel ni buscan a Jehová. ¿Cuáles son estas cuatro cosas?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31:1, malheur à ceux qui font quatre choses, mais qui ne regardent pas vers le Seigneur, ni ne cherchent l'Éternel. Quelles sont ces quatre choses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הַיֹּרְדִ֤ים מִצְרַ֙יִם֙ לְעֶזְרָ֔ה עַל־סוּסִ֖ים יִשָּׁעֵ֑נוּ וַיִּבְטְח֨וּ עַל־רֶ֜כֶב כִּ֣י רָ֗ב וְעַ֤ל פָּֽרָשִׁים֙ כִּֽי־עָצְמ֣וּ מְאֹ֔ד</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000" strike="noStrike" u="none">
                <a:solidFill>
                  <a:srgbClr val="ffffff"/>
                </a:solidFill>
                <a:effectLst/>
                <a:uFillTx/>
                <a:latin typeface="Times New Roman"/>
              </a:rPr>
              <a:t>(fr) qui descendent en Égypte pour avoir du secours, Qui s'appuient sur des chevaux, Et se fient à la multitude des chars et à la force des cavaliers,</a:t>
            </a:r>
            <a:endParaRPr b="0" lang="en-US" sz="30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2600" strike="noStrike" u="none">
                <a:solidFill>
                  <a:srgbClr val="ffff00"/>
                </a:solidFill>
                <a:effectLst/>
                <a:uFillTx/>
                <a:latin typeface="Times New Roman"/>
              </a:rPr>
              <a:t>(es) que descienden a Egipto en busca de ayuda, confían en los caballos y ponen su esperanza en los carros, porque son muchos, y en los jinetes, porque son valientes; </a:t>
            </a:r>
            <a:endParaRPr b="0" lang="en-US" sz="26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000" strike="noStrike" u="none">
                <a:solidFill>
                  <a:srgbClr val="ffffff"/>
                </a:solidFill>
                <a:effectLst/>
                <a:uFillTx/>
                <a:latin typeface="Times New Roman"/>
              </a:rPr>
              <a:t>(en) who go down to Egypt for help, And rely on horses, Who trust in chariots because they are many, And in horsemen because they are very strong,  </a:t>
            </a:r>
            <a:endParaRPr b="0" lang="en-US" sz="30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14:12, one who is cut down to the ground used to do what?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14:12, ¿qué solia hacer aquel que fue derribado a tierra?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14:12, que faisait celui qui était abattu à terre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3:5, when the Lord takes away the honorable, who will oppress the people? Provide all 4 descriptions. (4 points)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3:5, cuando el Señor despoja a los honorables, ¿que brotará entre el pueblo? Proporcione las 4 descripciones. (4 puntos)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3:5, lorsque le Seigneur enlèvera les honorables, qui opprimera le peuple ? Donnez les quatre descriptions. (4 points)</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חוֹלֵ֖שׁ עַל־גּוֹיִֽם׃</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Toi, le vainqueur des nations!</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tú que debilitabas a las naciones.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who weakened the nations!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 where is Leviathon?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 ¿dónde está Leviatón?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27:1, où se trouve Léviathon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בַּיָּֽם׃ ס</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est dans la mer.</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está en el mar.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is in the sea.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8:13, Fill in the blank:  Let__________ be your ____________And let ____________be your _______________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8:13, completa el espacio en blanco: sea ____ vuestro _________, y ____ sea vuestro _______.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8:13, remplissez le vide : C'est ___ que vous _____ ________ et ________.</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וְה֥וּא מוֹרַאֲכֶ֖ם וְה֥וּא מַֽעֲרִֽצְכֶֽם׃</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lui que vous devez craindre et redouter.</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sea él vuestro temor, y él sea vuestro miedo.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Let Him be your fear, And let Him be your dread.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אִ֥ישׁ בְּאִ֖ישׁ וְאִ֣ישׁ בְּרֵעֵ֑הוּ יִרְהֲב֗וּ הַנַּ֙עַר֙ בַּזָּקֵ֔ן וְהַנִּקְלֶ֖ה בַּנִּכְבָּֽד׃</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L'un opprimera l'autre, chacun son prochain; Le jeune homme attaquera le vieillard, Et l'homme de rien celui qui est honoré.</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violencia de unos contra otros, cada cual contra su vecino; el joven se levantará contra el anciano, y el plebeyo contra el noble.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 one by another and every one by his neighbor; The child will be insolent toward the elder, And the base toward the honorable."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14:18, how many of the kings of the nations sleep in glory?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14:18, ¿cuántos reyes de la tierra yacen con honra?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14:18, combien de rois des nations dorment dans la gloire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כֻּלָּ֑ם</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oui, tous,</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todos ellos,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of them,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 Against what did Isaiah have a burden?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 ¿sobre qué tenía Isaías una profecía?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 contre quoi Ésaïe avait-il un fardeau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מַשָּׂ֖א מִדְבַּר־יָ֑ם</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Oracle sur le désert de la mer.</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Profecía sobre el desierto del mar: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burden against the Wilderness of the Sea.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21:9, What had happened to all the carved images of Babylon's gods?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21:9, ¿Qué había pasado con los ídolos de los dioses de Babilonia?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21:9, qu’est-il arrivé à toutes les images sculptées des dieux de Babylone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שִׁבַּ֥ר לָאָֽרֶץ׃</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sont brisées par terre! -</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quebrantó en tierra!»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has broken to the ground."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21:16, Within what time period would all the glory of Kedar fail?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21:16, ¿En qué período de tiempo se deshecharía toda la gloria de Cedar?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21:16, dans combien de temps toute la gloire de Kédar disparaîtrait-elle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כִּי־כֹ֛ה אָמַ֥ר אֲדֹנָ֖י אֵלָ֑י בְּע֤וֹד שָׁנָה֙ כִּשְׁנֵ֣י שָׂכִ֔יר</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ainsi m'a parlé le Seigneur: Encore une année, comme les années d'un mercenaire,</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así me ha dicho Jehová: «De aquí a un año, semejante a los años de un jornalero,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thus the Lord has said to me: "Within a year, according to the year of a hired man,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31:6, after being told the the Lord of hosts will deliver and preserve Jerusalem, what are God's people told to do?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31:6, después de que se le dijo que Jehová de los ejércitos liberaría y preservaría a Jerusalén, ¿qué se le dice al pueblo de Dios que haga?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31:6, après avoir appris que le Seigneur des armées délivrerait et préserverait Jérusalem, que doit faire le peuple de Dieu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שׁ֗וּבוּ</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Revenez à celui</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¡Volved a aquel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Return to Him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32:1, what portion of this verse means about the same thing as "princes will rule with justice"?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32:1, ¿qué parte de este versículo significa aproximadamente lo mismo que “príncipes presidirán en juicio”?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32:1, quelle partie de ce verset signifie à peu près la même chose que « les princes gouverneront avec justice »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הֵ֥ן לְצֶ֖דֶק יִמְלָךְ־מֶ֑לֶךְ</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Alors le roi régnera selon la justice,</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 aquí que para justicia reinará un rey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Behold, a king will reign in righteousness,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9:3, What have the nation done according to the joy of harvest ?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9:3, ¿qué ha hecho la gente según la alegrí que se tiene en la siega?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9:2 (Anglais Ésaïe 9:3), Qu'a fait la nation selon la joie de la moisson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שָׂמְח֤וּ</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se réjouit devant toi,</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alegrarán delante de ti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rejoice before You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20:4, the King of Assyria will lead away the Egyptians as what?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20:4, el rey de Asiria se llevaría a los cautivos de ¿cuál país?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20:4, le roi d’Assyrie emmènera les Égyptiens comme quoi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אֶת־שְׁבִ֨י</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captifs et exilés</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los cautivos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prisoners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30:28, what shall the bridle in the jaws of the people cause?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30:28, ¿qué causará el freno en las quijadas de los pueblos?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30:28, que causera le frein dans les mâchoires du peuple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וְרֶ֣סֶן מַתְעֶ֔ה</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trompeur Entre les mâchoires des peuples.</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haciéndolos errar.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Causing them to err.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19:17, Everyone who makes mention of Judah being a terror to Egypt in the future will feel what emotion in himself?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19:17, ¿qué emoción sentirá todo hombre que se acuerde de la tierra de Judá?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19:17, quiconque mentionnera que Juda sera une terreur pour l’Égypte dans le futur ressentira quelle émotion en lui-même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אֹתָ֛הּ אֵלָ֖יו יִפְחָ֑ד</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sera dans l'épouvante,</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temerá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afraid in himself,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27:9, as fruit of taking away his sin, what two things shall not stand?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27:9, como fruto de la remoción del pecado, ¿qué dos cosas no se levantan más?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27:9, en tant que fruit de l’effacement de son péché, quelles sont les deux choses qui ne subsisteront pas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13:16, when the Lord punishes the wicked, who will be dashed to pieces before their eyes?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13:16, cuando Jehová castigue a los malvados, ¿quiénes serán estrellados ante ellos mismos?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13:16, lorsque L'Éternel punira les méchants, qui sera brisé sous leurs yeux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וְעֹלְלֵיהֶ֥ם</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Leurs enfants</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niños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children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27:8, what does He do in the day of the east wind?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27:8, ¿qué hace Jehová en el día del viento del este?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27:8, que fait-il au jour du vent d’est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הָגָ֛ה בְּרוּח֥וֹ הַקָּשָׁ֖ה</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l'emportant par le souffle impétueux</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Él los remueve con su recio viento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removes it by His rough wind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8:10, What did Isaiah say the people do together but will come to nothing ?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8:10, ¿Qué dijo Isaías que el pueblo hará unido, pero que no llegará a nada?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8:10, qu'est-ce qu'Ésaïe a dit que le peuple faisait ensemble mais qui n'aboutirait à rien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עֻ֥צוּ עֵצָ֖ה וְתֻפָ֑ר</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Formez des projets, et ils seront anéantis;</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Haced planes, y serán anulados;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Take counsel together, but it will come to nothing;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 why should we sever ourselves from such a man whose breath is in his nostrils?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 ¿por qué debemos dejar al hombre cuyo aliento está en su nariz?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 pourquoi devrions-nous nous séparer d’un tel homme dont le souffle est dans ses narines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כִּֽי־בַמֶּ֥ה נֶחְשָׁ֖ב הֽוּא׃ פ</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de quelle valeur est-il?</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¿de qué estima es él digno?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of what account is he?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9:18, What did the Lord says burns as the fire ?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9:18, ¿Qué dijo el Señor que estaba encendida como un fuego?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9:17 (Anglais Ésaïe 9:18), qu'est-ce que le Seigneur dit qui brûle comme le feu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כִּֽי־בָעֲרָ֤ה כָאֵשׁ֙</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la méchanceté consume comme un feu,</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la maldad, encendida como un fuego,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wickedness burns as the fire;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לֹֽא־יָקֻ֥מוּ אֲשֵׁרִ֖ים וְחַמָּנִֽים׃</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idoles d'Astarté et les statues du soleil ne se relèveront plus.</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que no se levanten más los símbolos de Asera ni las imágenes del sol.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Wooden images and incense altars shall not stand.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26:8, what have we done in the way of the Lord's judgments?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26:8, ¿qué hemos hecho en el camino de los juicios de Jehová?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26:8, qu’avons-nous fait pour faire face aux jugements du Seigneur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קִוִּינ֑וּךָ</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Aussi nous t'attendons,</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te hemos esperado;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we have waited for You;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14:13, what did the son of the morning say he would be above?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14:13, ¿qué dijo el hijo de la mañana que estaría junto?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14:13, qu’a dit le fils de l’aurore qu’il serait au-dessus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מִמַּ֥עַל לְכֽוֹכְבֵי־אֵ֖ל אָרִ֣ים כִּסְאִ֑י</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J'élèverai mon trône au-dessus des étoiles de Dieu;</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lo alto, junto a las estrellas de Dios,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exalt my throne above the stars of God;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26:19, what will the Lord's dead do as they live and sing?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26:19, ¿qué harán los muertos de Jehová cuando despierten y canten?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26:19, que feront les morts du Seigneur alors qu’ils vivent et chantent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יְקוּמ֑וּן</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 relèvent!</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cadáveres resucitarán.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shall arise.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30:26, in the day that the Lord heals the stroke of the wound of His people, what will be as the light of seven days?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30:26, el día que Jehová vende la herida de su pueblo, ¿qué será como la luz de siete días?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30:26, au jour où le Seigneur guérira la blessure de son peuple, qu’y aura-t-il comme la lumière de sept jours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וְא֤וֹר הַֽחַמָּה֙ יִהְיֶ֣ה שִׁבְעָתַ֔יִם</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lumière du soleil sera sept fois plus grande</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luz del sol será siete veces mayor,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light of the sun will be sevenfold,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20:1, What was the purpose of Sargon sending Tartan to Ashdod? (2 points)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20:1, ¿Cuál fue el propósito de Sargón al enviar a Tartán a Asdod? (2 puntos)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20:1, quel était le but de l'envoi de Tartan à Ashdod par Sargon ? (2 points)</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וַיִּלָּ֥חֶם בְּאַשְׁדּ֖וֹד וַֽיִּלְכְּדָֽהּ׃</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vint assiéger Asdod et s'en empara,</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peleó contra Asdod y la tomó,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fought against Ashdod and took it,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31:5, who will defend Jerusalem like birds flying about?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31:5, ¿quién defenderá a Jerusalén como las aves que vuelan?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31:5, qui défendra Jérusalem comme des oiseaux qui volent tout autour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14:12, from where did Lucifer come?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14:12, ¿desde dónde vino Lucero?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Isaïe 14:12, d’où vient l’Astre brillant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אֵ֛יךְ נָפַ֥לְתָּ מִשָּׁמַ֖יִם</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 voilà tombé du ciel,</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¡Cómo caíste del cielo,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"How you are fallen from heaven,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26:19, what is like the dew of herbs?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26:19, ¿qué es como el rocío de hortalizas?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26:19, qu'est-ce qu'une rosée vivifiante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טַ֤ל אוֹרֹת֙ טַלֶּ֔ךָ</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ta rosée est une rosée vivifiante,</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tu rocío es cual rocío de hortalizas,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your dew is like the dew of herbs,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14:13, where did the son of the morning say he would ascend?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14:13, ¿adónde dijo el hijo de la mañana que subiría?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14:13, où le fils de l’aurore a-t-il dit qu’il monterait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הַשָּׁמַ֣יִם אֶֽעֱלֶ֔ה</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monterai au ciel,</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“Subiré al cielo.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ascend into heaven,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27:1, what will the Lord do with His severe sword?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27:1, ¿qué hará Jehová con su espada dura?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27:1, que fera le Seigneur avec son épée sévère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 יִפְקֹ֣ד</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épée Le léviathan, serpent fuyard,</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Leviatán, la serpiente veloz,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punish Leviathan the fleeing serpent,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2:13, which cedars are high and lifted up which will be made low in the day of the Lord of hosts?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2:13, ¿cuáles son los cedros altos y erguidos que serán abatido en el día de Jehová de los ejércitos?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2:13, quels cèdres sont élevés et élevés qui seront abaissés au jour du Seigneur des armées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 כָּל־אַרְזֵ֣י הַלְּבָנ֔וֹן</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Contre tous les cèdres du Liban,</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todos los cedros del Líbano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Upon all the cedars of Lebanon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כֵּ֗ן יָגֵ֛ן יְהוָ֥ה צְבָא֖וֹת עַל־יְרֽוּשָׁלִָ֑ם</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Ainsi l'Éternel des armées étendra sa protection sur Jérusalem;</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así amparará Jehová de los ejércitos a Jerusalén,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will the Lord of hosts defend Jerusalem.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20:4, why will the King of Assyria lead away the captives naked and barefoot?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20:4, ¿por qué el rey de Asiria se llevará a los deportados desnudos y descalzos?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20:4, pourquoi le roi d’Assyrie emmènera-t-il les captifs nus et pieds nus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מִצְרָֽיִם׃</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à la honte de l'Égypte.</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vergüenza de Egipto.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the shame of Egypt.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3:8, Jerusalem and Judah fell because of what two things were against the Lord?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3:8, ¿Jerusalén y Judá ha caído a qué dos cosas estaban en contra Jehová?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3:8, Jérusalem et Juda sont tombés à cause de quelles deux choses étaient contre le Seigneur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כִּֽי־לְשׁוֹנָ֤ם וּמַֽעַלְלֵיהֶם֙</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Parce que leurs paroles et leurs oeuvres</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pues la lengua de ellos y sus obras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their tongue and their doings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4:2, what words describe the fruit of the earth?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4:2, ¿qué palabras describen el fruto del país?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4:2, quels mots décrivent le fruit de la terre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לְגָא֣וֹן וּלְתִפְאֶ֔רֶת</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aura de l'éclat et de la beauté</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grandeza y honra,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be excellent and appealing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14:12, something has happened to the one who weakened the nations that is related to the ground. What happened?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14:12, algo relacionado con la tierra le sucedió a quien debilitó a las naciones. ¿Qué sucedió?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14:12, il est arrivé quelque chose à celui qui affaiblissait les nations, quelque chose qui est lié à la terre. Que s'est-il passé?</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נִגְדַּ֣עְתָּ לָאָ֔רֶץ</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es abattu à terre,</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Derribado fuiste a tierra,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How you are cut down to the ground,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3:4, the Lord said nearly the same thing in two different ways. What was the other way He said something like, "I will give children to be their princes"?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3:4, el Señor dijo casi lo mismo de dos maneras diferentes. ¿Cuál fue la otra manera en que dijo algo como: «Y les pondré jóvenes por gobernantes»?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3:4, le Seigneur a dit presque la même chose de deux manières différentes. De quelle autre manière a-t-il dit, par exemple : « Je donnerai des enfants pour être leurs princes »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וְתַעֲלוּלִ֖ים יִמְשְׁלוּ־בָֽם׃</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des enfants domineront sur eux.</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muchachos serán sus señores.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babes shall rule over them.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26:12, what will the Lord do for us because He has also done all our works in us?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26:12, ¿qué hará Jehová por nosotros, porque también nos hiciste todas nuestras obras?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26:12, que fera le Seigneur pour nous parce qu’Il a aussi fait toutes nos œuvres en nous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3:24, what will there be instead of beauty?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3:24, ¿qué habrá en vez de hermosura?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3:24, qu’y aura-t-il à la place de la beauté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Une marque flétrissante,</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cicatriz de fuego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branding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20:3, Who is giving this prophecy that is going to happen between the Assyrians and the Egyptians?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20:3, ¿Quién está dando esta profecía que va a suceder entre los asirios y los egipcios?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20:3, Qui donne cette prophétie selon laquelle un conflit va se produire entre les Assyriens et les Égyptiens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וַיֹּ֣אמֶר יְהוָ֔ה</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l'Éternel dit:</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dijo Jehová: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the Lord said,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19:22, The Lord will strike what country?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19:22, ¿qué país herirá Jehová?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19:22, quel pays le Seigneur frappera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וְנָגַ֧ף יְהוָ֛ה אֶת־מִצְרַ֖יִם</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Ainsi l'Éternel frappera les Égyptiens,</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herirá Jehová a Egipto: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Lord will strike Egypt,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3:25, because the daughters are haughty, who shall fall in the war?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3:25, porque las hijas se ensoberbecen, ¿qué caerá en la guerra?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3:25, parce que les filles sont hautaines, qui tombera à la guerre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וּגְבוּרָתֵ֖ךְ בַּמִּלְחָמָֽה׃</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tes héros dans le combat.</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tu fuerza en la guerra.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your mighty in the war.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14:7, what 2 qualities describe the whole earth when the Lord has broken the staff of the wicked?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14:7, ¿cuáles son las dos cualidades que describen a toda la tierra cuando Jehová ha quebrado el bastón de los impíos?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14:7, quelles sont les deux qualités qui décrivent la terre entière lorsque L'Éternel a brisé le bâton des méchants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נָ֥חָה שָׁקְטָ֖ה</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jouit du repos et de la paix;</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está en reposo y en paz.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at rest and quiet;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תִּשְׁפֹּ֥ת שָׁל֖וֹם לָ֑נוּ</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tu nous donnes la paix;</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tú nos darás paz,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will establish peace for us,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20:5, Before the Assyrian captivity, what country was considered to be their glory?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20:5, antes del cautiverio asirio, ¿qué país era considerado su gloria?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20:5, avant la captivité assyrienne, quel pays était considéré comme leur gloire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וּמִן־מִצְרַ֖יִם</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de l'Égypte</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 Egipto,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Egypt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21:9, What did the watchman say had happened to Babylon?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21:9, ¿qué dijo el centinela que había sucedido en Babilonia?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21:9, qu’a dit la sentinelle à propos de ce qui était arrivé à Babylone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וַיַּ֣עַן וַיֹּ֗אמֶר נָפְלָ֤ה נָֽפְלָה֙</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prit encore la parole, et dit: Elle est tombée, elle est tombée,</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Después habló y dijo: «¡Cayó, cayó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fallen, is fallen!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9:16, what do the leaders of these people cause to do ?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9:16, ¿cómo se describen los gobernadores de este pueblo?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9:15 (Anglais Ésaïe 9:16), que font faire les dirigeants de ce peuple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מַתְעִ֑ים</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l'égarent,</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son engañadores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cause them to err,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14:5, who did what do the staff of the wicked and the scepter of the rulers?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14:5, ¿quién hizo qué hacen el bastón de los impíos y el cetro de los señores?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14:5, qui a fait quoi, le bâton des méchants et le sceptre des dominateurs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שָׁבַ֥ר יְהוָ֖ה</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a brisé</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Quebrantó Jehová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has broken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9:9, Who are they who say in pride and arrogance that bricks have fallen down.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9:9, ¿quiénes son los que con soberbia y con altivez de corazón dicen que los ladrillos han caído?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9:8 (Anglais Ésaïe 9:9), Qui sont ceux qui disent avec orgueil et arrogance que les briques sont tombées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2025-10-28T23:32:47Z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