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הַבּוֹגֵ֤ד׀ בּוֹגֵד֙</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L'oppresseur opprime,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traidor traiciona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 deals treacherously,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to the righteous do by the Lord only?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hacen solamente los justos para Jehová?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font les justes uniquement par le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נַזְכִּ֥יר שְׁמֶֽךָ׃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nous invoquons ton nom.</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nosotros nos acordaremos de tu nombre,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make mention of Your name.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will the oxen and young donkeys eat?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¿Qué comerán los bueyes y los asnos?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 mangeront les bœufs et les jeunes ânes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בְּלִ֥יל חָמִ֖יץ יֹאכֵ֑לוּ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Mangeront un fourrage salé,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comerán grano limpio,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eat cured fodder,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when will the inhabitants of the world learn righteousness?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¿cuándo aprenderán justicia los moradores del mundo?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quand les habitants du monde apprendront-ils la justice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כַּאֲשֶׁ֤ר מִשְׁפָּטֶ֙יךָ֙ לָאָ֔רֶץ</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tes jugements s'exercent sur la terre,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luego que hay juicios tuyos en la tierra,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when Your judgments are in the earth,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God appoint salvation to be in the city he prepares?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puso Dios para la salvación en la ciudad que Él prepara?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 salut Dieu destinera-t-il à la ville qu’il prépare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חוֹמ֥וֹת וָחֵֽל׃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murailles et pour rempart.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muros y antemuro.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walls and bulwarks.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two types of boats will be brought low in the day of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¿cuáles son los dos tipos de barcos que serán abatidos en el día de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quels sont les deux types de bateaux qui seront abaissés au jour du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כָּל־אֳנִיּ֣וֹת תַּרְשִׁ֑ישׁ וְעַ֖ל כָּל־שְׂכִיּ֥וֹת הַחֶמְדָּֽה׃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navires de Tarsis, Et contre tout ce qui plaît à la vue.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todas las naves de Tarsis y sobre todos los barcos lujosos.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ships of Tarshish, And upon all the beautiful sloops.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Isaiah walked naked and barefoot for three years as a sign and a wonder against what two nations? (2 points)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Isaías caminó desnudo y descalzo durante tres años como señal y pronóstico, ¿sobre qué dos naciones? (2 puntos)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Ésaïe a marché nu et pieds nus pendant trois ans comme signe et comme prodige contre quelles deux nations ? (2 points)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עַל־מִצְרַ֖יִם וְעַל־כּֽוּשׁ׃</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l'Égypte et pour l'Éthiopie,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Egipto y sobre Etiopía,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Egypt and Ethiopia,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did the inhabitants do in the past, in hope of being delivered from the king of Assyria?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hicieron los moradores de esta costa, con su esperanza de ser liberados de la presencia del rey de Asiria?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 faisaient les habitants dans le passé, dans l’espoir d’être délivrés du roi d’Assyrie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אֲשֶׁר־נַ֤סְנוּ שָׁם֙ לְעֶזְרָ֔ה לְהִ֨נָּצֵ֔ל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lequel nous avions compté pour être secourus,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que nos acogimos buscando socorro para librarnos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wherever we flee for help to be delivered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did God tell Isaiah to do with his sackcloth?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le dijo Jehová a Isaías que hiciera con su ropa áspera?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que Dieu a dit à Ésaïe de faire avec son sac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וּפִתַּחְתָּ֤ הַשַּׂק֙</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détache le sac</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quita la ropa áspera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and remove the sackcloth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blessing is promised to all who do what?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¿se promete bendición a todos los que hacen qué?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la bénédiction est promise à tous ceux qui font quoi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אַשְׁרֵ֖י כָּל־ח֥וֹכֵי לֽוֹ׃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tous ceux qui espèrent en lui!</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¡Bienaventurados todos los que confían en él!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all those who wait for Him.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the Lord's dead shall live together with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se plantea ninguna pregunta porque este concepto no está en RVR1995.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les morts du Seigneur revivront avec quoi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mes cadavres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respuesta porque este concepto no está en RVR1995.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my dead body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quality does the Lord have?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cualidades tiene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qualité possède le Seigneur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נִכְבָּ֑דְתָּ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manifeste ta gloire;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hiciste glorioso;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are glorified;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come upon everything proud and lofty?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vendrá sobre todo lo soberbio y altivo?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orgueilleux et hautain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לַיהוָ֧ה צְבָא֛וֹת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y a un jour pour l'Éternel des armées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día de Jehová de los ejércitos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of hosts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 you do in measure by sending it away?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¿En qué lo castigarás con moderación?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faites-vous en le renvoyant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תְּרִיבֶ֑נָּה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avec mesure que tu l'as châtié</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vástagos.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contended with it.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what will happen at the threat of five?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¿qué sucederá ante la amenaza de cinco?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que se passera-t-il en cas de menace de cinq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תָּנֻ֑סוּ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fuirez,</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huiréis vosotros todos,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flee,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else did he say he couldn't do?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más dijo que no podía hacer?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dit qu'il ne peut pas être le dirigeant, que dit-il d'autre qu'il ne peut pas faire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לֹא־אֶהְיֶ֣ה חֹבֵ֔שׁ</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saurais être un médecin,</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tomaré yo ese cuidado,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cure your ills,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who will eat cured fodder?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¿Quiénes comerán grano limpio?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qui mangera du fourrage séché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וְהָאֲלָפִ֣ים וְהָעֲיָרִ֗ים עֹֽבְדֵי֙ הָֽאֲדָמָ֔ה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boeufs et les ânes, qui labourent la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bueyes y tus asnos que labran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Likewise the oxen and the young donkeys that work the ground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what will seven women say to one man to take away their reproach?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¿qué dirán siete mujeres a un hombre para quitar su deshonra?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que diront sept femmes à un seul homme pour leur enlever leur opprobre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was distressed after what happened?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se siente agobiado después de lo sucedido?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était bouleversé après ce qui s’est passé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מִשְּׁמֹ֔עַ</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m'empêchent d'entendre,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oírlo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 heard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will Assyria do for fear when his princes shall be afraid of the banner?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hará Asiria de miedo cuando sus príncipes, con pavor, dejen sus banderas?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 fera l’Assyrie par peur lorsque ses princes auront peur de la bannière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וְסַלְעוֹ֙ מִמָּג֣וֹר יַֽעֲב֔וֹר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rocher s'enfuira d'épouvante,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miedo huirá su fortaleza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cross over to his stronghold for fear,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לַחְמֵ֣נוּ נֹאכֵ֔ל וְשִׂמְלָתֵ֖נוּ נִלְבָּ֑שׁ רַ֗ק יִקָּרֵ֤א שִׁמְךָ֙ עָלֵ֔ינוּ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diront: Nous mangerons notre pain, Et nous nous vêtirons de nos habits; Fais-nous seulement porter ton nom!</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«Nosotras comeremos de nuestro pan y nos vestiremos de nuestras ropas. Solamente permítenos llevar tu nombre.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"We will eat our own food and wear our own apparel; Only let us be called by your name,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addition to listening earnestly, in what other way did he listen, when he saw the chariot of donkeys and the chariot of camels?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¿Cómo miró el centinela al ver hombres montados, jinetes de dos en dos, montados sobre asnos y camellos?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En plus d'écouter attentivement, de quelle autre manière a-t-il écouté, lorsqu'il a vu le char d'ânes et le char de chameaux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רַב־קָֽשֶׁב׃</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attentive.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más atentamente,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great care.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a lion is not afraid of the voice and noise of whom?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¿las voces de quiénes no espantan al león?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un lion n’a pas peur de la voix et du bruit de qui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יִקָּרֵ֤א עָלָיו֙ מְלֹ֣א רֹעִ֔ים מִקּוֹלָם֙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malgré tous les bergers rassemblés contre lui,</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espantan las voces de una cuadrilla de pastores que se reúne contra él,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multitude of shepherds is summoned against him,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does the Lord come out of His place to do?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¿Qué sale Jehová a hacer desde su lugar?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 fait le Seigneur lorsqu’il sort de son lieu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לִפְקֹ֛ד עֲוֺ֥ן יֹֽשֵׁב־הָאָ֖רֶץ עָלָ֑יו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punir les crimes des habitants de la terre;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castigar al morador de la tierra por su maldad contra él;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punish the inhabitants of the earth for their iniquity;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not happen any more?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no sucederá más?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n’arrivera plus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וְלֹֽא־יִכָּנֵ֥ף עוֹד֙ מוֹרֶ֔יךָ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t'instruisent ne se cacheront plus,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tus maestros nunca más te serán quitados,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your teachers will not be moved into a corner anymore,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utterly abolish?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¿con Squé acabará por completo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qu’est-ce que le Seigneur abolira complètement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וְהָאֱלִילִ֖ים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idoles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ídolos.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idols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treacherous dealer deals in what way?  Be specific.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¿cómo negocia el traidor? Sea específico.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de quelle manière agit un traître ? Soyez précis.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2025-10-28T23:32:58Z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