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whom?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¿por qué han caído Jerusalén y Judá, y contra qué dos cosas estaban en contra de Jehová?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dirigées contre qui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contre l'Éternel,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sido contra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against the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lofty looks fo man shall be humbled?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altivez de la mirada del hombre será abatida?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l’homme aux regards hautains sera abaissé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ר֣וּם אֲנָשִׁ֑ים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l'orgueilleux sera humilié: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soberbia humana será humillada.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haughtiness of men shall be bowed down,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like what in a weary land?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será el varón en tierra calurosa?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pays aride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כְּצֵ֥ל סֶֽלַע־כָּבֵ֖ד בְּאֶ֥רֶץ עֲיֵפָֽה׃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l'ombre d'un grand rocher dans une terre altérée.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sombra de gran peñasco en tierra calurosa.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shadow of a great rock in a weary land.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what four things are mentioned to say how completely the Lord of hosts will take away the things necessary for life from Jerusalem and from Judah?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¿cuáles son las cuatro cosas que se mencionan para indicar cuán completamente Jehová de los ejércitos quitará las cosas necesarias para la vida de Jerusalén y de Judá?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quelles sont les quatre choses mentionnées pour dire à quel point le Seigneur des armées enlèvera complètement les choses nécessaires à la vie de Jérusalem et de Juda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מַשְׁעֵ֖ן וּמַשְׁעֵנָ֑ה כֹּ֚ל מִשְׁעַן־לֶ֔חֶם וְכֹ֖ל מִשְׁעַן־מָֽיִם׃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appui et toute ressource, Toute ressource de pain Et toute ressource d'eau,</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sustentador y al fuerte, toda provisión de pan y toda provisión de agua;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stock and the store, The whole supply of bread and the whole supply of water;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God will give the rain for your seed that you do what with?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tus imágenes, el Señor dará lluvia a tu sementera. ¿Qué hacás con ella?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jetez vos images, Dieu donnera la pluie pour vos semences, que ferez-vous avec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אֲשֶׁר־תִּזְרַ֣ע אֶת־הָאֲדָמָ֗ה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auras mise en terre,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siembres la tierra,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which you sow the ground,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should they throw away certain items. What two specific types of material are mentioned these items might be made of?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las personas regresan a Jehová, deben desechar ciertos objetos. ¿De qué dos tipos específicos de materiales se menciona que podrían estar hechos estos objetos?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reviennent au Seigneur, doivent-ils se débarrasser de certains objets ? De quels matériaux spécifiques ces objets pourraient-ils être faits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אֱלִילֵ֣י כַסְפּ֔וֹ וֶאֱלִילֵ֖י זְהָב֑וֹ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idoles d'argent et ses idoles d'or,</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ídolos de plata y sus ídolos de oro,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idols of silver and his idols of gold—sin,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has not fallen?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no ha caído?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qu’est-ce qui n’est pas tombé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וּבַֽל־יִפְּל֖וּ יֹשְׁבֵ֥י תֵבֵֽל׃</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ne sont pas nés.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cayeron los moradores del mundo.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the inhabitants of the world fallen.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Who will say that they don't know how they will escape the King of Assyria? Be specific.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¿quién dirá “¿cómo escaparemos nosotros?”» del rey de Asiria? Sea específico.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 Qui dira qu'il ne sait pas comment échapper au roi d'Assyrie ? » Soyez précis.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do to those who dwell on high?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hará Jehová con los que moraban en las alturas?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 le Seigneur à ceux qui habitent en haut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יֹשֵׁ֨ב הָאִ֣י הַזֶּה֮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habitants de cette côte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morador de esta costa: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of this territory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הֵשַׁח֙</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renversé</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derribó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brings down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tambourines and harps. In what kind of battles will the Lord fight with it?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será con panderos y con arpas. En qué tipo de batallas peleará Jehová contra ellos?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il y aura des tambourins et des harpes. Que fera-t-on à main levée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וּבְמִלְחֲמ֥וֹת תְּנוּפָ֖ה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combattra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batalla tumultuosa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battles of brandishing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what two things does the Lord do in this verse just after describing that His people are oppressed by by children and ruled by women?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¿cuáles son las dos cosas que hace Jehová en este versículo justo después de describir que Su pueblo es oprimido por los niños y gobernado por las mujeres?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quelles sont les deux choses que le Seigneur fait dans ce verset juste après avoir décrit que son peuple est opprimé par des enfants et gouverné par des femmes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וְעֹמֵ֖ד לָדִ֥ין עַמִּֽים׃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présente pour plaider, Il est debout pour juger les peuples.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pie para litigar y para juzgar a su pueblo.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stands up to plead, And stands to judge the people.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are the 2 items of finery listed in this verse which the Lord will take away from the haughty daughters? (2 points)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¿cuáles son los dos artículos de adorno enumerados en este versículo que el Señor quitará a las hijas altivas? (2 puntos)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quels sont les deux articles de parure énumérés dans ce verset que le Seigneur enlèvera aux filles hautaines ? (2 points)</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הַטַּבָּע֖וֹת וְנִזְמֵ֥י הָאָֽף׃</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bagues et les anneaux du nez;</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anillos y los joyeles de las narices,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rings; The nose jewels,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the remainder of the number of which archers will be diminished?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¿los sobrevivientes del número de flecheros de quién serán reducidos?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le reste du nombre des hommes vaillants sera-t-il peu nombreux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גִּבּוֹרֵ֥י בְנֵֽי־קֵדָ֖ר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vaillants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hijos de Cedar,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men of the people of Kedar,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how long will the Lord's people need to hide themselves to let the indignation to pass?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¿hasta cuándo tendrá que esconderse el pueblo de Jehová para dejar pasar la indignación?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combien de temps le peuple du Seigneur devra-t-il se cacher pour laisser passer l’indignation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a year, according to the year of a hired man, what would happen?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Dentro de un año, semejante a los años de un jornalero, ¿qué sucedería?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un délai d’un an, selon l’année d’un salarié, que se passerait-il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כָּל־כְּב֥וֹד קֵדָֽר׃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c'en est fait de toute la gloire de Kédar.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gloria de Cedar será deshecha,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Kedar will fail;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כִמְעַט־רֶ֖גַע</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quelques instants,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poquito, por un momento,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were, for a little moment,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shall devour Assyria after the Lord's people return to Him and throw away their idols?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consumirá Asiria después de que el pueblo de Jehová vuelva a Él y arroje sus ídolos?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qu’est-ce qui dévorera l’Assyrie après que le peuple du Seigneur sera revenu à Lui et aura abandonné ses idoles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 לֹֽא־אָדָ֖ם תֹּֽאכֲלֶ֑נּוּ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glaive qui n'est pas celui d'un homme le dévorera;</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consumirá espada no de hombre.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sword not of mankind shall devour him.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when the faithful city is fallen, what will the righteous eat?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cuando la ciudad fiel haya caído, ¿qué comerán los justos?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lorsque la ville fidèle sera tombée, que mangeront les justes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כִּֽי־פְרִ֥י מַעַלְלֵיהֶ֖ם יֹאכֵֽלוּ׃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jouira du fruit de ses oeuvres.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comerá de los frutos de sus manos.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eat the fruit of their doings.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when Assyria shall cross over to his stronghold for fear, what will his princes do?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cuando Asiria de miedo huire su fortaleza, ¿qué hacen sus príncipes?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lorsque l’Assyrie traversera sa forteresse par peur, que feront ses princes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מִנֵּ֖ס שָׂרָ֑יו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chefs trembleront devant la bannière,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príncipes, con pavor, dejarán sus banderas,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princes shall be afraid of the banner,"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covered?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perdonada?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 sera-t-il abordé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בְּזֹאת֙ יְכֻפַּ֣ר עֲוֺֽן־יַעֲקֹ֔ב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 crime de Jacob a été expié,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esta manera, pues, será perdonada la iniquidad de Jacob,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by this the iniquity of Jacob will be covered;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girding of sackcloth replace?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ceñimiento de ropas ásperas?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ceinture de sac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פְּתִיגִ֖יל</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d'un large manteau,</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vestidos de gala,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rich robe,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2025-10-28T23:33:08Z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