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be with the places where the staff of punishment passes?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pasará con cada golpe de la vara justiciera que descargue Jehová sobre él?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qu’adviendra-t-il des lieux où passe le bâton de punition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בְּתֻפִּ֖ים וּבְכִנֹּר֑וֹת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entendra les tambourins et les harpes;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con panderos y con arpas;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with tambourines and harps;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as if from what types of reagons in the South will the burden against the Wilderness of the sea come?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¿de qué tipos de regiones del Neguev vendrá la profecía sobre el desierto del mar?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de quels types de régions du Sud viendra le fardeau contre le désert de la mer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מִמִּדְבָּ֣ר בָּ֔א מֵאֶ֖רֶץ נוֹרָאָֽה׃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du désert, du pays redoutable.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viene del desierto, de la tierra horrenda.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comes from the desert, from a terrible land.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¿cuáles son los tres artículos de adorno enumerados en este versículo que el Señor quitará a las hijas altivas? (3 puntos)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הַנְּטִיפ֥וֹת וְהַשֵּׁיר֖וֹת וְהָֽרְעָלֽוֹת׃</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pendants d'oreilles, les bracelets et les voiles;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collares, los pendientes y los brazaletes,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pendants, the bracelets, and the veils;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 watchman said a chariot of men was coming with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el centinela dijo que vienen hombres montados, ¿cómo?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la sentinelle a dit qu’un char d’hommes arrivait avec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described his pangs like what other situation?  Be specific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sus angustias? Sea específico.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21:3, dans quelle autre situation Isaïe a-t-il décrit ses souffrances ? Soyez précis.</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צֶ֖מֶד פָּֽרָשִׁ֑ים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cavaliers deux à deux!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jinetes de dos en 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pair of horsemen!"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captivity by Assyria, what had Ethiopia been considered?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por parte de Asiria, ¿cómo se consideraba a Etiopía?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20:5, avant la captivité par l’Assyrie, à quoi ressemblait l’Éthiopie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l'on avait mis sa confiance,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esperanza,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expectation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returning to the Lord, we should throw away idols of silver and idols of gold even if we have done what to obtain them?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al volver a Jehová, debemos desechar los ídolos de plata y los ídolos de oro, aun si hemos hecho algo para obtenerlos. ¿Qué podríamos haber hecho?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nous revenons au Seigneur, nous devons jeter les idoles d’argent et les idoles d’or même si nous avons fait quoi pour les obtenir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כְּצִירֵ֖י יֽוֹלֵדָ֑ה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douleurs d'une femme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angustias de mujer de parto.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pangs of a woman in labor.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עָשׂ֥וּ לָכֶ֛ם יְדֵיכֶ֖ם חֵֽטְא׃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vous vous êtes fabriquées de vos mains criminelles.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para vosotros han hecho vuestras manos pecadoras.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your own hands have made for yourselves.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heard this prophecy?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escuchó esta profecía?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entendu cette prophétie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נַעֲוֵ֣יתִי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travail;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siento agobiado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distressed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who takes care of the vineyard of red wine?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¿quién cuida la viña del vino rojo?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27:3, qui prend soin de la vigne de vin rouge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יְהוָה֙ נֹֽצְרָ֔הּ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Moi l'Éternel, j'en suis le gardien,</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Jehová, la guardo;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the Lord, keep it,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has the Lord done to increase the nation besides being glorified?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ha hecho Jehová para aumentar el pueblo además de hacer glorioso?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qu’a fait le Seigneur pour accroître la nation, en plus d’être glorifié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why will the person be in perfect peace whose mind is stayed on the Lord?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¿por qué estará en completa paz aquella persona cuyo pensamiento en el Señor persevera?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pourquoi la personne dont l’esprit est fixé sur le Seigneur sera-t-elle en parfaite paix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רִחַ֖קְתָּ כָּל־קַצְוֵי־אָֽרֶץ׃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Recule toutes les limites du pays.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ensanchaste todos los confines del país.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expanded all the borders of the land.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who will speak foolishness?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¿Quién habla ruindades?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qui dira des bêtises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נָבָל֙ נְבָלָ֣ה יְדַבֵּ֔ר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l'insensé profère des folies,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ruin habla ruindades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foolish person will speak foolishness,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glory of His majesty?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del resplandor de su majestad?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gloire de sa majesté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בְךָ֖ בָּטֽוּחַ׃</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 se confie en toi.</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ti ha confiado.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he trusts in You.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temible de Jehová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happen to the reward of the hands of the wicked?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pasará con la recompensa de las manos de los malvados?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qu’adviendra-t-il de la récompense des mains des méchants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לּֽוֹ׃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produit de ses mains.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pagado.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given him.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what will the wicked fail to do when the Lord's hand is lifted up?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¿qué dejarán de hacer los malvados cuando la mano de Jehová esté alzada?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que ne feront pas les méchants lorsque la main du Seigneur sera levée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בַּל־יֶחֱזָי֑וּן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l'aperçoivent pas.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no ven.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not see.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who has been like a woman with child when she draws ner the time of her delivery?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¿quién ha sido como una mujer encinta cuando se acerca el alumbramiento?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qui a été comme une femme enceinte lorsqu’elle approche du moment où elle doit accoucher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הָיִ֥ינוּ מִפָּנֶ֖יךָ יְהוָֽה׃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avons-nous été, loin de ta face, ô Éternel!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hemos sido delante de ti, Jehová.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have we been in Your sight, O Lord.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30:25, what additional 2 things will happen in the day when there will be rivers and streams of waters on every high mountain and on every high hill?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30:25, ¿qué otras dos cosas sucederán en el día en que habrá ríos y corrientes de aguas sobre todo monte alto y sobre todo collado elevado?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30:25, quelles sont les deux choses supplémentaires qui se produiront le jour où il y aura des rivières et des ruisseaux d’eau sur toute haute montagne et sur toute colline élevée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הֶ֣רֶג רָ֔ב בִּנְפֹ֖ל מִגְדָּלִֽים׃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du grand carnage, A la chute des tours.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de la gran matanza, cuando caerán las torres.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great slaughter, When the towers fall.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the Lord do in battles of brandishing?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hará Jehová en batalla tumultuosa?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quand il y aura des tambourins et des harpes, comment le Seigneur combattra-t-il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׳נִלְחַם־בָּהּ׳ ״נִלְחַם־בָּֽם׃״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lui à main levée.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peleará contra ellos.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fight with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body part had filled Isaiah with pain?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parte del cuerpo había llenado de dolor a Isaías?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quelle partie du corps avait rempli Ésaïe de douleur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מָלְא֤וּ מָתְנַי֙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mes reins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espaldas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loins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rope replace?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una soga?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corde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חֲגוֹרָ֤ה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ceinture,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cinturón,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sash,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to whom will it be well even when the city is falls?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¿a quién le irá bien incluso cuando la ciudad caiga?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à qui sera-t-il heureux même lorsque la ville tombera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אִמְר֥וּ צַדִּ֖יק</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Dites que le juste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Decid al justo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 to the righteous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Into what city did Tartan come? (Tartan is the title of a military officer in Assyria and not generally the specific name of a person.)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¿A qué ciudad llegó Tartán? (Tartán es el título de un oficial militar en Asiria y no generalmente el nombre específico de una persona).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20:1, dans quelle ville Tartan est-il entré ? (Tartan est le titre d'un officier militaire en Assyrie et non généralement le nom spécifique d'une personne.)</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 בֹּ֤א תַרְתָּן֙ אַשְׁדּ֔וֹדָה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où Tharthan,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año en que vino el jefe de los ejércitos a Asdod,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Tartan came to Ashdod,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grinding the faces of the poor?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significa moler las caras de los pobres?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semblable à celle de dire : « Que veux-tu dire par écraser le visage des pauvres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׳מַלָּכֶם׳ ״מַה־לָּכֶם֙״ תְּדַכְּא֣וּ עַמִּ֔י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quel droit foulez-vous mon peuple,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pensáis vosotros que trituráis a mi pueblo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do you mean by crushing My people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what clause is stated twice that is similar to saying that the Lord has expanded all the borders of the land?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cláusula se menciona dos veces que es similar a decir que Jehová ha ensanchado todos los confines del país?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clause est mentionnée deux fois qui revient à dire que le Seigneur a élargi toutes les frontières du pays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יָסַ֤פְתָּ לַגּוֹי֙ יְהוָ֔ה יָסַ֥פְתָּ לַגּ֖וֹי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Multiplie le peuple, ô Éternel! Multiplie le peuple,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Aumentaste el pueblo, Jehová, aumentaste el pueblo;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increased the nation, O Lord, You have increased the nation;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summarizes the result of having brought evil upon themselves?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resume el resultado de haber traído el mal sobre sí mismos?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résume le résultat d’avoir attiré le mal sur soi-même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What did the watchman say after saying "If you will inquire, inquire;"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¿Qué dijo el vigilante después de decir: "preguntad, si queréis preguntar"?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21:12, Qu'a dit la sentinelle après avoir dit : « Si tu veux t'enquérir, interroge »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שֻׁ֥בוּ אֵתָֽיוּ׃ ס</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Convertissez-vous, et revenez.</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venir».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Come back!"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additional words describe the fleeing serpent that is in the sea which is the reptile the Lord will slay.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palabras adicionales describen a la serpiente veloz que está en el mar, que es la dragón que Jehová matará?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quels mots supplémentaires décrivent le serpent fuyant qui est dans la mer, qui est le reptile que le Seigneur tuera.</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לִוְיָתָן֙ נָחָ֣שׁ בָּרִ֔חַ וְעַל֙ לִוְיָתָ֔ן נָחָ֖שׁ עֲקַלָּת֑וֹן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léviathan, serpent tortueux;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tortuosa;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Leviathan that twisted serpent;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לְנַפְשָׁ֔ם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leur âme!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sus vidas!,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their soul!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Zion?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Sión?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Sion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אֲשֶׁר־א֥וּר לוֹ֙ בְּצִיּ֔וֹן</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son feu dans Sion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fuego está en Sión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fire is in Zion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horses of the Egyptians are described as being one thing and not being another thing.  How are the horses described?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los caballos de los egipcios se describen como una cosa y no como otra. ¿Cómo se describen los caballos?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chevaux des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וְסוּסֵיהֶ֥ם בָּשָׂ֖ר וְלֹא־ר֑וּחַ</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chevaux sont chair et non esprit.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caballos, carne y no espíritu;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horses are flesh, and not spirit.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told Isaiah to go and set a watchman and have him declare what he sees?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le dijo a Isaías «Ve, pon centinela que haga saber lo que vea.»?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21:6, Qui a dit à Ésaïe d’aller placer une sentinelle et de lui faire déclarer ce qu’il voit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do as a swimmer reaches out to swim?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hará Jehová como un nadador extiende sus manos para nadar?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le Seigneur lorsqu’un nageur s’apprête à nager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 יָדָיו֙ בְּקִרְבּ֔וֹ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cette mare, il étend ses mains,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extenderá sus manos por en medio de él,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spread out His hands in their midst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אֵלַ֖י אֲדֹנָ֑י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me dijo así: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has the Lord said to me: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where does one come with a flute to get to the Mighty One of Israel?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¿adónde se viene con flauta para llegar al Fuerte de Israel?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où peut-on aller avec une flûte pour se rendre auprès du Puissant d’Israël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בְהַר־יְהוָ֖ה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aller à la montagne de l'Éternel,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 al monte de Jehová,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come into the mountain of the Lord,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explains why there was woe to the souls of Judah and Jerusalem?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explica por qué hubo ay para sus vidas en Judá y Jerusalén?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explique pourquoi il y eut du malheur pour les âmes de Juda et de Jérusalem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כִּֽי־גָמְל֥וּ לָהֶ֖ם רָעָֽה׃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se préparent des maux.</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amontonaron mal para sí.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have brought evil upon themselves.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bring down their pride together with what?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abatirá su soberbia, ¿junto con qué?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fera tomber leur orgueil avec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אָרְבּ֥וֹת יָדָֽיו׃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déjoue l'artifice de ses mains.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destreza de sus manos.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the trickery of their hands.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land of Judah, what will happen in the day that the fortress of Moab is brought down to the dust?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la tierra de Judá, ¿qué sucederá el día que la fortaleza de Moab sea reducida a polvo?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 dans le pays de Juda, que se passera-t-il le jour où la forteresse de Moab sera réduite en poussière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is the way of the just?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¿cuál es el camino de los justos?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quelle est la voie du juste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אֹ֥רַח לַצַּדִּ֖יק מֵֽישָׁרִ֑ים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chemin du juste est la droiture;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es rectitud;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way of the just is uprightness;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who will the Lord keep in perfect peace?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¿a quién guardará el Señor en completa paz?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qui le Seigneur gardera-t-il dans une paix parfaite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יֵ֣צֶר סָמ֔וּךְ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celui qui est ferme dans ses sentiments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aquel cuyo pensamiento en ti persevera,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mind is stayed on You,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יוּשַׁ֥ר הַשִּׁיר־הַזֶּ֖ה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chantera ce cantique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cantarán este cántico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song will be sung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the day that the Lord brings down everything that is proud and lofty, who will be exalted?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que Jehová derribe todo lo que es orgulloso y altivo, ¿quién será exaltado?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le jour où le Seigneur renversera tout ce qui est orgueilleux et hautain, qui sera élevé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alone will be exalted in that day,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2025-10-28T23:33:19Z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