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the young men of Assyria become who flee from the sword?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¿en qué se convertirán los jóvenes de Asiria que escapan de la presencia de la espada?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deviendront les jeunes hommes d’Assyrie qui fuient l’épée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לָמַ֥ס יִהְיֽוּ׃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asservis.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tributarios.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become forced labor.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2025-10-28T23:33:30Z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