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listen?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escuchará con atención?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qui écoutera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 שֹׁמְעִ֖ים תִּקְשַֽׁבְנָה׃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oreilles de ceux qui entendent seront attentives.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oídos de los oyentes escucharán con atención.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ears of those who hear will listen.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who were told to bring water to the traveling companies of Dedanites?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 se le dijo que llevara agua a los caminantes de Dedán?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a-t-on demandé d’apporter de l’eau aux groupes de voyageurs dédaniens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אֶ֣רֶץ תֵּימָ֔א</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du pays de Théma</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moradores de tierra de Tema,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inhabitants of the land of Tema,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daily activities did Isaiah say to do?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son las dos actividades diarias que se hacen?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quelles sont les deux activités quotidiennes qu’Ésaïe a dit de faire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שָׁתֹ֑ה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mange, on boit...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comen, beben.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Eat and drink.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will the Lord bring down, lay low, and bring to the ground, down to the dust?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¿qué humillará y echará abajo, hasta el polvo,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qu’est-ce que le Seigneur fera tomber, qu’est-ce qu’il abaissera, qu’est-ce qu’il fera tomber à terre, jusqu’à la poussière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וּמִבְצַ֞ר מִשְׂגַּ֣ב חוֹמֹתֶ֗יךָ</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il précipite les fortifications élevées de tes murs,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Abatirá la fortaleza de tus altos muros: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of the high fort of your walls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sweet smell?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 perfume aromático?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bonne odeur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 יִֽהְיֶ֗ה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 l'infection;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hediondez,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stench;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who spoke to whom about a lion roaring over his prey and not being afraid of the noise of many shepherds?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¿quién le habló a quién acerca de un león rugiendo sobre su presa y no lo espantan las voces de una cuadrilla de pastores?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qui a parlé à qui d’un lion rugissant sur sa proie et n’ayant pas peur du bruit de nombreux bergers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אָֽמַר־יְהוָ֣ה׀ אֵלַ֡י</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 habló de esta manera: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spoken to me: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gates are opened so that who may enter in?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las puertas se abren para que ¿quién pueda entrar?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les portes sont ouvertes afin que qui puisse entrer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גוֹי־צַדִּ֖יק שֹׁמֵ֥ר אֱמֻנִֽים׃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juste et fidèle.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gente justa, guardadora de verdades.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righteous nation which keeps the truth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Who was Isaiah's father?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¿Quién fue el padre de Isaías?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qui était le père d’Ésaïe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יְהוָה֮ בְּיַ֣ד יְשַׁעְיָ֣הוּ בֶן־אָמוֹץ֮ לֵאמֹר֒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adressa la parole à Ésaïe, fils d'Amots, et lui dit: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Jehová por medio de Isaías hijo de Amoz, diciendo: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spoke by Isaiah the son of Amoz, saying,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which of the hills will be brought low in the day of the Lord?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¿cuáles de los collados será abatidos en el día de Jehová?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laquelle des collines sera abaissée au jour du Seigneur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הַנִּשָּׂאֽוֹת׃</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élevées;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elevados;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lifted up;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what should each one do with his idols of silver and his idols of gold?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el pueblo vuelve a Jehová, ¿qué deberá hacer cada uno con sus ídolos de plata y con sus ídolos de oro?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reviendront au Seigneur, que devrait faire chacun de ses idoles d’argent et de ses idoles d’or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יִמְאָס֗וּן אִ֚ישׁ</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rejettera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throw away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the day of the Lord of hosts shall come upon what thing that mean nearly the same thing as upon everything lifted up. (2 points)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el día de Jehová de los ejércitos vendrá sobre todo lo que es arrogante. ¿qué dos otras palabras describen estras cosas? (2 puntos)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le jour du Seigneur des armées viendra sur quoi que ce soit qui signifie presque la même chose que sur tout ce qui est élevé. (2 points)</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כָּל־גֵּאֶ֖ה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 homme orgueilleux et hautain,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sobre todo soberbio y altivo,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come upon everything proud and lofty,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righteous nation which keeps the truth may do what?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puede hacer la gente justa, guardadora de verdades?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peut faire la nation juste qui garde la vérité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Laissez entrer</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may enter in.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be as a hiding place from the wind?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como escondedero contra el viento?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qu’est-ce qui servira d’abri contre le vent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וְהָיָה־אִ֥ישׁ</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aquel varón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strike with a scab because the people are haughty?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 el pueblo se ensoberbecen?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frappera-t-il d’une croûte parce que le peuple est hautain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קָדְקֹ֖ד בְּנ֣וֹת צִיּ֑וֹן</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sommet de la tête des filles de Sion,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cabeza de las hijas de Sión,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the head of the daughters of Zion,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beautiful and glorious?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hermoso y glorioso?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beau et glorieux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צֶ֣מַח יְהוָ֔ה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germe de l'Éternel Aura</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renuevo de Jehová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Branch of the Lord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"a king will reign in righteousness"?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“He aquí que para justicia reinará un rey”?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un roi régnera dans la justice »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terror of the Lord?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 la presencia temible de Jehová?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terreur du Seigneur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וּמֵהֲדַ֖ר גְּאֹנֽוֹ׃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l'éclat de sa majesté.</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del resplandor de su majestad!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glory of His majesty.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is the Lord's schedule for watering his vineyard?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¿cuál es el programa de Jehová para regar su viña?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quel est le programme du Seigneur pour arroser sa vigne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לִרְגָעִ֖ים אַשְׁקֶ֑נָּה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l'arrose à chaque instant;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cada momento la regaré;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water it every moment;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a different bad thing will happen to each of two types of people in the day that the Lord alone will be exalted. Describe these people and what will happen to them? (4 points)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en que solo Jehová sea exaltado, les ocurrirá algo malo diferente a cada uno de dos tipos de personas. Describe a estas personas y qué les sucederá. (4 puntos)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un malheur différent arrivera à chacun des deux types de personnes le jour où le Seigneur seul sera exalté. Décrivez ces personnes et que leur arrivera-t-il ? (4 points)</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וּלְשָׂרִ֖ים לְמִשְׁפָּ֥ט יָשֹֽׂרוּ׃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princes gouverneront avec droiture.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príncipes presidirán en juicio.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princes will rule with justice.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גַּבְה֣וּת הָאָדָ֔ם וְשָׁפֵ֖ל ר֣וּם אֲנָשִׁ֑ים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orgueilleux sera humilié, Et le hautain sera abaissé:</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del hombre será abatida; la soberbia humana será humillada.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loftiness of man shall be bowed down, And the haughtiness of men shall be brought low;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Where was the watchmen supposed to go?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se extiende?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Où les gardes étaient-ils censés aller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צָפֹ֥ה הַצָּפִ֖ית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garde veille,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extienden tapices;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Set a watchman in the tower,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the process of making their idols is described.  What two descriptions are provided?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se describe el proceso de fabricación de sus ídolos. ¿Cuáles son las dos descripciones que se ofrecen?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le processus de fabrication de leurs idoles est décrit. Quelles sont les deux descriptions fournies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עָשׂ֖וּ אֶצְבְּעֹתָֽיו׃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l'ouvrage de leurs mains, Devant ce que leurs doigts ont fabriqué.</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obra de sus manos y ante lo que fabricaron sus dedos.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their own hands, That which their own fingers have made.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words describe the future of the people who go down to Egypt for help instead of seeking the Lord?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palabras describen el futuro de los pueblos que descienden a Egipto en busca de ayuda pero no buscan a Jehová?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quels mots décrivent l’avenir du peuple qui descend en Égypte pour demander de l’aide au lieu de chercher le Seigneur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earth do?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 la tierra con los muertos?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fera la terre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the Lord's people need to hide themselves until what has passed?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¿qué tiene que pasar para que el pueblo de Jehová deje de esconderse?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le peuple du Seigneur doit se cacher jusqu'à ce que ce qui est passé se produise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׳עַד־יַעֲבוֹר־יַעֲבָר־זָֽעַם׃׳ ״עַד־כִּֽי־יַעֲבָר־הִנֵּ֤ה״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la colère soit passée.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pasa la indignación.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indignation is past.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a man be like to protect from the wind?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aquel varón contra el viento?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pour se protéger du vent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כְּמַֽחֲבֵא־ר֖וּחַ</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 abri contre le vent,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escondedero contra el viento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a hiding place from the wind,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are bound together?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fueron atados juntamente?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sont liés ensemble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וָאָ֖רֶץ רְפָאִ֥ים תַּפִּֽיל׃ ס</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redonnera le jour aux ombres.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entregará sus muertos.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shall cast out the dead.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כָּל־נִמְצָאַ֙יִךְ֙</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habitants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ti se hallaron,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are found in you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there is a threat from one, how many will flee?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hay amenaza de uno, ¿cuántos huirán?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lorsqu’une seule personne menace, combien fuiront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אֶ֣לֶף אֶחָ֗ד מִפְּנֵי֙ גַּעֲרַ֣ת אֶחָ֔ד</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Mille fuiront à la menace d'un seul,</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millar huirá ante la amenaza de uno;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thousand shall flee at the threat of one,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will he make all the stones of the alter like?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el fruto de la remoción del pecado, ¿cómo hará con todas las piedras del altar?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guise de fruit du pardon de son péché, à quoi ressemblera-t-il toutes les pierres de l’autel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כְּאַבְנֵי־גִר֙ מְנֻפָּצ֔וֹת</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Pareilles à des pierres de chaux réduites en poussière;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piedras de cal desmenuzadas,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chalkstones that are beaten to dust,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what will be the impact if grace is shown to the wicked?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¿cuál será el impacto si se muestra piedad al malvado?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quel sera l’impact si la grâce est montrée aux méchants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why might some people choose to take hold of the Lord's strength?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¿por qué algunas personas podrían optar por acogerse al amparo de Jehová?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pourquoi certaines personnes pourraient-elles choisir de s’emparer de la force du Seigneur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בַּל־לָמַ֣ד צֶ֔דֶק</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n'apprend pas la justice,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aprenderá justicia,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will not learn righteousness;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how will people interact with each other?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¿donde será la violencia de unos contra otros?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comment les gens interagiront-ils les uns avec les autres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וְנִגַּ֣שׂ הָעָ֔ם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réciprocité d'oppression parmi le peuple;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el pueblo brotará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will be oppressed,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two words describe a city that is full of noise?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¿cuáles son las dos palabras que describen una ciudad llena de alborotos?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quels sont les deux mots qui décrivent une ville pleine de bruit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הֽוֹמִיָּ֔ה קִרְיָ֖ה עַלִּיזָ֑ה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pleine de tumulte, Cité joyeuse!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turbulenta, ciudad alegre;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tumultuous city, a joyous city?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שָׁל֖וֹם לִ֑י</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conmigo paz!,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make peace with Me;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who give you the bread of adversity and the water of affliction?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¿Quién os da el pan de congoja y agua de angustia?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qui vous donne le pain dans l’adversité et l’eau dans l’affliction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לָכֶ֧ם אֲדֹנָ֛י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vous donnera</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el Señor os dará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though the Lord gives you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How did Isaiah describe what he was feeling in his loins?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lo que sentía en sus lomos?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comment Ésaïe décrit-il ce qu’il ressentait dans ses reins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חַלְחָלָ֔ה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remplis d'angoisses;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llenado de dolor;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filled with pain;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the wicked will not learn righteousness even if what is shown them?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se le puede mostrar al malvado, pero no aprenderá justicia?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les méchants n’apprendront pas la justice même si on leur montre ce qui leur est montré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יֻחַ֤ן רָשָׁע֙</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fait grâce au méchant,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mostrará piedad al malvado,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grace be shown to the wicked,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in what situations will you hear "This is the way, walk in it"?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«Éste es el camino, andad por él»?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30:21, dans quelles situations entendrez-vous « Voici le chemin, marchez-y »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תַאֲמִ֖ינוּ וְכִ֥י תַשְׂמְאִֽילוּ׃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iriez à droite, ou vous iriez à gauche.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echéis a la mano derecha, ni tampoco os desviéis a la mano izquierda.»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Whenever you turn to the right hand Or whenever you turn to the left.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what did Isaiah ask to be done because he was going to weep bitterly?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¿qué pidió Isaías que se hiciera porque iba a llorar amargamente?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qu’a demandé Ésaïe parce qu’il allait pleurer amèrement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who will lodge in the forest in Arabia?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¿quiénes pasarán la noche entre las malezas de Arabia?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qui logera dans la forêt en Arabie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אֹֽרְח֖וֹת דְּדָנִֽים׃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Caravanes de Dedan!</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caminantes de Dedán.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traveling companies of Dedanites.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scattering, tempest, and hailstones?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hará ver torbellino, tempestad y piedras de granizo?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la dispersion, la tempête et la grêle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וְלַ֖הַב אֵ֣שׁ אוֹכֵלָ֑ה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la flamme d'un feu dévorant,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llama de fuego consumidor,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flame of a devouring fire,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where will your cattle feed?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en aquel tiempo ¿dónde serán apacentados tus ganados?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où votre bétail paîtra-t-il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 נִרְחָֽב׃</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 vastes pâturages.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extensos pastizales.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large pastures.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אָמַ֛רְתִּי שְׁע֥וּ מִנִּ֖י אֲמָרֵ֣ר בַּבֶּ֑כִי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dis: Détournez de moi les regards, Laissez-moi pleurer amèrement;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dije: «Dejadme, lloraré amargamente;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said, "Look away from me, I will weep bitterly;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happened to all your rulers because of the archers?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pasó con todos tus príncipes después de huir del arco?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qu’est-il arrivé à tous vos dirigeants à cause des archers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מִקֶּ֣שֶׁת אֻסָּ֑רוּ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faits prisonniers par les archers;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captured by the archers.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say to the covering of your images of silver, And the ornament of your molded images of gold?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dirás a la plata que recubre tus esculturas, y el oro que reviste tus imágenes fundidas?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direz-vous de la couverture de vos idoles d'argent, et de l'ornement de vos idoles d'or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 תֹּ֥אמַר לֽוֹ׃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Hors d'ici! leur diras-tu.</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dirás: «¡Salid de aquí!»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say to them, "Get away!"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time relationship between when Leviathon is slain and when it is time to sing to a vineyard of red wine?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la relación temporal entre el momento en que Leviatón es asesinado y el momento de cantar a la viña del vino rojo?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la relation temporelle entre le moment où Léviathon est tué et le moment où il est temps de chanter pour une vigne de vin rouge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will be for walls and bulwarks in the city God prepares?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serán los muros y antemuro de la ciudad que Dios prepara?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quels seront les murs et les remparts de la ville que Dieu prépare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יְשׁוּעָ֥ה יָשִׁ֖ית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donne le salut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salvación puso Dios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God will appoint salvation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comes from afar?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de lejos?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vient de loin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what phrase describes the time relationship between when the Lord will bring the high fort walls of Moab down to the ground and when the song will be sung in Judah saying that God will appoint salvation for walls?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¿qué frase describe la relación temporal entre el momento en que Jehová abatirá la fortaleza de altos muros de Moab y el momento en que se cantará en Judá el cántico que dice que Dios designará salvación para los muros?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quelle phrase décrit la relation temporelle entre le moment où le Seigneur fera tomber les hauts murs de Moab et le moment où le chant sera chanté en Juda disant que Dieu accordera le salut aux murs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does the Lord say the daughters of Zion do with their necks?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dice el Señor que harán las hijas de Sión con sus cuellos?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 dit le Seigneur aux filles de Sion de faire avec leur cou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וַתֵּלַ֙כְנָה֙ ׳נְטוּוֹת׳ ״נְטוּי֣וֹת״ גָּר֔וֹן</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qu'elles marchent le cou tendu</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andan con el cuello erguido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walk with outstretched necks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 will lead away the Egyptians as prisoners? Be specific.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¿quién se llevaría a los cautivos de Egipto? Sea específico.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emmènera les Égyptiens prisonniers ? Soyez précis.</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יִנְהַ֣ג מֶֽלֶךְ־אַ֠שּׁוּר</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le roi d'Assyrie emmènera</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llevará el rey de Asiria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the king of Assyria lead away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שֵׁם־יְהוָה֙ בָּ֣א מִמֶּרְחָ֔ק</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nom de l'Éternel vient de loin;</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el nombre de Jehová viene de lejos!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name of the Lord comes from afar,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Judah and Jerusalem declare their sin instead of doing what?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Judá y Jerusalén publican su pecado en lugar de hacer ¿qué?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Juda et Jérusalem déclarent leur péché au lieu de faire quoi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הִגִּ֖ידוּ לֹ֣א כִחֵ֑דוּ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dissimuler.</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disimulan!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hide it.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one goes with a flute to come into the mountain of the Lord to whom?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se va con flauta al monte de Jehová, ¿qué titulo se usa para Jehová?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on va avec une flûte pour se rendre à la montagne du Seigneur, vers qui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אֶל־צ֥וּר יִשְׂרָאֵֽל׃</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 rocher d'Israël.</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Fuerte de Israel.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One of Israel.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After saying the morning comes, and also the night, what else did the watchman say?  Fill in the blanks:  "If you will  _____, ______"  (2 points)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después de decir que viene la mañana y también la noche, ¿qué más dijo el centinela? Completa los espacios en blanco: "________, si queréis _________. " (2 puntos)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21:12, après avoir dit que le matin viendra et que la nuit viendra, que dit encore la sentinelle ? Complétez les blancs : « Si vous voulez _____, ______ » (2 points)</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אִם־תִּבְעָי֥וּן בְּעָ֖יוּ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voulez interroger, interrogez;</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preguntad, si queréis preguntar.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inquire, inquire;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flame of a devouring fire with what three things?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tres cosas hará ver su llama de fuego consumidor?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il montrera la flamme d’un feu dévorant avec quelles trois choses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will be in the jaws of the people?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habrá en las quijadas de los pueblos?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qu’y aura-t-il dans les mâchoires du peuple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 עַ֖ל לְחָיֵ֥י עַמִּֽים׃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mors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freno estará en las quijadas de los pueblos,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shall be a bridle in the jaws of the people,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conclusion is given since the people bow down to the idols they had made?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¿a qué conclusión se llega ya que el pueblo se inclina ante los ídolos que había hecho?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quelle conclusion est donnée puisque le peuple se prosterne devant les idoles qu’il avait fabriquées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וְאַל־תִּשָּׂ֖א לָהֶֽם׃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leur pardonneras point.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no los perdones.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do not forgive them.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said pangs had done what to him?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dijo que angustias le habían hecho ¿qué?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a dit que les douleurs lui avaient fait quoi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אֲחָז֔וּנִי</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me saisissent,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apoderaron de mí,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taken hold of me,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for how long did Isaiah walk naked and barefoot?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¿cuánto tiempo caminó Isaías desnudo y descalzo?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pendant combien de temps Ésaïe a-t-il marché nu et pieds nus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הָלַ֛ךְ עַבְדִּ֥י יְשַׁעְיָ֖הוּ עָר֣וֹם וְיָחֵ֑ף שָׁלֹ֤שׁ שָׁנִים֙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mon serviteur Ésaïe marche nu et déchaussé, ce qui sera dans trois ans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anduvo mi siervo Isaías desnudo y descalzo tres años,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"Just as My servant Isaiah has walked naked and barefoot three years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נֶ֥פֶץ וָזֶ֖רֶם וְאֶ֥בֶן בָּרָֽד׃</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l'inondation, de la tempête et des pierres de grêle.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torbellino, tempestad y piedras de granizo.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scattering, tempest, and hailstones.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how does the Lord describe the eyes of the daughters of Zion?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¿cómo describe el Señor los ojos de las hijas de Sión?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comment le Seigneur décrit-il les yeux des filles de Sion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וּֽמְשַׂקְּר֖וֹת עֵינָ֑יִם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effrontés,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ojos desvergonzados;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wanton eyes,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in addition to bread, what are the inhabitants of the land of Tema told to bring for the traveling companies of Dedanites?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además de pan, ¿qué se les dice a los moradores de tierra de Tema que llevan para los caminantes de Dedán?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en plus du pain, que sont-ils demandés aux habitants du pays de Théma d’apporter pour les groupes de voyageurs des Dédanites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הֵתָ֣יוּ מָ֑יִם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Portez de l'eau à ceux</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llevadle agua,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water to him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who shall live?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¿Quiénes vivirán?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qui vivra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יִֽחְי֣וּ מֵתֶ֔יךָ</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tes morts revivent!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vivirán;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dead shall live;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2025-10-28T23:33:41Z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