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What question will the inhabitants of the land ask themselves when Egypt and Ethiopia are carried away captive by the King of Assyria in the future?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¿qué pregunta hará el morador de esta costa en el día en que reconozca que Egipto y Etiopía no pudieron librarlos del rey de Asiria?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quelle question se poseront les habitants du pays lorsque l’Égypte et l’Éthiopie seront emmenées en captivité par le roi d’Assyrie dans le futur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וְדֶ֥רֶךְ אֹֽרְחֹתֶ֖יךָ בִּלֵּֽעוּ׃ ס</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corrompent la voie dans laquelle tu marches.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tuercen el curso de tus caminos!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destroy the way of your paths."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the yoke of his burden, and the staff of his shoulder, the rod of his oppressor have been broken as in what day ?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su pesado yugo, la vara de su hombro y el cetro de su opresor fueron quebrados, ¿cómo en qué día?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le joug de son fardeau, et le bâton de son épaule, la verge de son oppresseur ont été brisés comme en quel jour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הַחִתֹּ֖תָ כְּי֥וֹם מִדְיָֽן׃</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à la journée de Madian.</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en el día de Madián.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in the day of Midian.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31:4, how does a lion feel when a multitude of shepherds is summoned against him?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31:4, ¿qué no hará un león aun cuando una multitud de pastores reúnanse contra él?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31:4, que ressent un lion lorsqu’une multitude de bergers est appelée contre lui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יֵחָ֔ת וּמֵֽהֲמוֹנָ֖ם לֹ֣א יַֽעֲנֶ֑ה</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se laisse ni effrayer par leur voix, Ni intimider par leur nombre;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acobarda por el tropel de ellos,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be afraid of their voice Nor be disturbed by their noise),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phrase is similar to saying in the day of the wrath of the Lord of host?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frase es similar a decir: "en el dia por la indignación de Jehová de los ejércitos"?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quelle expression est similaire à celle qui dit « au jour de la colère de l’Éternel des armées »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וּבְי֖וֹם חֲר֥וֹן אַפּֽוֹ׃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jour de son ardente fureur.</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del ardor de su ira.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day of His fierce anger.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21:7, What four phrases describe what the watchman saw?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21:7, ¿Cuáles son las cuatro frases que describen lo que vio el centinela?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21:7, quelles sont les quatre expressions qui décrivent ce que le gardien a vu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וְרָ֣אָה רֶ֗כֶב צֶ֚מֶד פָּֽרָשִׁ֔ים רֶ֥כֶב חֲמ֖וֹר רֶ֣כֶב גָּמָ֑ל</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vit de la cavalerie, des cavaliers deux à deux, Des cavaliers sur des ânes, des cavaliers sur des chameaux;</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vio hombres montados, jinetes de dos en dos, montados sobre asnos, montados sobre camellos.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saw a chariot with a pair of horsemen, A chariot of donkeys, and a chariot of camels,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27:4, what is not in the Lord?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27:4 ¿Qué no está en Jehová?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27:4, qu’est-ce qui n’est pas dans le Seigneur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וְאֵ֖יךְ נִמָּלֵ֥ט אֲנָֽחְנוּ׃ ס</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échapperons-nous?</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ahora, ¿cómo escaparemos nosotros?”»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how shall we escape?’ "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חֵמָ֖ה אֵ֣ין לִ֑י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n'y a point en moi de colère;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 enojo en mí. ¿Quién pondrá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Fury is not in Me.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people will cast away their idols of silver and what other objects?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Cuando Jehová se levante para castigar la tierra, la gente arrojará sus ídolos de plata y ¿qué otros objetos?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les gens jetteront leurs idoles d’argent et quels autres objets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 אֱלִילֵ֣י זְהָב֑וֹ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leurs idoles d'or,</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sus ídolos de oro,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idols of gold,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a pillar to the Lord eventually be in Egypt?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monumento a Jehová en Egipto un día?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sera finalement érigée une colonne pour le Seigneur en Égypte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אֵֽצֶל־גְּבוּלָ֖הּ לַֽיהוָֽה׃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la frontière</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junto a su frontera.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its border.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replace well-set hair?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reemplazará rizos del cabello?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qu’est-ce qui remplacera des cheveux bien coiffés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קָרְחָ֔ה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tête chauve;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cabeza rapada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baldness;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 Upon who has a light shined?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 ¿sobre quién resplandeció la luz?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 (Anglais Ésaïe 9:2), Sur qui la lumière a-t-elle brillé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בְּאֶ֣רֶץ צַלְמָ֔וֶת</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ceux qui habitaient le pays de l'ombre de la mort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que moraban en tierra de sombra de muerte,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dwelt in the land of the shadow of death,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what have they done when they were in trouble?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¿qué han hecho entonces cuando estaban en la tribulación?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qu’ont-ils fait lorsqu’ils étaient en difficulté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the Lord will punish Leviathan by doing what?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¿con qué castigará Jehová a Leviatán?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le Seigneur punira Léviathan en faisant quoi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פְּקָד֑וּךָ</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Éternel, ils t'ont cherché,</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buscaron;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visited You,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3:20, what are the 5 items of finery listed in this verse which the Lord will take away from the haughty daughters? (5 points)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3:20, ¿cuáles son los 5 artículos de adorno enumerados en este versículo que el Señor quitará a las hijas altivas? (5 puntos)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3:20, quels sont les 5 articles de parure énumérés dans ce verset que le Seigneur enlèvera aux filles hautaines ? (5 points)</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הַפְּאֵרִ֤ים וְהַצְּעָדוֹת֙ וְהַקִּשֻּׁרִ֔ים וּבָתֵּ֥י הַנֶּ֖פֶשׁ וְהַלְּחָשִֽׁים׃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diadèmes, les chaînettes des pieds et les ceintures, Les boîtes de senteur et les amulettes;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turbantes, los adornos de las piernas, los partidores del pelo, los pomitos de olor y los zarcillos,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headdresses, the leg ornaments, and the headbands; The perfume boxes, the charms,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T or F, the Lord has divided the nation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Verdadero o Falso, el Señor ha dividido la gente.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Vrai ou Faux, le Seigneur a divisé la nation.</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הִרְבִּ֣יתָ הַגּ֔וֹי ׳לֹא׳ ״ל֖וֹ״</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rends le peuple nombreux,</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Multiplicaste la gente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have multiplied the nation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young and old of Egypt and Assyria in what physical condition?  (3 points)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jóvenes y ancianos de Egipto y Asiria ¿en qué condición física? (3 puntos).x 7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dans quelle condition physique le roi d'Assyrie emmènerait-il les jeunes et les vieux d'Égypte et d'Assyrie ? (3 points)</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עָר֣וֹם וְיָחֵ֑ף וַחֲשׂוּפַ֥י שֵׁ֖ת עֶרְוַ֥ת</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nus et déchaussés, et le dos découvert,</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desnudos, descalzos y descubiertas las nalgas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naked and barefoot, with their buttocks uncovered,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oppress the people who declare their sin as Sodom?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oprimirá al pueblo que declara su pecado como Sodoma?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opprimera le peuple qui déclare son péché comme étant Sodome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נֹגְשָׂ֣יו מְעוֹלֵ֔ל</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pour oppresseurs des enfants,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muchachos,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children are their oppressors,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is Egypt described as?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¿cómo se describe a Egipto?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à quoi ressemblait l’Égypte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וְהָרַ֥ג אֶת־הַתַּנִּ֖ין</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tuera le monstre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matará al dragón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slay the reptile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תִּפְאַרְתָּֽם׃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on se glorifiait.</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gloria.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glory.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a man said that he couldn't be the ruler, what two things did he say that he didn't have?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cuando un hombre dijo que no podía ser gobernante, ¿qué dos cosas dijo que no tenía?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lorsqu'un homme a dit qu'il ne pouvait pas être le dirigeant, quelles sont les deux choses qu'il a dit qu'il n'avait pas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וּבְבֵיתִ֕י אֵ֥ין לֶ֖חֶם וְאֵ֣ין שִׂמְלָ֑ה</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dans ma maison il n'y a ni pain ni vêtement;</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en mi casa no hay pan ni qué vestir!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my house is neither food nor clothing;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who is the son of the morning?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¿Quién es el hijo de la mañana?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qui est le fils de l’aurore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הֵילֵ֣ל בֶּן־שָׁ֑חַר</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Astre brillant, fils de l'aurore!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Lucero, hijo de la mañana!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Lucifer, son of the morning!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30:20, what will be different now since your teachers will not be moved into a corner any more?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30:20, ¿qué será diferente ahora que sus maestros nunca más te serán quitados?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30:20, qu’est-ce qui sera différent maintenant que vos enseignants ne seront plus mis au coin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עֵינֶ֖יךָ רֹא֥וֹת אֶת־מוֹרֶֽיךָ׃</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tes yeux verront ceux qui t'instruisent.</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tus ojos verán a tus maestros.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your eyes shall see your teachers.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and Assyria the work of My hands", what does he call Israel?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y Asiria, obra de mis manos», ¿cómo llamará él a Israel?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dit : « Béni soit l’Égypte, mon peuple, et l’Assyrie, ouvrage de mes mains », comment appelle-t-il Israël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וְנַחֲלָתִ֖י יִשְׂרָאֵֽל׃ ס</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Israël, mon héritage!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Israel, mi heredad».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Israel My inheritance."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where will a man and his brother be when he tries to convince him to be the ruler?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¿A qué hermano tomará un hombre de la mano para preguntarle si quiere ser su gobernante?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où seront un homme et son frère lorsqu’il essaiera de le convaincre de devenir le dirigeant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3:26, what will lament and mourn?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3:26 ¿Qué se entristecerán y enlutarán?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3:26, qu’est-ce qui se lamentera et pleurera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אָבִ֔יו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la maison paternelle: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familia de su padre,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house of his father,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whom will the King of Assyria lead away as prisoners? (Be specific)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¿de quién se llevará el rey de Asiria a los cautivos? (Sea específico)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20:4, qui le roi d'Assyrie emmènera-t-il comme prisonniers ? (Soyez précis)</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l'Égypte</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Egyptians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30:23, what will feed in large pastures?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30:23 ¿quiénes serán apacentados en extensos pastizales?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30:23, qu’est-ce qui nourrira les vastes pâturages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יִרְעֶ֥ה מִקְנֶ֛יךָ בַּיּ֥וֹם הַה֖וּא</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même temps, tes troupeaux paîtront</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Tus ganados en aquel tiempo serán apacentados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your cattle will feed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30:24, what two instruments will be used on to prepare the cured fodder?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30:24, ¿Cuáles dos instrumentos se utilizarán para limpiar el grano?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30:24, quels sont les deux instruments qui seront utilisés pour préparer le fourrage séché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אֲשֶׁר־זֹרֶ֥ה בָרַ֖חַת וּבַמִּזְרֶֽה׃</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aura vanné avec la pelle et le van.</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aventado con pala y criba.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has been winnowed with the shovel and fan.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will jackals do in Babylon?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harán los chacales en Babilonia?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 feront les chiens à Babylone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וְתַנִּ֖ים בְּהֵ֣יכְלֵי עֹ֑נֶג</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chiens sauvages dans ses maisons de plaisance.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chacales en sus casas de deleite.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jackals in their pleasant palaces.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will you do no more?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no haréis más?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 ne ferez-vous plus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וְאָבְל֖וּ פְּתָחֶ֑יהָ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portes de Sion gémiront et seront dans le deuil;</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puertas se entristecerán y enlutarán,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gates shall lament and mourn,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בָּכ֣וֹ לֹֽא־תִבְכֶּ֗ה</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pleureras plus!</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llorarás,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weep no more.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makes who get up from their thrones?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¿quiénes se levantan de sus sillas gracias al seol?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fait lever ceux qui sont assis sur leur trône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 מַלְכֵ֥י גוֹיִֽם׃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reyes de las naciones.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26:17, what does a woman with child feel and do when she draws near the time of her delivery?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26:17, ¿qué siente y hace una mujer encinta cuando se acerca el alumbramiento?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26:17, que ressent et que fait une femme enceinte lorsqu’elle approche du moment de son accouchement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תָּחִ֥יל תִּזְעַ֖ק בַּחֲבָלֶ֑יהָ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tord et crie au milieu de ses douleurs,</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gime y da gritos en sus dolores,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in pain and cries out in her pangs,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What two things has the Lord broken?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¿Cuáles dos cosas ha quebrantado Jehová?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quelles sont les deux choses que L'Éternel a brisées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מַטֵּ֣ה רְשָׁעִ֑ים שֵׁ֖בֶט מֹשְׁלִֽים׃</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bâton des méchants, La verge des dominateurs.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bastón de los impíos, el cetro de los señores: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staff of the wicked, The scepter of the rulers;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26:13, by whom to the righteous make mention of the Lord's name?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26:13, ¿por medio de quién se hará mención del nombre del Señor a los justos?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26:13, par qui les justes font-ils mention du nom du Seigneur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לְבַד־בְּךָ֖</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c'est grâce à toi seul</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solamente del tuyo.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by You only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Where shall the fire kindle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¿dónde se encenderá el fuego?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Où le feu s'allumera-t-il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will happen to everything lifted up, proud, or lofty in the day of the Lord of hosts?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pasará con todo lo soberbio, altivo, o arrogante en el día de Jehová de los ejércitos?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qu’arrivera-t-il à tout ce qui est élevé, orgueilleux ou prétentieux au jour du Seigneur des armées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וַתִּצַּת֙ בְּסִֽבְכֵ֣י הַיַּ֔עַר</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embrase l'épaisseur de la forêt,</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encenderá en lo espeso del bosque,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kindle in the thickets of the forest;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what phrase means about the same as woe to the wicked?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¿qué frase significa aproximadamente lo mismo que “¡ay del malvado!”?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quelle expression signifie à peu près la même chose que « malheur aux méchants »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רָ֑ע</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dans l'infortune,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Mal le irá,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ill with him,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What caused Isaiah to be frightened?  Be specific.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¿qué fue lo que intimidó a Isaías? Sea específico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21:4, qu'est-ce qui a effrayé Ésaïe ? Soyez précis.</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פַּלָּצ֖וּת בִּֽעֲתָ֑תְנִי</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terreur s'empare de moi;</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horror me ha intimidado;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fearfulness frightened me;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do on the farthest sides of the north?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dos cosas dijo el hijo de la mañana que haría en los extremos del norte?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ferait aux extrémités du nord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וְאֵשֵׁ֥ב בְּהַר־מוֹעֵ֖ד</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m'assiérai sur la montagne de l'assemblée,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levantaré mi trono y en el monte del testimonio me sentaré,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sit on the mount of the congregation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what two things will five cities in the land of Egypt do?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¿cuáles son las dos cosas que harán cinco ciudades en la tierra de Egipto?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quelles sont les deux choses que feront cinq villes du pays d’Égypte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וְשָׁפֵֽל׃</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qu'il soit abaissé;</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 abatido;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be brought low—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מְדַבְּרוֹת֙ שְׂפַ֣ת כְּנַ֔עַן וְנִשְׁבָּע֖וֹת לַיהוָ֣ה צְבָא֑וֹת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parleront la langue de Canaan, Et qui jureront par l'Éternel des armées: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hablen la lengua de Canaán y que juren por Jehová de los ejércitos;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speak the language of Canaan and swear by the Lord of hosts;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20:6, The inhabitants of the land would go to Egypt and Ethiopia in the past to be delivered from whom?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20:6, ¿de quién buscaban ser librados los moradores de esta costa cuando se acogieron a Egipto y Etiopía en busca de socorro?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20:6, les habitants du pays allaient autrefois en Égypte et en Éthiopie pour être délivrés de qui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מֶ֣לֶךְ אַשּׁ֑וּר</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être délivrés du roi d'Assyrie!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 presencia del rey de Asiria!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king of Assyria;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Whom will the Lord of hosts call "the work of My hands"?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quién llamará Jehová de los ejércitos “obra de mis manos”?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Qui l’Éternel des armées appellera-t-il « l’ouvrage de mes mains »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fall by the sword?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caerá a espada?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tombera par l’épée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וְכָל־הַנִּסְפֶּ֖ה</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tous ceux qu'on saisira</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cualquiera que por ellos sea tomado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who is captured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3:6, over what did a man think his brother should rule since this brother had clothing?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3:6, ¿sobre qué creía un hombre que su hermano debía gobernar, ya que este hermano tenía vestido?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3:6, sur quoi un homme pensait-il que son frère devait régner puisque ce frère avait des vêtements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וְהַמַּכְשֵׁלָ֥ה הַזֹּ֖את תַּ֥חַת יָדֶֽךָ׃</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ces ruines sous ta main! -</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«Toma en tus manos esta ruina»,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these ruins be under your power,"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how much time will pass after Lord will strike the haughty daughters before He will take away the finery?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¿cuánto tiempo pasará después de que el Señor hiera a las hijas altivas antes de quitarles sus galas?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combien de temps s’écoulera-t-il après que le Seigneur aura frappé les filles hautaines avant qu’Il ne leur retire leurs parures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26:18, what have we failed to accomplish?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26:18, ¿qué hemos dejado de lograr?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26:18, qu’avons-nous échoué à accomplir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יָסִ֣יר אֲדֹנָ֗י אֵ֣ת</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Seigneur ôtera</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quitará el Señor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will take away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from what type of people should we sever ourselves from?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¿de qué tipo de hombres debemos dejarnos?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de quel type de personnes devrions-nous nous séparer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נְשָׁמָ֖ה בְּאַפּ֑וֹ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narines duquel il n'y a qu'un souffle:</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cuyo aliento está en su nariz!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breath is in his nostrils;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Who will perform this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¿Quién hará esto?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Qui accomplira cela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קִנְאַ֛ת יְהוָ֥ה צְבָא֖וֹת תַּעֲשֶׂה־זֹּֽאת׃ ס</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zèle de l'Éternel des armées.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celo de Jehová de los ejércitos hará esto.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zeal of the Lord of hosts will perform this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יְשׁוּעֹת֙ בַּל־נַ֣עֲשֶׂה אֶ֔רֶץ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n'est pas sauvé,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ninguna liberación logramos en la tierra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not accomplished any deliverance in the earth,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the Lord of hosts says he will make "Babylon" a possession for what two things?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Jehová dice que hará de “Babilonia” una posesión ¿para qué dos cosas?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L'Éternel des armées dit qu’il fera de « Babylone » une possession pour quelles deux choses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וְשַׂמְתִּ֛יהָ לְמוֹרַ֥שׁ קִפֹּ֖ד וְאַגְמֵי־מָ֑יִם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 ferai le gîte du hérisson et un marécage,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convertiré en posesión de erizos y en tierra cenagosa.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make it a possession for the porcupine, And marshes of muddy water;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13:15, in the day of the Lord's fierce anger, who will be thrust through?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13:15, en el día del ardor de la ira de Jehová, ¿quién será atravesado?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13:15, au jour de la colère ardente du Seigneur, qui sera transpercé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כָּל־הַנִּמְצָ֖א</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ceux qu'on trouvera</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Cualquiera que sea hallado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who is found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Who does not turn to him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¿quién no se convirtió a él?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Qui ne se tourne pas vers lui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וְהָעָ֥ם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peuple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 pueblo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people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3:3 and the verse before it, there are 11 types of people that the Lord says he will take away. What are the 5 listed in this verse?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3:3 y el versículo anterior, hay once tipos de personas que el Señor dice que quitará. ¿Cuáles son los cinco mencionados en este versículo?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3:3 et le verset précédent, le Seigneur dit qu'il enlèvera 11 types de personnes. Quels sont les 5 types mentionnés dans ce verset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שַׂר־חֲמִשִּׁ֖ים וּנְשׂ֣וּא פָנִ֑ים וְיוֹעֵ֛ץ וַחֲכַ֥ם חֲרָשִׁ֖ים וּנְב֥וֹן לָֽחַשׁ׃</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chef de cinquante et le magistrat, Le conseiller, l'artisan distingué et l'habile enchanteur.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capitán de cincuenta y al hombre respetable, al consejero, al artífice excelente y al hábil orador.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captain of fifty and the honorable man, The counselor and the skillful artisan, And the expert enchanter.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19:21, the Egyptians will know the Lordy. What four actions will they take in response?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19:21, los egipcios conocerán a Jehová. ¿Cuáles son las cuatro acciones que realizarán en respuesta?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19:21, les Égyptiens connaîtront le Seigneur. Quelles sont les quatre actions qu'ils prendront en réponse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זֶ֣בַח וּמִנְחָ֔ה וְנָדְרוּ־נֵ֥דֶר לַֽיהוָ֖ה וְשִׁלֵּֽמוּ׃</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feront des sacrifices et des offrandes, Ils feront des voeux à l'Éternel et les accompliront.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sacrificio y oblación; harán votos a Jehová y los cumplirán.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make sacrifice and offering; yes, they will make a vow to the Lord and perform it.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there will be a highway between what two countries?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habrá una calzada entre ¿qué dos países?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il y aura une autoroute entre quels deux pays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מִמִּצְרַ֙יִם֙ אַשּׁ֔וּרָה</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d'Égypte en Assyrie:</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Egipto hasta Asiria,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Egypt to Assyria,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13:12, what clause means about the same as saying a man will be more rare than the golden wedge of Ophir?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13:12, ¿qué cláusula significa aproximadamente lo mismo que decir que: "más que el oro de Ofir al ser humano"?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13:12, quelle clause signifie à peu près la même chose que de dire qu’un homme sera plus rare que le lingot d’or d’Ophir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אוֹקִ֥יר אֱנ֖וֹשׁ מִפָּ֑ז</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rendrai les hommes plus rares que l'or fin,</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más precioso que el oro fino al varón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make a mortal more rare than fine gold,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26:14, what seven ways describe the end of the other masters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26:14, ¿cuáles son siete maneras de describir el fin de los otros señores?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26:14, quelles sont les six manières qui décrivent la fin des autres maîtres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מֵתִים֙ בַּל־יִחְי֔וּ רְפָאִ֖ים בַּל־יָקֻ֑מוּ לָכֵ֤ן פָּקַ֙דְתָּ֙ וַתַּשְׁמִידֵ֔ם וַתְּאַבֵּ֥ד כָּל־זֵ֖כֶר לָֽמוֹ׃</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Ceux qui sont morts ne revivront pas, Des ombres ne se relèveront pas; Car tu les as châtiés, tu les as anéantis, Et tu en as détruit tout souvenir.</a:t>
            </a:r>
            <a:endParaRPr b="0" lang="en-US" sz="30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Muertos son, no vivirán; han fallecido, no resucitarán; porque los castigaste, los destruiste y desvaneciste todo su recuerdo.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They are dead, they will not live; They are deceased, they will not rise. Therefore You have punished and destroyed them, And made all their memory to perish.  </a:t>
            </a:r>
            <a:endParaRPr b="0" lang="en-US" sz="26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in comparison to the time when seven women ask one man to take away their reproach will the Branch of the Lord is beautiful and glorious?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en comparación al momento en que siete mujeres pidieron a un hombre que les quitara el oprobio, ¿será hermoso y glorioso el renuevo de Jehová ?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en comparaison de l’époque où sept femmes demandèrent à un homme d’ôter leur opprobre, la Branche du Seigneur sera-t-elle belle et glorieuse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will replace the sycamores ?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se pondrá en lugar de los sicómores?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Qu'est-ce qui remplacera les sycomores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וַאֲרָזִ֖ים נַחֲלִֽיף׃</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les remplacerons par des cèdres.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en su lugar pondremos cedros.»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we will replace them with cedars."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trees will be brought low in the day of the Lord in addition to the cedars of Lebanon?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árboles serán abatidos en el día de Jehová, además de los cedros del Líbano?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arbres seront abaissés au jour du Seigneur, en plus des cèdres du Liban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כָּל־אַלּוֹנֵ֥י הַבָּשָֽׁן׃</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contre tous les chênes de Basan;</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todas las encinas de Basán;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upon all the oaks of Bashan;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26:2, what should be done so that the righteous nation may enter?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26:2, ¿qué se debe hacer para que entre la gente justa?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26:2, que faut-il faire pour que la nation juste puisse entrer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פִּתְח֖וּ שְׁעָרִ֑ים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Ouvrez les portes,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Abrid las puertas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Open the gates,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what metals had God given abundantly to the house of Jacob?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¿qué metales había dado Dios en abundancia a la casa de Jacob?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quels métaux Dieu avait-il donnés en abondance à la maison de Jacob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וַתִּמָּלֵ֤א אַרְצוֹ֙ כֶּ֣סֶף וְזָהָ֔ב</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est rempli d'argent et d'or,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tierra está llena de plata y de oro,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land is also full of silver and gold,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"hell" does hell do when "Babylon" comes in addition to stirring up the dead for him and getting the kings to stand-up from their thrones?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hace el seol cuando viene “Babilonia”, además de despertar a los muertos y hacer que los reyes se levanten de sus sillas?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 fait l'enfer lorsque « Babylone » arrive, en plus de remuer les morts pour lui et de faire lever les rois de leurs trônes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לִקְרַ֣את בּוֹאֶ֑ךָ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t'accueillir à ton arrivée;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 tu venida salieran a recibirte;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meet you at your coming;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21:13, against what country was this burden?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21:13, ¿contra qué país era esta profecía?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21:13, contre quel pays ce fardeau était-il imposé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בַּעְרָ֑ב</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l'Arabie.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Arabia: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Arabia.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27:2, in what way should these words be uttered in that day: "A vineyard of red wine!"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27:2, ¿Cómo deben hablarle a la viña del vino rojo?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27:2, de quelle manière ces paroles devraient-elles être prononcées en ce jour-là : « Une vigne de vin rouge !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עַנּוּ־לָֽהּ׃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Chantez</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cantadle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sing to her,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what  is like a devouring fire?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¿qué es como fuego que consume?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qu’est-ce qui est semblable à un feu dévorant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וּלְשׁוֹנ֖וֹ כְּאֵ֥שׁ אֹכָֽלֶת׃</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langue est comme un feu dévorant;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lengua como fuego que consume.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tongue like a devouring fire.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is the Lord's breath like?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¿cómo es el aliento de Jehová?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30:28, à quoi ressemble le souffle du Seigneur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21:2, What country is told to beseige?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21:2, ¿Qué país se le dice que debe sitiar?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21:2, quel pays reçoit l’ordre d’assiéger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צוּרִ֣י מָדַ֔י</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Assiège, Médie!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sitia, Media.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Besiege, O Media!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19:18, How many cities in the land of Egypt will speak the language of Canaan?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19:18, ¿Cuántas ciudades de la tierra de Egipto hablarán la lengua de Canaán?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19:18, combien de villes dans le pays d’Égypte parleront la langue de Canaan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חָמֵ֨שׁ עָרִ֜ים בְּאֶ֣רֶץ מִצְרַ֗יִם</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y aura cinq villes au pays d'Égypte,</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cinco ciudades en la tierra de Egipto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five cities in the land of Egypt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14:10, who will say to whom something like have you become like us?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14:10, ¿quién le dirá a quién: "llegaste a ser como nosotros?"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14:10, qui dira à qui quelque chose de semblable est-il devenu semblable à nous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 יַֽעֲנ֔וּ וְיֹאמְר֖וּ אֵלֶ֑יךָ</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prennent la parole pour te dire:</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darán voces y te dirán: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all shall speak and say to you: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14:24, what statement means about the same as saying: surely, as I have thought, so it shall come to pass?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14:24, ¿qué afirmación significa más o menos lo mismo que decir: "Ciertamente se hará de la manera que lo he pensado"?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14:24, quelle affirmation signifie à peu près la même chose que de dire : certainement, comme je l’ai pensé, ainsi cela arrivera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וְכַאֲשֶׁ֥ר יָעַ֖צְתִּי הִ֥יא תָקֽוּם׃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j'ai résolu s'accomplira.</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confirmará como lo he determinado: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I have purposed, so it shall stand: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וְרוּח֞וֹ כְּנַ֤חַל שׁוֹטֵף֙</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souffle est comme un torrent débordé</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aliento, cual torrente que inunda,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breath is like an overflowing stream,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will the Lord lay low to the ground?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¿qué humilló hasta la tierra Jehová?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 fera-t-il tomber à terre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קִרְיָ֖ה נִשְׂגָּבָ֑ה</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a abaissé la ville superbe;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humilló a la ciudad enaltecida,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lofty city;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which of the Assyrians will become forced labor?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¿quiénes de los asirios serán tributarios?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lequel des Assyriens deviendra un travailleur forcé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וּבַחוּרָ֖יו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jeunes guerriers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jóvenes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young men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understand knowledge?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entenderá para comprender?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qui comprendra la connaissance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נִמְהָרִ֖ים יָבִ֣ין לָדָ֑עַת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coeur des hommes légers sera intelligent pour comprendre,</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corazón de los necios entenderá para comprender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the heart of the rash will understand knowledge,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30:33, what will kindle the wood in Tophet and what will it be like?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30:33, ¿qué encenderá la leña en Tofet y como qué será el encendido?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30:33, qu’est-ce qui allumera le bois de Tophet et à quoi ressemblera-t-il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נִשְׁמַ֤ת יְהוָה֙ כְּנַ֣חַל גָּפְרִ֔ית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souffle de l'Éternel l'enflamme, comme un torrent de soufre.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soplo de Jehová, como torrente de azufre,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breath of the Lord, like a stream of brimstone,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26:9, what clause means about the same as "with my soul I have desired You in the night"?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26:9, ¿qué cláusula significa aproximadamente lo mismo que “con mi alma te he deseado en la noche”?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26:9, quelle clause signifie à peu près la même chose que « de mon âme je t’ai désiré pendant la nuit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אַף־רוּחִ֥י בְקִרְבִּ֖י אֲשַֽׁחֲרֶ֑ךָּ</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mon esprit te cherche au dedans de moi;</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tanto que me dure el espíritu dentro de mí, madrugaré a buscarte;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Yes, by my spirit within me I will seek You early;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21:17, Who prounounced this judgement against the people of Kedar?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21:17, ¿Quién pronunció este juicio contra los hijos de Cedar?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21:17, Qui a prononcé ce jugement contre le peuple de Kédar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Assyrian go?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asirios?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l’Assyrien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וּבָֽא־אַשּׁ֥וּר בְּמִצְרַ֖יִם</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Assyriens iront en Égypte,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entrarán asirios en Egipto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Assyrian will come into Egypt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30:19, what general statement describes how the Lord will treat you?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30:19, ¿qué declaración general describe cómo te tratará Jehová?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30:19, quelle déclaration générale décrit comment le Seigneur vous traitera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חָנ֤וֹן יָחְנְךָ֙</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te fera grâce,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el que tiene misericordia se apiadará de ti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very gracious to you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what did Isaiah say he and his children are for in Israel ?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¿para qué dijo Isaías que él y sus hijos estaban en Israel?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à quoi sert Ésaïe et ses enfants en Israël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וּלְמוֹפְתִ֖ים בְּיִשְׂרָאֵ֑ל</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sommes des signes et des présages en Israël,</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somos por señales y presagios en Israel,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are for signs and wonders in Israel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what two places will be desired to try to escape the terror of the Lord?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¿cuáles son los dos lugares que desearemos tratar de escapar de la presencia formidable de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quels sont les deux endroits que l’on désirera pour tenter d’échapper à la terreur du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לָבוֹא֙ בְּנִקְר֣וֹת הַצֻּרִ֔ים וּבִסְעִפֵ֖י הַסְּלָעִ֑ים</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entreront dans les fentes des rochers Et dans les creux des pierres,</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meterá en las hendiduras de las rocas y en las cavernas de las peñas,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go into the clefts of the rocks, And into the crags of the rugged rocks,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27:6, what will happen in Jacob?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27:6, ¿qué le pasará a Jacob?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27:6, que se passera-t-il à Jacob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הַבָּאִים֙ יַשְׁרֵ֣שׁ יַֽעֲקֹ֔ב</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temps à venir, Jacob prendra racine,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vendrán cuando Jacob echará raíces,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come He shall cause to take root in Jacob;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אֱלֹהֵֽי־יִשְׂרָאֵ֖ל דִּבֵּֽר׃ ס</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le Dieu d'Israël, l'a déclaré.</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Dios de Israel, lo ha dicho.»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God of Israel has spoken it."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what summary statement describes that the objects of pegan worship will be destroyed to cover iniquity?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¿qué declaración resumida describe que los objetos de adoración pagana serán destruidos para que sea perdonada la iniquidad de Jacob?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quelle déclaration récapitulative décrit que les objets du culte pégan seront détruits pour couvrir l’iniquité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וְזֶ֕ה כָּל־פְּרִ֖י הָסִ֣ר חַטָּאת֑וֹ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voici le fruit du pardon de son péché:</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éste será todo el fruto de la remoción de su pecado: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all the fruit of taking away his sin: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9:15, Who is the head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9:15 ¿quién es la cabeza?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9:14 (Anglais Ésaïe 9:15), Qui est la tête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זָקֵ֥ן וּנְשׂוּא־פָנִ֖ים</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(L'ancien et le magistrat,</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anciano y venerable de rostro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elder and honorable,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who says he will sweep "Babylon" with the broom of destruction?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¿quién dice que barrerá “Babilonia” con escobas de destrucción?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qui dit qu’il balayera « Babylone » avec le balai de la destruction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צְבָאֽוֹת׃פ</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for whom will the fruit of the earth be excellent and appealing?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¿para quiénes será grandeza y honra el fruto del país?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pour qui le fruit de la terre sera-t-il excellent et attrayant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לִפְלֵיטַ֖ת יִשְׂרָאֵֽל׃</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les réchappés d'Israël.</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sobrevivientes de Israel.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those of Israel who have escaped.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what is God saying the leaders of His people are destroying?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¿qué está diciendo Dios que los líderes de Su pueblo están torciendo?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que dit Dieu que les dirigeants de son peuple détruisent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2025-10-28T23:33:52Z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