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the indignation of His anger and the flame of a devouring fire?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¿qué hará con furor en su rostro y llama de fuego consumidor, con torbellino, tempestad y piedras de granizo?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l’indignation de sa colère et la flamme d’un feu dévorant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 בַּת־עַמִּֽי׃</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désastre de la fille de mon peuple.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destrucción de la hija de mi pueblo.»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plundering of the daughter of my people."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song that says that God will appoint salvation for walls and bulwarks, what words describe the city?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el cántico que dice que Dios puso salvación por muros y antemuro, ¿qué palabras describen la ciudad?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 dans le chant qui dit que Dieu assignera le salut aux murs et aux remparts, quels mots décrivent la ville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עָז־לָ֔נוּ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une ville forte;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«Fuerte ciudad tenemos;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 strong city;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is God speaking to when He tells them that their leaders are destroying the way of their paths?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¿a quién le habla Dios cuando le dice que sus líderes están destruyendo el camino de sus caminos?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à qui Dieu s’adresse-t-il lorsqu’il leur dit que leurs dirigeants détruisent leur chemin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was coming, after he was asked "Watchman, what of the night? Watchman, what of the night?"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centinela que venía, después de que le preguntaron: «Guarda, ¿qué de la noche? Guarda, ¿qué de la noche?»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à propos de l'arrivée, après qu'on lui ait demandé : « Sentinelle, qu'en est-il de la nuit ? Sentinelle, qu'en est-il de la nuit ?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בֹ֖קֶר וְגַם־לָ֑יְלָה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matin vient, et la nuit aussi.</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mañana viene y después la noche: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morning comes, and also the night.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replaced by a stench?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un hedor?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sera remplacé par une puanteur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וְנַ֤חַת זְרוֹעוֹ֙ יַרְאֶ֔ה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montrera son bras prêt à frapper,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ver cómo descarga su brazo,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show the descent of His arm,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תַ֨חַת בֹּ֜שֶׂם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parfum,</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los perfumes aromáticos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so it shall be: Instead of a sweet smell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¿Cómo consideras la plata que recubre tus esculturas, y el oro que reviste tus imágenes fundidas?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 considérerez-vous comme l’argent qui recouvre vos idoles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וְטִמֵּאתֶ֗ם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Tendrás por impura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also defile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two phrases describe the desire of our soul?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¿cuáles son las dos cosas que describen el deseo de nuestra alma?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quelles sont les deux phrases qui décrivent le désir de notre âme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לְשִׁמְךָ֥ וּֽלְזִכְרְךָ֖</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nom et après ton souvenir.</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nombre y tu memoria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for Your name And for the remembrance of You.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when will they go into the holes of the rocks from the terror of the Lord? Be specific.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¿cuándo se esconderán en las cuevas de las rocas ante el terror de Jehová? Sea específico.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quand iront-ils se réfugier dans les cavernes des rochers, à cause de la terreur du Seigneur ? Soyez précis.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we are told to do something specific about our contacts with every living person when the Lord arises to shake the earth mightily.  What are we told to do?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Se nos dice que hagamos algo específico respecto a nuestro contacto con cada persona viva cuando Jehová se levante para castigar la tierra. ¿Qué se nos dice que hagamos?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il nous est demandé de faire quelque chose de précis concernant nos contacts avec chaque être vivant lorsque le Seigneur se lèvera pour secouer la terre avec puissance. Que nous est-il demandé de faire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él se levante para castigar la tierra.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who weighs the path of the just?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¿quién allana el camino de los justos? Sea específico.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qui aplanit le sentier du juste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es juste, tu aplanis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eres recto, allanas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Most Upright, You weigh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they will go into the caves of the earth to get away from what two things? (2 points)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entrarán en las cuevas de la tierra para alejarse de ¿qué dos cosas? (2 puntos)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ils iront dans les cavernes de la terre pour fuir quelles deux choses ? (2 points)</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temible de Jehová y del resplandor de su majestad,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two places will be desired to try to escape the terror of the Lord?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¿cuáles son los dos lugares que desearemos tratar de escapar de la presencia formidable de Jehová?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quels sont les deux endroits que l’on désirera pour tenter d’échapper à la terreur du Seigneur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בְּנִקְר֣וֹת הַצֻּרִ֔ים וּבִסְעִפֵ֖י הַסְּלָעִ֑ים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entreront dans les fentes des rochers Et dans les creux des pierres,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 en las hendiduras de las rocas y en las cavernas de las peñas,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go into the clefts of the rocks, And into the crags of the rugged rocks,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what they did with the idols they had made?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lo que hicieron a los ídolos que habían hecho?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ce qu’ils ont fait avec les idoles qu’ils avaient fabriquées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לְמַעֲשֵׂ֤ה יָדָיו֙ יִֽשְׁתַּחֲו֔וּ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prosternent devant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han arrodillado ante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worship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four groups of words separated by commas describe the trouble that the Lord will bring on the evil doers and workers of iniquity?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¿cuáles son los cuatro grupos de palabras separadas por comas que describen el problema que Jehová traerá sobre los malignos y los que hacen iniquidad?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quels sont les quatre groupes de mots séparés par des virgules qui décrivent le malheur que le Seigneur fera venir sur les méchants et les ouvriers d’iniquité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חִדְל֤וּ לָכֶם֙ מִן־הָ֣אָדָ֔ם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de vous confier en l'homme,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al hombre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Sever yourselves from such a man,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 רָ֔ע וְאֶת־דְּבָרָ֖יו לֹ֣א הֵסִ֑יר וְקָם֙ עַל־בֵּ֣ית מְרֵעִ֔ים וְעַל־עֶזְרַ֖ת פֹּ֥עֲלֵי אָֽוֶן׃</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il fait venir le malheur, Et ne retire point ses paroles; Il s'élève contre la maison des méchants, Et contre le secours de ceux qui commettent l'iniquité.</a:t>
            </a:r>
            <a:endParaRPr b="0" lang="en-US" sz="30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traerá el mal y no retirará sus palabras. Se levantará, pues, contra la casa de los malignos y contra el auxilio de los que hacen iniquidad.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and will bring disaster, And will not call back His words, But will arise against the house of evildoers, And against the help of those who work iniquity.  </a:t>
            </a:r>
            <a:endParaRPr b="0" lang="en-US" sz="28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just before the watchman announced that Babylon had fallen what did he see coming with a pair of horsemen?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justo antes de que el centinela anunciara que Babilonia había caído, ¿qué vio venir con jinetes de dos en dos?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juste avant que la sentinelle n’annonce que Babylone était tombée, qu’a-t-elle vu venir avec une paire de cavaliers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וְהִנֵּה־זֶ֥ה בָא֙ רֶ֣כֶב אִ֔ישׁ</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vient de la cavalerie,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vienen hombres montados,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here comes a chariot of men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wait?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¿por qué esperará Jehová?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30:18, que désire l'Éternel pour vous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יְחַכֶּ֤ה יְהוָה֙ לַֽחֲנַנְכֶ֔ם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l'Éternel désire vous faire grâce,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embargo, Jehová esperará para tener piedad de vosotros.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wait, that He may be gracious to you;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Branch of the Lord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renuevo de Jehová ?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la Branche du Seigneur</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לִצְבִ֖י וּלְכָב֑וֹד</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magnificence et de la gloire,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hermosura y gloria,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beautiful and glorious;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what did a man say should not be done for him because there was neither food nor clothing in his house?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¿qué dijo un hombre que no se le debía hacer porque no había ni pan ni vestir en su casa?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qu’est-ce qu’un homme a dit qu’il ne fallait pas faire pour lui parce qu’il n’y avait ni nourriture ni vêtements dans sa maison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תְשִׂימֻ֖נִי קְצִ֥ין עָֽם׃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m'établissez pas chef du peuple!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hagáis gobernante del pueblo!»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make me a ruler of the people."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Lord's dead do as they live and sing?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harán los muertos de Jehová cuando despierten y canten?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feront les morts du Seigneur alors qu’ils vivent et chantent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יְקוּמ֑וּן</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relèvent!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cadáveres resucitarán.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arise.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flame of a devouring fire with what three things?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tres cosas hará ver su llama de fuego consumidor?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il montrera la flamme d’un feu dévorant avec quelles trois choses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נֶ֥פֶץ וָזֶ֖רֶם וְאֶ֥בֶן בָּרָֽד׃</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l'inondation, de la tempête et des pierres de grêle.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torbellino, tempestad y piedras de granizo.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scattering, tempest, and hailstones.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fuel for the fire that the Lord will kindle with His breath?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combustible para el fuego que Jehová encenderá con su soplo?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le combustible du feu que le Seigneur allumera de son souffle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מְדֻרָתָ֗הּ אֵ֤שׁ וְעֵצִים֙ הַרְבֵּ֔ה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bûcher, c'est du feu et du bois en abondance;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pira de fuego y mucha leña.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pyre is fire with much wood;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a man be like to protect from the wind?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aquel varón contra el viento?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pour se protéger du vent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כְּמַֽחֲבֵא־ר֖וּחַ</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 abri contre le vent,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escondedero contra el viento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a hiding place from the wind,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sweet smell?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 perfume aromático?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bonne odeur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 יִֽהְיֶ֗ה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 l'infection;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hediondez,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stench;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the Lord will do what to the crown of the head of the daughters who are haughty?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hará el Señor con la coronilla de las hijas altivas?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 fera le Seigneur avec la couronne des filles hautaines?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וְשִׂפַּ֣ח אֲדֹנָ֔י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rendra chauve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el Señor rapará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strike with a scab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continually in the daytime?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continuamente durante el día?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21:8, Où était continuellement la sentinelle pendant le jour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עַל־מִצְפֶּ֣ה׀ אֲדֹנָ֗י אָנֹכִ֞י עֹמֵ֤ד תָּמִיד֙ יוֹמָ֔ם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Seigneur, je me tiens sur la tour toute la journée,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atalaya estoy yo continuamente de día,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stand continually on the watchtower in the daytime;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full of indignation?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está lleno de ira?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plein d’indignation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שְׂפָתָיו֙ מָ֣לְאוּ זַ֔עַם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lèvres sont pleines de fureur,</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labios, llenos de ira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lips are full of indignation,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who shall live?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¿Quiénes vivirán?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qui vivra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יִֽחְי֣וּ מֵתֶ֔יךָ</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tes morts revivent!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vivirán;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dead shall live;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rich robe?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vestidos de gala?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robe riche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מַחֲגֹ֣רֶת שָׂ֑ק</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sac étroit;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ceñimiento de ropas ásperas,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girding of sackcloth;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when accusing the elders and princes of His people, what description of military strength does God use to describe Himself?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al acusar a los ancianos y príncipes de su pueblo, ¿qué descripción de fuerza militar usa Dios para describirse a sí mismo?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lorsqu’il accuse les anciens et les princes de son peuple, quelle description de la force militaire Dieu utilise-t-il pour se décrire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נְאֻם־אֲדֹנָ֥י יְהוִ֖ה צְבָאֽוֹת׃ ס</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will the Lord do with His severe sword?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hará Jehová con su espada dura?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 fera le Seigneur avec son épée sévère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יִפְקֹ֣ד</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épée Le léviathan, serpent fuyard,</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veloz,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punish Leviathan the fleeing serpent,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happen after the Lord's people return to Him and throw away their idols?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sucederá después de que el pueblo de Jehová vuelva a Él y arroje sus ídolos?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se passera-t-il après que le peuple du Seigneur sera revenu à Lui et aura rejeté ses idoles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אַשּׁוּר֙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l'Assyrien tombera</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caerá Asiria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Assyria shall fall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terror of the Lord?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 la presencia temible de Jehová?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terreur du Seigneur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וּמֵהֲדַ֖ר גְּאֹנֽוֹ׃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l'éclat de sa majesté.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del resplandor de su majestad!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glory of His majesty.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4 things but who do not look to the Hole One of Israel Nor seek the Lord.  What are these 4 things?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hagan cuatro cosas, pero no miran al Santo de Israel ni buscan a Jehová. ¿Cuáles son estas cuatro cosas?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quatre choses, mais qui ne regardent pas vers le Seigneur, ni ne cherchent l'Éternel. Quelles sont ces quatre choses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הַיֹּרְדִ֤ים מִצְרַ֙יִם֙ לְעֶזְרָ֔ה עַל־סוּסִ֖ים יִשָּׁעֵ֑נוּ וַיִּבְטְח֨וּ עַל־רֶ֜כֶב כִּ֣י רָ֗ב וְעַ֤ל פָּֽרָשִׁים֙ כִּֽי־עָצְמ֣וּ מְאֹ֔ד</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qui descendent en Égypte pour avoir du secours, Qui s'appuient sur des chevaux, Et se fient à la multitude des chars et à la force des cavaliers,</a:t>
            </a:r>
            <a:endParaRPr b="0" lang="en-US" sz="30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que descienden a Egipto en busca de ayuda, confían en los caballos y ponen su esperanza en los carros, porque son muchos, y en los jinetes, porque son valientes; </a:t>
            </a:r>
            <a:endParaRPr b="0" lang="en-US" sz="26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who go down to Egypt for help, And rely on horses, Who trust in chariots because they are many, And in horsemen because they are very strong,  </a:t>
            </a:r>
            <a:endParaRPr b="0" lang="en-US" sz="30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what will people do with their silver and gold idols?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hará la gente con sus ídolos de plata cuando Jehová se levante para castigar la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que feront les gens de leurs idoles d’argent et d’or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יַשְׁלִ֣יךְ הָאָדָ֔ם אֵ֚ת אֱלִילֵ֣י כַסְפּ֔וֹ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hommes jetteront Leurs idoles d'argent</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will cast away his idols of silver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be different now since your teachers will not be moved into a corner any more?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será diferente ahora que sus maestros nunca más te serán quitados?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sera différent maintenant que vos enseignants ne seront plus mis au coin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happens to all who are found in the tumultuous city?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sucede con todos los que se hallaron en la ciudad turbulenta?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qu’arrive-t-il à tous ceux qui se trouvent dans la ville tumultueuse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עֵינֶ֖יךָ רֹא֥וֹת אֶת־מוֹרֶֽיךָ׃</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tes yeux verront ceux qui t'instruisent.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tus ojos verán a tus maestros.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your eyes shall see your teachers.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told Isaiah to go and set a watchman and have him declare what he sees?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le dijo a Isaías «Ve, pon centinela que haga saber lo que vea.»?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21:6, Qui a dit à Ésaïe d’aller placer une sentinelle et de lui faire déclarer ce qu’il voit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אֵלַ֖י אֲדֹנָ֑י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me dijo así: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has the Lord said to me: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both he who helps and he who is helped will fall down. When will this happen?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caerá el ayudador y caerá el ayudado. ¿Qué parte del versículo explica por qué sucede esto?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celui qui aide et celui qui est aidé tomberont. Quand cela arrivera-t-il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יַטֶּ֣ה יָד֗וֹ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l'Éternel étendra sa main,</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manera que al extender Jehová su mano,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stretches out His hand,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אֻסְּר֣וּ יַחְדָּ֔ו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deviennent à la fois captifs,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juntamente,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bound together;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should we do in the night?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debemos hacer en la noche?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devrions-nous faire la nuit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נַפְשִׁ֤י אִוִּיתִ֙יךָ֙ בַּלַּ֔יְלָה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te désire pendant la nuit,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mi alma te he deseado en la noche y,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my soul I have desired You in the night,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size of Tophet?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tamaño de Tofet?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la taille de Tophet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הֶעְמִ֣יק הִרְחִ֑ב</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est profond, il est vaste;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Foso profundo y ancho,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made it deep and large;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in pain.  In what other way have we been like a woman?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tuvimos dolores. ¿En qué otra manera hemos sido como una mujer?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comme une femme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הָרִ֣ינוּ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conçu,</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Concebimos,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with child,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the voice of the Lord will cause Assyria to be beaten down just like what?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¿la voz de Jehová quebrantará a Asiria como qué?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la voix du Seigneur fera que l’Assyrie sera battue comme ça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le frappera de sa verge.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Asiria, que hirió con vara,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strikes with the rod.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what is another way to describe the light of the sun when it will be sevenfold?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¿cuál es otra manera de describir la luz del sol cuando será siete veces mayor?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quelle autre façon de décrire la lumière du soleil lorsqu’elle sera septuple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כְּא֖וֹר שִׁבְעַ֣ת הַיָּמִ֑ים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lumière de sept jours),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luz de siete días,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light of seven days,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question is asked of the people who have gone up to the housetops?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pregunta se le hace al pueblo que ha subido a los terrados?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quelle question est posée aux gens qui sont montés sur les toits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אֵפ֔וֹא</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Qu'as-tu donc,</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ahora,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ails you now,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devour the wicked?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les sucederá a los malvados por su envidia al pueblo?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qu'est-ce qui consumera les méchants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אַף־אֵ֖שׁ צָרֶ֥יךָ תֹאכְלֵֽם׃ ס</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feu consumera tes ennemis.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tus enemigos, fuego los consumirá.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 fire of Your enemies shall devour them.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blossoming and budding, what will Israel do when the Lord shall cause those who come to take root in Jacob?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florecer y echar renuevos, ¿qué hará Israel cuando Jacob eche raíces?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fleurir et de bourgeonner,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תְּנוּבָֽה׃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remplira le monde de ses fruits.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faz del mundo llenará de fruto.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fruit.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Against what Valley is this burden?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¿sobre qué valle es esta profecía?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contre quelle vallée s’étend ce fardeau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גֵּ֣יא חִזָּי֑וֹן</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 vallée des visions.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valle de la visión: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Valley of Vision.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from whom will the Lord take away the whole supply of bread and the whole supply of water?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¿a quién le quitará el Señor al sustentador y al fuerte, toda provisión de pan y toda provisión de agua?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à qui le Seigneur enlèvera-t-il toute la provision de pain et toute la provision d’eau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מֵסִ֤יר מִירוּשָׁלִַ֙ם֙ וּמִ֣יהוּדָ֔ה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ôter de Jérusalem et de Juda</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de Jerusalén y de Judá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Takes away from Jerusalem and from Judah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"babes shall rule over them"?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«muchachos serán sus señores»?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Comment a-t-il exprimé une autre expression, par exemple : « Des enfants domineront sur eux »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נְעָרִ֖ים שָׂרֵיהֶ֑ם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leur donnerai des jeunes gens pour chefs,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pondré jóvenes por gobernantes: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give children to be their princes,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is a tumultuous city full of?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está llena una ciudad turbulenta?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quoi est remplie une ville tumultueuse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תְּשֻׁא֣וֹת׀ מְלֵאָ֗ה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bruyante,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llena de alborotos,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are full of noise,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two things will the earth do when the Lord comes to punish the inhabitants of the earth?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¿Cuáles son las dos cosas que hará la tierra cuando Jehová venga a castigar a los moradores de la tierra?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quelles sont les deux choses que la terre fera lorsque le Seigneur viendra punir les habitants de la terre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וְגִלְּתָ֤ה הָאָ֙רֶץ֙ אֶת־דָּמֶ֔יהָ וְלֹֽא־תְכַסֶּ֥ה ע֖וֹד עַל־הֲרוּגֶֽיהָ׃ ס</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mettra le sang à nu, Elle ne couvrira plus les meurtres.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descubrirá la sangre derramada en ella, y no encubrirá ya más a sus muertos.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will also disclose her blood, And will no more cover her slain.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when the day of Lord of hosts comes upon everything proud and lofty, what shall be brought low?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cuando el día de Jehová de los ejércitos vendrá sobre todo soberbio y altivo, ¿qué será abatido?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lorsque le jour du Seigneur des armées viendra sur tout ce qui est orgueilleux et hautain, qui sera abaissé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וָרָ֑ם וְעַ֖ל כָּל־נִשָּׂ֥א</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quiconque s'élève,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 lo arrogante,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everything lifted up—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wherever the inhabitants of this territory flee for help to be delivered from the king of Assyria, what is their expectation? Be specific.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dondequiera que los moradores de esta costa se refugien buscando socorro para librarse del rey de Asiria, ¿cuál es su esperanza? Sea específico.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20:6, où que les habitants de ce territoire se réfugient pour demander de l'aide et être délivrés du roi d'Assyrie, qu'attendent-ils ? Soyez précis.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מַבָּטֵ֗נוּ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ce qu'est devenu l'objet de notre attente,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qué fue de nuestra esperanza,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such is our expectation,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the bread of the increase of the earth be like?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¿qué será como fruto de la tierra?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à quoi ressemblera le pain des revenus de la terre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דָשֵׁ֖ן וְשָׁמֵ֑ן</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savoureux et nourrissant;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pan abundante y sustancioso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fat and plentiful.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will a man protest in comparison to the day when his brother tell him that he should be ruler?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¿cuándo protestará un hombre en comparación al día en que su hermano le dijo que debía ser gobernante?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quand un homme protestera-t-il par rapport au jour où son frère lui dira qu’il devrait être le dirigeant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בַיּ֨וֹם הַה֤וּא׀ לֵאמֹר֙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jour-là même il répondra:</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jurará aquel día, diciendo: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he will protest, saying,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what promise is given to those whose mind is stayed on the Lord?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¿qué promesa se da a aquellos cuyo pensamiento en el Señor persevera?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quelle promesse est faite à ceux dont l’esprit est fixé sur le Seigneur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תִּצֹּ֖ר שָׁל֣וֹם׀ שָׁל֑וֹם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assures la paix, la paix,</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guardarás en completa paz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keep him in perfect peace,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will happen to the remainder of the number of archers, he mighty men of the people of Kedar, within one year?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pasará con los sobrevivientes del número de los valientes flecheros, hijos de Cedar, dentro de un año?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qu’arrivera-t-il au reste du nombre d’archers, les hommes vaillants du peuple de Kédar, dans un délai d’un an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יִמְעָ֑טוּ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restera qu'un petit nombre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reducidos;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diminished;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from where will you hear "This is the way, walk in it"?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¿de dónde oirás «Éste es el camino, andad por él»?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d’où entendrez-vous « Voici le chemin, marchez-y »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וְאָזְנֶ֙יךָ֙ תִּשְׁמַ֣עְנָה דָבָ֔ר מֵֽאַחֲרֶ֖יךָ לֵאמֹ֑ר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oreilles entendront derrière toi la voix qui dira: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tus oídos oirán detrás de ti la palabra que diga: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ears shall hear a word behind you, saying,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cause his people to do?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hacen que Su pueblo haga?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à propos des dirigeants de son peuple que son peuple doit faire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t'égarent,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engañan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you to err,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he who helps falls and he who is helped falls, what will they all do together?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cuando caiga el ayudador y caiga el ayudado, ¿qué harán todos juntos?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celui qui aide tombe et que celui qui est aidé tombe, que feront-ils tous ensemble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וְיַחְדָּ֖ו כֻּלָּ֥ם יִכְלָיֽוּן׃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ensemble ils périront.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desfallecerán a una.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will perish together.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also supposed to take off, in addition to his sackcloth?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también debía quitarse Isaías, además de la ropa áspera?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qu’Ésaïe était censé enlever, en plus de son sac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where will the wicked deal unjustly even when shown grace?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¿dónde hará iniquidad el malvado incluso cuando se le muestre piedad?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où les méchants agiront-ils injustement même lorsqu’ils reçoivent la grâce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la droiture,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en tierra de rectitud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uprightness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instead of beholding the majesty of the Lord, what will the wicked do in the land of uprightness even when shown grace?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en lugar de mirar la majestad de Jehová, ¿qué hará el malvado en tierra de rectitud, incluso cuando se le muestra piedad?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au lieu de contempler la majesté du Seigneur, que feront les méchants dans le pays de la droiture, même lorsqu’on leur montre la grâce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נְכֹח֖וֹת יְעַוֵּ֑ל</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livre au mal</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 iniquidad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deal unjustly,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be oppressed by children and ruled by women?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¿quiénes serán oprimidos por los niños y gobernados por las mujeres?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sera opprimé par les enfants et gouverné par les femmes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opresores de mi pueblo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for My people,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long after the haughty daughter is made desolate will seven women ask to be called by the name of one man?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¿cuánto tiempo después de que las hijas se ensoberbecen quede desolada, siete mujeres pedirán ser llamadas por el nombre de un solo hombre?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temps après que la fille hautaine sera devenue désolée, sept femmes demanderont-elles à être appelées du nom d’un seul homme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un seul homme,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what two things does the Lord tell his people to do to hide themselves?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¿cuáles son las dos cosas que Jehová le dice a su pueblo que haga para esconderse?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quelles sont les deux choses que le Seigneur dit à son peuple de faire pour se cacher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בַחֲדָרֶ֔יךָ וּֽסְגֹ֥ר ׳דְּלָתֶיךָ׳ ״דְּלָתְךָ֖״ בַּעֲדֶ֑ךָ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ta chambre, Et ferme la porte derrière toi;</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entra en tus aposentos, cierra tras de ti tus puertas;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your chambers, And shut your doors behind you;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וְנַעַלְךָ֥ תַחֲלֹ֖ץ</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ôte tes souliers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descalza las sandalias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your sandals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go up?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¿A qué país se le dice que suba?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à quel pays est-il demandé de monter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 עֵילָם֙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-Monte, Élam!</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Sube, Elam;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up, O Elam!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with child.  In what other way have we been like a woman?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concebimos. ¿En qué otra manera nos hemos parecido a una mujer?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semblables à une femme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חַ֔לְנוּ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éprouvé des douleurs,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tuvimos dolores de parto,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in pain;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The Lord of hosts will defend Jerusalem like what creatures?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qué criaturas defenderá Jehová de los ejércitos a Jerusalén?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Le Seigneur des armées défendra Jérusalem comme quelles créatures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כְּצִפֳּרִ֣ים עָפ֔וֹת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oiseaux déploient les ailes sur leur couvée,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aves que vuelan,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birds flying about,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why did Isaiah say he was weeping bitterly when he asked to not be comforted?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¿por qué Isaías dijo que lloraba amargamente cuando pidió no ser consolado?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pourquoi Ésaïe a-t-il dit qu’il pleurait amèrement lorsqu’il a demandé à ne pas être consolé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2025-10-28T23:34:03Z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