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when the Lord shows mercy to Jacob and chooses Israel, what will he do for them?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cuando Jehová tendrá piedad de Jacob y de nuevo escogerá a Israel, ¿qué hará por ellos?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lorsque L'Éternel fera miséricorde à Jacob et choisira Israël, que fera-t-il pour eux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וְחִכִּ֙יתִי֙ לַיהוָ֔ה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J'espère en l'Éternel,</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»Esperaré, pues, a Jehová,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wait on the Lord,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וְהִנִּיחָ֖ם עַל־אַדְמָתָ֑ם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les rétablira dans leur pays;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hará reposar en su tierra.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settle them in their own land.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which command is repeated twice in this verse?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mandato se da dos veces en este versículo con casi las mismas palabras?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quel commandement est répété deux fois dans ce verset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הִתְאַזְּר֣וּ וָחֹ֔תּוּ הִֽתְאַזְּר֖וּ וָחֹֽתּוּ׃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Préparez-vous au combat, et vous serez brisés; Préparez-vous au combat, et vous serez brisés.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ceñíos, y seréis quebrantados; preparaos, y seréis quebrantados.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Gird yourselves, but be broken in pieces; Gird yourselves, but be broken in pieces.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reach to what part of the body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¿a qué parte del cuerpo llegará el rey de Asiria?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à quelle partie du corps le roi d'Assyrie parviendra-t-il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T or F, they will be driven into the light.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Verdadero o Falso: Quedarán sumidos en la luz.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Vrai ou Faux, ils seront conduits vers la lumière.</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וַאֲפֵלָ֖ה מְנֻדָּֽח׃</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repoussé dans d'épaisses ténèbres.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sumidos en las tinieblas.»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driven into darkness.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words are used to describe the people’s preference for Rezin and Remaliah’s son instead of the waters of Shiloah?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¿quién le habló a Isaías acerca del pueblos que desechó las aquas de Siloé?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quels mots sont utilisés pour décrire la préférence du peuple pour Retsin et le fils de Remaliah plutôt que pour les eaux de Siloé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מָאַס֙ הָעָ֣ם הַזֶּ֔ה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ce peuple a méprisé</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desechó este pueblo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"Inasmuch as these people refused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יַגִּ֑יעַ</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atteindra jusqu'au cou.</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llegar a la garganta.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reach up to the neck;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what summary statement did the Lord of hosts use when saying he would cut off the name, remnant, offspring, and posterity from Babylon?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¿qué declaración resumida utilizó Jehová de los ejércitos cuando dijo que cortaría el nombre y el sobreviviente, hijo y nieto de Babilonia?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quelle déclaration récapitulative L'Éternel des armées a-t-il utilisée lorsqu’il a déclaré qu’il retrancherait le nom, le reste, la descendance et la postérité de Babylone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וְקַמְתִּ֣י עֲלֵיהֶ֔ם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me lèverai contre eux,</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me levantaré contra ellos»,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 will rise up against them,"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I will make a mortal more rare than fine gold?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"el oro fino al varón"?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 Je rendrai un mortel plus rare que l’or fin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וְאָדָ֖ם מִכֶּ֥תֶם אוֹפִֽיר׃</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les rendrai plus rares que l'or d'Ophir.</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más que el oro de Ofir al ser humano.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more than the golden wedge of Ophir.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spoke to Isaiah about naming his son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¿quién le habló a Isaías acerca de ponerle nombre a su hijo?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Qui a parlé à Ésaïe de donner un nom à son fils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 אֵלַ֔י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dit: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dijo Jehová: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to 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Besides not being afraid of their threats, what was Isaiah told not to be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además de no tener miedo de sus amenazas, ¿qué se le dijo a Isaías que no hiciera?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outre le fait de ne pas avoir peur de leurs menaces, qu'est-ce qu'Ésaïe a dit de ne pas avoir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תַעֲרִֽיצוּ׃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soyez pas effrayés.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tengáis miedo.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troubled.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as I have purposed so it shall stand?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"se confirmará como lo he determinado"?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comme je l’ai résolu, ainsi cela s’accomplira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כַּאֲשֶׁ֤ר דִּמִּ֙יתִי֙ כֵּ֣ן הָיָ֔תָה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ce que j'ai décidé arrivera,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se hará de la manera que lo he pensado;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as I have thought, so it shall come to pass,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what clause means about the same thing as saying that Israel will rule over their oppressors?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¿qué cláusula significa aproximadamente lo mismo que decir: "Israel señoreará sobre los que los oprimieron"?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quelle clause signifie à peu près la même chose que de dire qu’Israël régnera sur ses oppresseurs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שֹׁבִ֣ים לְשֹֽׁבֵיהֶ֔ם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retiendront captifs ceux qui les avaient faits captifs,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Cautivarán así a los que los cautivaron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take them captive whose captives they were,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given unto us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fue dado?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a été donné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 נִתַּן־לָ֔נוּ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fils nous est donné,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nos ha sido dado,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Unto us a Son is given;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Who does the Lord say these people rejoice in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¿con quién dice Jehová que se regocija este pueblo?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de qui ce peuple se réjouit-il, selon le Seigneur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וּמְשׂ֥וֹשׂ אֶת־רְצִ֖ין וּבֶן־רְמַלְיָֽהוּ׃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s'est réjoui au sujet de Retsin et du fils de Remalia,</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regocijó con Rezín y con el hijo de Remalías,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rejoice in Rezin and in Remaliah’s son;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a corpse trodden under foot or like whom?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además de ser como un cadáver pisoteado?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un cadavre foulé aux pieds ou comme qui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everyone do in addition to turning to his own people?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uno, además de mirar a su pueblo?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chacun en plus de se tourner vers son propre peuple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אֶל־אַרְצ֖וֹ יָנֽוּסוּ׃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fuira vers son pays;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huirá a su tierra.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will flee to his own land.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world?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le hizo Lucero al mundo?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au monde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תֵּבֵ֛ל כַּמִּדְבָּ֖ר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réduisait le monde en désert,</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puso el mundo como un desierto,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made the world as a wilderness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For how long will the kingdom be established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¿Por cuánto tiempo será confirmado el reino?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Jusqu'à quand le royaume sera-t-il établi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וּבִצְדָקָ֑ה מֵעַתָּה֙ וְעַד־עוֹלָ֔ם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maintenant et à toujours: Voilà ce que fera</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ahora y para siempre.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that time forward, even forever.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יוֹרְדֵ֥י אֶל־אַבְנֵי־ב֖וֹר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précipités sur les pierres d'une fosse,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descendieron al fondo de la fosa,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go down to the stones of the pit,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prophecied to be destroyed like what two cities?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se profetiza que Babilonia será destruida, ¿al igual que qué dos ciudades?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Babylone est prophétisée comme devant être détruite comme deux villes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כְּמַהְפֵּכַ֣ת אֱלֹהִ֔ים אֶת־סְדֹ֖ם וְאֶת־עֲמֹרָֽה׃</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Sodome et Gomorrhe, que Dieu détruisit.</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Sodoma y Gomorra, a las que trastornó Dios.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when God overthrew Sodom and Gomorrah.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When will the riches of Damascus and the spoil of Samaria be taken away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¿cuándo será quitada la riqueza de Damasco y los despojos de Samaria?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8:4, Quand les richesses de Damas et le butin de Samarie seront-ils emportés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קְרֹ֖א</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avant que l'enfant sache dire: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decir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have knowledge to cry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Who does Isaiah say is with us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¿Quién dice Isaías que está con nosotros?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qui est avec nous, selon Ésaïe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עִמָּ֖נוּ אֵֽל׃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Dieu est avec nous.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Dios está con nosotros.»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God is with us."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was Isaiah told not to be afraid of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¿De qué se le dijo a Isaías que no debía tener miedo?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de quoi Ésaïe a-t-il été dit de ne pas avoir peur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וְאֶת־מוֹרָא֥וֹ לֹֽא־תִֽירְא֖וּ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craignez pas ce qu'il craint,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temáis lo que ellos temen,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be afraid of their threats,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once the Lord has broken the staff of the wicked, what two types of trees will rejoice over them?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una vez que el Señor haya quebrado el bastón de los impíos, ¿qué dos tipos de árboles se regocijarán por ellos?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une fois que L'Éternel aura brisé le bâton des méchants, quels sont les deux types d’arbres qui se réjouiront à leur sujet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גַּם־בְּרוֹשִׁ֛ים שָׂמְח֥וּ לְךָ֖ אַרְזֵ֣י לְבָנ֑וֹן</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cyprès même, les cèdres du Liban, se réjouissent</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 los cipreses se regocijaron a causa de ti, y los cedros del Líbano,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Indeed the cypress trees rejoice over you, And the cedars of Lebanon,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captured?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por ellos sea tomado?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capturés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shall Isaiah name his son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nombre le pondrá Isaías a su hijo?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Quel nom Ésaïe donnera-t-il à son fils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קְרָ֣א שְׁמ֔וֹ מַהֵ֥ר שָׁלָ֖ל חָ֥שׁ בַּֽז׃</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Donne-lui pour nom Maher Schalal Chasch Baz.</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«Ponle por nombre Maher-salal-hasbaz.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"Call his name Maher-Shalal-Hash-Baz;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יִפּ֥וֹל בֶּחָֽרֶב׃</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par l'épée.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a espada.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fall by the sword.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did the Lord say he would do on His mountains?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dijo Jehová que haría en sus montes?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qu’est-ce que L'Éternel a dit qu’il ferait sur ses montagnes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וְעַל־הָרַ֖י אֲבוּסֶ֑נּוּ</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 foulerai aux pieds sur mes montagnes;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mis montes lo pisotearé;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My mountains tread him underfoot.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beauty of the Chaldeans’ pride?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Babilonia además de gloria y orgullo de los caldeos?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13:19, comment s'appelle Babylone en plus d'être la beauté de l'orgueil des Chaldéens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צְבִ֣י מַמְלָכ֔וֹת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l'ornement des royaumes,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hermosura de reinos,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kingdoms,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will happen to those who dwelt in the land of the shadow of death?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pasará con los que moraban en la tierra de sombra de muerte?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qu’arrivera-t-il à ceux qui habitent dans le pays de l’ombre de la mort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א֖וֹר נָגַ֥הּ עֲלֵיהֶֽם׃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lumière resplendit.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luz resplandeció sobre ellos.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them a light has shined.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Who will Isaiah wait on  ?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¿a quién esperará Isaías?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À qui Ésaïe s'adressera-t-il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2025-10-28T23:31:29Z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