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prophet who teach lies?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el profeta que enseña mentiras?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quel est le prophète qui enseigne le mensonge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הַזָּנָֽב׃</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queue.)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cola.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tail.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who will the Lord bring against the wicked and haughty Babylon?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¿a quién traerá Jehová contra los impíos y los soberbios Babilonia?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qui L'Éternel enverra-t-il contre Babylone la méchante et hautaine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מֵעִ֥יר עֲלֵיהֶ֖ם אֶת־מָדָ֑י</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j'excite contre eux les Mèdes,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despierto contra ellos a los medos,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will stir up the Medes against them,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2025-10-28T23:31:40Z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