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30:22, what will you do with the covering of your images of silver, And the ornament of your molded images of gold?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30:22, ¿Cómo consideras la plata que recubre tus esculturas, y el oro que reviste tus imágenes fundidas?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30:22, Que considérerez-vous comme l’argent qui recouvre vos idoles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כִּֽי־עָלִ֥ית כֻּלָּ֖ךְ לַגַּגּֽוֹת׃</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tout ton peuple monte sur les toits?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con todos los tuyos has subido sobre los terrados?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have all gone up to the housetops,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21:17, Who prounounced this judgement against the people of Kedar?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21:17, ¿Quién pronunció este juicio contra los hijos de Cedar?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21:17, Qui a prononcé ce jugement contre le peuple de Kédar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אֱלֹהֵֽי־יִשְׂרָאֵ֖ל דִּבֵּֽר׃ ס</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le Dieu d'Israël, l'a déclaré.</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Dios de Israel, lo ha dicho.»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God of Israel has spoken it."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what two seemingly opposite things will the Lord do to Egypt in the future? (2 points)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¿cuáles son dos cosas aparentemente opuestas que Jehová le hará a Egipto? (2 puntos)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quelles sont les deux choses apparemment opposées que le Seigneur fera à l’Égypte dans le futur ? (2 points)</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נָגֹ֣ף וְרָפ֑וֹא</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les frappera, mais il les guérira;</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herirá y lo sanará.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strike and heal it;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who will no longer be called bountiful?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¿quién ya no será llamado respetable?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qui ne sera plus appelé magnanime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וּלְכִילַ֕י לֹ֥א יֵֽאָמֵ֖ר שֽׁוֹעַ׃</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 au fourbe celui de magnanime.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el tramposo será llamado respetable.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the miser said to be bountiful;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The Lord will strike what country?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¿qué país herirá Jehová?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quel pays le Seigneur frappera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וְנָגַ֧ף יְהוָ֛ה אֶת־מִצְרַ֖יִם</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frappera les Égyptiens,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herirá Jehová a Egipto: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strike Egypt,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What had happened to all the carved images of Babylon's gods?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¿Qué había pasado con los ídolos de los dioses de Babilonia?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qu’est-il arrivé à toutes les images sculptées des dieux de Babylone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וְטִמֵּאתֶ֗ם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tiendrez pour souillés l'argent qui recouvre vos idoles.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Tendrás por impura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also defile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שִׁבַּ֥ר לָאָֽרֶץ׃</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brisées par terre! -</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quebrantó en tierra!»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broken to the ground."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wherever the inhabitants of this territory flee for help to be delivered from the king of Assyria, what is their expectation? Be specific.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dondequiera que los moradores de esta costa se refugien buscando socorro para librarse del rey de Asiria, ¿cuál es su esperanza? Sea específico.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20:6, où que les habitants de ce territoire se réfugient pour demander de l'aide et être délivrés du roi d'Assyrie, qu'attendent-ils ? Soyez précis.</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מַבָּטֵ֗נוּ</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ce qu'est devenu l'objet de notre attente,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“¡Mirad qué fue de nuestra esperanza,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such is our expectation,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20:3, What two words were used to describe the purpose of Isaiah walking naked and barefoot for three years? (2 points)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20:3, ¿Cuáles dos palabras se usaron para explicar cuál era el propósito de que Isaías caminara desnudo y descalzo durante tres años? (2 puntos)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20:3, quels sont les deux mots utilisés pour décrire le but pour lequel Ésaïe a marché nu et pieds nus pendant trois ans ? (2 points)</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א֣וֹת וּמוֹפֵ֔ת</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signe et un présage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señal y pronóstico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sign and a wonder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20:3, Isaiah walked naked and barefoot for three years as a sign and a wonder against what two nations? (2 points)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20:3, Isaías caminó desnudo y descalzo durante tres años como señal y pronóstico, ¿sobre qué dos naciones? (2 puntos)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20:3, Ésaïe a marché nu et pieds nus pendant trois ans comme signe et comme prodige contre quelles deux nations ? (2 points)</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עַל־מִצְרַ֖יִם וְעַל־כּֽוּשׁ׃</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l'Égypte et pour l'Éthiopie,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Egipto y sobre Etiopía,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Egypt and Ethiopia,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21:13, who will lodge in the forest in Arabia?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21:13, ¿quiénes pasarán la noche entre las malezas de Arabia?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21:13, qui logera dans la forêt en Arabie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אֹֽרְח֖וֹת דְּדָנִֽים׃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Caravanes de Dedan!</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caminantes de Dedán.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you traveling companies of Dedanites.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in the day that the Lord binds up the bruises of His people, what will be like the light of the sun?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el día que Jehová vende la herida de su pueblo, ¿qué será como la luz del sol?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au jour où le Seigneur pansera les plaies de son peuple, qu’est-ce qui sera comme la lumière du soleil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30:31, the voice of the Lord will cause Assyria to be beaten down just like what?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30:31, ¿la voz de Jehová quebrantará a Asiria como qué?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30:31, la voix du Seigneur fera que l’Assyrie sera battue comme ça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אוֹר־הַלְּבָנָה֙ כְּא֣וֹר הַֽחַמָּ֔ה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lumière de la lune sera comme la lumière du soleil,</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luz de la luna será como la luz del sol,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light of the moon will be as the light of the sun,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while being like birds flying about, what 4 things will the Lord of hosts do for Jerusalem?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como las aves que vuelan, ¿qué 4 cosas hará Jehová de los ejércitos a Jerusalén?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tout en étant comme des oiseaux volant, quelles sont les 4 choses que le Seigneur des armées fera pour Jérusalem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גָּנ֥וֹן וְהִצִּ֖יל פָּסֹ֥חַ וְהִמְלִֽיט׃</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protégera et délivrera, Il épargnera et sauvera.</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amparando, librando, preservando y salvando.»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Defending, He will also deliver it; Passing over, He will preserve it."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what household item should be prepared?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¿qué artículo del hogar se debe preparar?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quel article ménager doit être préparé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עָרֹ֧ךְ הַשֻּׁלְחָ֛ן</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dresse la table,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Ponen la mesa,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Prepare the table,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how many enemy people will it take for you to flee?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¿cuántos enemigos se necesitan para que huyáis vosotros todos?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30:17, combien d’ennemis faudra-t-il pour que vous puissiez fuir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גַּעֲרַ֥ת חֲמִשָּׁ֖ה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à la menace de cinq,</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la amenaza de cinco,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threat of five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21:7, In addition to listening earnestly, in what other way did he listen, when he saw the chariot of donkeys and the chariot of camels?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21:7, ¿Cómo miró el centinela al ver hombres montados, jinetes de dos en dos, montados sobre asnos y camellos?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21:7, En plus d'écouter attentivement, de quelle autre manière a-t-il écouté, lorsqu'il a vu le char d'ânes et le char de chameaux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רַב־קָֽשֶׁב׃</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très attentive.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más atentamente,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great care.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30:32, what will the Lord do in battles of brandishing?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30:32, ¿qué hará Jehová en batalla tumultuosa?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30:32, quand il y aura des tambourins et des harpes, comment le Seigneur combattra-t-il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בַּשֵּׁ֖בֶט יַכֶּֽה׃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le frappera de sa verge.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Asiria, que hirió con vara,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He strikes with the rod.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׳נִלְחַם־בָּהּ׳ ״נִלְחַם־בָּֽם׃״</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lui à main levée.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peleará contra ellos.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fight with it.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20:5, before the captivity by Assyria, what had Ethiopia been considered?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20:5, antes del cautiverio por parte de Asiria, ¿cómo se consideraba a Etiopía?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20:5, avant la captivité par l’Assyrie, à quoi ressemblait l’Éthiopie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מַבָּטָ֔ם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qui l'on avait mis sa confiance,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esperanza,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expectation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What two age groups are mentioned when the King of Assyria would lead away the Egyptians and Ethiopians naked and barefoot?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¿Cuáles son los dos grupos de edades mencionados cuando el rey de Asiria se llevaría a los egipcios y etíopes desnudos y descalzos?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20:4, quels sont les deux groupes d’âge mentionnés lorsque le roi d’Assyrie emmenait les Égyptiens et les Éthiopiens nus et pieds nus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נְעָרִ֥ים וּזְקֵנִ֖ים</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jeunes hommes et les vieillards,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jóvenes y a ancianos,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young and old,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30:18, who is a God of justice?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30:18, ¿Quién es Dios justo?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30:18, qui est un Dieu de justice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כִּֽי־אֱלֹהֵ֤י מִשְׁפָּט֙</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est un Dieu juste: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es Dios justo.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is a God of justice;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22:4, what did Isaiah ask to be done or to not be done because of the plundering of the daughter of his people?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22:4, ¿qué pidió Isaías que se hiciera o que no se hiciera a causa de la destrucción de la hija de mi pueblo?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22:4, qu’est-ce qu’Ésaïe a demandé qu’il soit fait ou qu’il ne soit pas fait à cause du pillage de la fille de son peuple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אַל־תָּאִ֣יצוּ לְנַֽחֲמֵ֔נִי</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N'insistez pas pour me consoler</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os afanéis por consolarme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labor to comfort me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30:20, who give you the bread of adversity and the water of affliction?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30:20 ¿Quién os da el pan de congoja y agua de angustia?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30:20, qui vous donne le pain dans l’adversité et l’eau dans l’affliction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there will be woe to those who do things like go down to Egypt for help and rely on horses but who do not do what two things?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Ay de los que hacen cosas como descender a Egipto en busca de ayuda y confiar en los caballos, pero ¿qué dos cosas no hacen?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malheur à ceux qui font des choses comme descendre en Égypte pour demander de l'aide et compter sur les chevaux, mais qui ne font pas ces deux choses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וְנָתַ֨ן לָכֶ֧ם אֲדֹנָ֛י</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vous donnera</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Aunque el Señor os dará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though the Lord gives you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when Assyria shall cross over to his stronghold for fear, what will his princes do?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cuando Asiria de miedo huire su fortaleza, ¿qué hacen sus príncipes?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lorsque l’Assyrie traversera sa forteresse par peur, que feront ses princes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וְחַתּ֥וּ מִנֵּ֖ס שָׂרָ֑יו</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chefs trembleront devant la bannière,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príncipes, con pavor, dejarán sus banderas,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princes shall be afraid of the banner,"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30:19, when will he answer you?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30:19 ¿cuándo te responderá?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30:19, quand vous répondra-t-il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לְק֣וֹל זַעֲקֶ֔ךָ כְּשָׁמְעָת֖וֹ</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crieras; Dès qu'il aura entendu,</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oír la voz de tu clamor.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sound of your cry; When He hears it,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will kindle the wood in Tophet and what will it be like?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encenderá la leña en Tofet y como qué será el encendido?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30:33, qu’est-ce qui allumera le bois de Tophet et à quoi ressemblera-t-il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נִשְׁמַ֤ת יְהוָה֙ כְּנַ֣חַל גָּפְרִ֔ית</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souffle de l'Éternel l'enflamme, comme un torrent de soufre.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soplo de Jehová, como torrente de azufre,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breath of the Lord, like a stream of brimstone,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what will Assyria do for fear when his princes shall be afraid of the banner?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¿qué hará Asiria de miedo cuando sus príncipes, con pavor, dejen sus banderas?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que fera l’Assyrie par peur lorsque ses princes auront peur de la bannière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וְסַלְעוֹ֙ מִמָּג֣וֹר יַֽעֲב֔וֹר</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rocher s'enfuira d'épouvante,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miedo huirá su fortaleza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cross over to his stronghold for fear,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32:6, what will the heart of the foolish person do?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32:6 ¿Qué hará el corazón del ruin?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32:6, que fera le cœur de l’insensé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שָׁעוּ֙ עַל־קְד֣וֹשׁ יִשְׂרָאֵ֔ל וְאֶת־יְהוָ֖ה לֹ֥א דָרָֽשׁוּ׃</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qui ne regardent pas vers le Saint d'Israël, Et ne recherchent pas l'Éternel!</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miran al Santo de Israel ni buscan a Jehová!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who do not look to the Holy One of Israel, Nor seek the Lord!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וְלִבּ֖וֹ יַעֲשֶׂה־אָ֑וֶן</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coeur s'adonne au mal,</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corazón maquina iniquidad,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heart will work iniquity: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21:16, Within what time period would all the glory of Kedar fail?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21:16, ¿En qué período de tiempo se deshecharía toda la gloria de Cedar?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21:16, dans combien de temps toute la gloire de Kédar disparaîtrait-elle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כִּי־כֹ֛ה אָמַ֥ר אֲדֹנָ֖י אֵלָ֑י בְּע֤וֹד שָׁנָה֙ כִּשְׁנֵ֣י שָׂכִ֔יר</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le Seigneur: Encore une année, comme les années d'un mercenaire,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así me ha dicho Jehová: «De aquí a un año, semejante a los años de un jornalero,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thus the Lord has said to me: "Within a year, according to the year of a hired man,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who will be as fearless as a lion when he comes down to fight for Mount Zion?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¿quién será tan intrépido como un león cuando descienda a pelear sobre el monte Sión?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qui sera aussi intrépide qu’un lion lorsqu’il descendra pour combattre pour le mont Sion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יֵרֵד֙ יְהוָ֣ה צְבָא֔וֹת</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l'Éternel des armées descendra</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Jehová de los ejércitos descenderá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Lord of hosts will come down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who are bound together?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¿quiénes fueron atados juntamente?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22:3, qui sont liés ensemble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כָּל־נִמְצָאַ֙יִךְ֙</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tes habitants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que en ti se hallaron,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who are found in you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the watchman said a chariot of men was coming with what?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el centinela dijo que vienen hombres montados, ¿cómo?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la sentinelle a dit qu’un char d’hommes arrivait avec quoi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צֶ֖מֶד פָּֽרָשִׁ֑ים</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cavaliers deux à deux!</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jinetes de dos en dos!»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pair of horsemen!"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32:6, who will speak foolishness?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32:6 ¿Quién habla ruindades?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32:6, qui dira des bêtises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when the breath of the Lord is like an overflowing stream to sift the nations, what words describe how you will feel that will be like when plays a flute?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¿cómo os sentiréis como al tocar una flauta, cuando el aliento de Jehová sea cual torrente que inunda para zarandear a las naciones?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lorsque le souffle du Seigneur sera comme un torrent débordant pour tamiser les nations, quels mots décrivent ce que vous ressentirez lorsque vous jouerez de la flûte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נָבָל֙ נְבָלָ֣ה יְדַבֵּ֔ר</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l'insensé profère des folies,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ruin habla ruindades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foolish person will speak foolishness,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21:12, After saying the morning comes, and also the night, what else did the watchman say?  Fill in the blanks:  "If you will  _____, ______"  (2 points)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21:12, después de decir que viene la mañana y también la noche, ¿qué más dijo el centinela? Completa los espacios en blanco: "________, si queréis _________. " (2 puntos)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21:12, après avoir dit que le matin viendra et que la nuit viendra, que dit encore la sentinelle ? Complétez les blancs : « Si vous voulez _____, ______ » (2 points)</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אִם־תִּבְעָי֥וּן בְּעָ֖יוּ</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vous voulez interroger, interrogez;</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preguntad, si queréis preguntar.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you will inquire, inquire;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Lord will cause His glorious voice to be heard, He will show the flame of a devouring fire with what three things?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Jehová haga oír su potente voz, ¿con qué tres cosas hará ver su llama de fuego consumidor?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lorsque le Seigneur fera entendre sa voix glorieuse, il montrera la flamme d’un feu dévorant avec quelles trois choses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נֶ֥פֶץ וָזֶ֖רֶם וְאֶ֥בֶן בָּרָֽד׃</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l'inondation, de la tempête et des pierres de grêle.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torbellino, tempestad y piedras de granizo.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scattering, tempest, and hailstones.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22:4, what did Isaiah ask to be done because he was going to weep bitterly?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22:4, ¿qué pidió Isaías que se hiciera porque iba a llorar amargamente?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22:4, qu’a demandé Ésaïe parce qu’il allait pleurer amèrement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אָמַ֛רְתִּי שְׁע֥וּ מִנִּ֖י אֲמָרֵ֣ר בַּבֶּ֑כִי</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je dis: Détournez de moi les regards, Laissez-moi pleurer amèrement;</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esto dije: «Dejadme, lloraré amargamente;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said, "Look away from me, I will weep bitterly;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what two people groups will serve together?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¿qué dos grupos de personas servirán juntos?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quels sont les deux groupes de personnes qui serviront ensemble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וְעָבְד֥וּ מִצְרַ֖יִם אֶת־אַשּֽׁוּר׃ ס</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Égyptiens avec les Assyriens serviront l'Éternel.</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egipcios y los asirios servirán juntos a Jehová.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Egyptians will serve with the Assyrians.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30:31, through the voice of the Lord what will happen to Assyria?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30:31, con la voz de Jehová ¿qué pasará con Asiria?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30:31, par la voix du Seigneur, qu’arrivera-t-il à l’Assyrie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וְשִׂמְחַ֣ת לֵבָ֗ב</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aurez le coeur joyeux</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tendréis alegría de corazón,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gladness of heart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יֵחַ֣ת אַשּׁ֑וּר</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l'Assyrien tremblera;</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quebrantada.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Assyria will be beaten down,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who have fled together?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¿quiénes juntos huyeron?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22:3, qui ont fui ensemble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כָּל־קְצִינַ֥יִךְ נָֽדְדוּ־יַ֖חַד</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tes chefs fuient ensemble,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tus príncipes juntos huyeron del arco,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your rulers have fled together;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20:5, Before the Assyrian captivity, what is Egypt described as?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20:5, Antes del cautiverio asirio, ¿cómo se describe a Egipto?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20:5, avant la captivité assyrienne, à quoi ressemblait l’Égypte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תִּפְאַרְתָּֽם׃</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on se glorifiait.</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gloria.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glory.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be ready to speak plainly?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¿quién hablará con fluidez y claridad?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qui sera prêt à parler clairement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וּלְשׁ֣וֹן עִלְּגִ֔ים תְּמַהֵ֖ר לְדַבֵּ֥ר צָחֽוֹת׃</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langue de ceux qui balbutient parlera vite et nettement.</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lengua de los tartamudos hablará con fluidez y claridad.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tongue of the stammerers will be ready to speak plainly.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who will also join Egypt and Assyria, as a blessing in the midst of the land?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¿quiénes también se unirán a Egipto y Asiria, para bendición en medio de la tierra?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qui rejoindra également l’Égypte et l’Assyrie, comme une bénédiction au milieu du pays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יִהְיֶ֤ה יִשְׂרָאֵל֙ שְׁלִ֣ישִׁיָּ֔ה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 Israël sera, lui troisième,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Israel será tercero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Israel will be one of three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the King of Assyria would lead away the young and old of Egypt and Assyria in what physical condition?  (3 points)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el rey de Asiria se llevaría a los jóvenes y ancianos de Egipto y Asiria ¿en qué condición física? (3 puntos).x 7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20:4, dans quelle condition physique le roi d'Assyrie emmènerait-il les jeunes et les vieux d'Égypte et d'Assyrie ? (3 points)</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Lord will cause His glorious voice to be heard, what will He show with scattering, tempest, and hailstones?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Jehová haga oír su potente voz, ¿con qué hará ver torbellino, tempestad y piedras de granizo?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lorsque le Seigneur fera entendre sa voix glorieuse, que montrera-t-il avec la dispersion, la tempête et la grêle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עָר֣וֹם וְיָחֵ֑ף וַחֲשׂוּפַ֥י שֵׁ֖ת עֶרְוַ֥ת</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nus et déchaussés, et le dos découvert,</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desnudos, descalzos y descubiertas las nalgas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naked and barefoot, with their buttocks uncovered,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21:6, Who told Isaiah to go and set a watchman and have him declare what he sees?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21:6, ¿Quién le dijo a Isaías «Ve, pon centinela que haga saber lo que vea.»?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21:6, Qui a dit à Ésaïe d’aller placer une sentinelle et de lui faire déclarer ce qu’il voit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אֵלַ֖י אֲדֹנָ֑י</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le Seigneur:</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Señor me dijo así: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thus has the Lord said to me: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breath of the Lord is like an overflowing stream to sift the nations, what will be heard?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el aliento de Jehová sea cual torrente que inunda para zarandear a las naciones, ¿qué se oirá?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lorsque le souffle du Seigneur sera comme un torrent débordant pour cribler les nations, qu’entendra-t-on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וְהִשְׁמִ֨יעַ יְהוָ֜ה אֶת־ה֣וֹד קוֹל֗וֹ</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l'Éternel fera retentir sa voix majestueuse,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hará oír su potente voz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cause His glorious voice to be heard,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וְלַ֖הַב אֵ֣שׁ אוֹכֵלָ֑ה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de la flamme d'un feu dévorant,</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llama de fuego consumidor,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flame of a devouring fire,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20:1, What was the purpose of Sargon sending Tartan to Ashdod? (2 points)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20:1, ¿Cuál fue el propósito de Sargón al enviar a Tartán a Asdod? (2 puntos)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20:1, quel était le but de l'envoi de Tartan à Ashdod par Sargon ? (2 points)</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וַיִּלָּ֥חֶם בְּאַשְׁדּ֖וֹד וַֽיִּלְכְּדָֽהּ׃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vint assiéger Asdod et s'en empara,</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peleó contra Asdod y la tomó,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fought against Ashdod and took it,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In what emotional state of mind was Isaiah when he saw this prophecy?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¿En qué estado mental emocional se encontraba Isaías cuando vio esta profecía?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dans quel état d’esprit émotionnel se trouvait Ésaïe lorsqu’il a vu cette prophétie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נִבְהַ֖לְתִּי מֵרְאֽוֹת׃</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tremblement m'empêche de voir.</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 verlo me lleno de espanto.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was dismayed when I saw it.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as if from what types of reagons in the South will the burden against the Wilderness of the sea come?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¿de qué tipos de regiones del Neguev vendrá la profecía sobre el desierto del mar?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 de quels types de régions du Sud viendra le fardeau contre le désert de la mer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מִמִּדְבָּ֣ר בָּ֔א מֵאֶ֖רֶץ נוֹרָאָֽה׃</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du désert, du pays redoutable.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viene del desierto, de la tierra horrenda.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it comes from the desert, from a terrible land.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What was Isaiah also supposed to take off, in addition to his sackcloth?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¿qué también debía quitarse Isaías, además de la ropa áspera?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qu’est-ce qu’Ésaïe était censé enlever, en plus de son sac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וְנַעַלְךָ֥ תַחֲלֹ֖ץ</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ôte tes souliers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descalza las sandalias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take your sandals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30:19, where will the people dwell?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30:19, ¿dónde morará el pueblo?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30:19, où le peuple habitera-t-il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כִּי־עַ֛ם בְּצִיּ֥וֹן יֵשֵׁ֖ב בִּירֽוּשָׁלִָ֑ם</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peuple de Sion, habitant de Jérusalem,</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pueblo de Sión, que moras en Jerusalén,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people shall dwell in Zion at Jerusalem;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20:5, how will they feel about Ethiopia (2 points)?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20:5, ¿cómo se sentirán acerca de Etiopía (2 puntos)?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20:5, que penseront-ils de l’Éthiopie (2 points)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וְחַתּ֖וּ וָבֹ֑שׁוּ מִכּוּשׁ֙</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on sera dans l'effroi et dans la confusion, à cause de l'Éthiopie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turbarán y avergonzarán de Etiopía,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they shall be afraid and ashamed of Ethiopia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when they flee from their enemies, what will their company be like?  Two analogies are provided. One is as a banner on a hill. What is the other analogy?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cuando huyan de sus enemigos, ¿cómo será su compañía? Se ofrecen dos analogías. Una es como una bandera sobre una colina. ¿Cuál es la otra analogía?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30:17, lorsqu'ils fuiront leurs ennemis, à quoi ressemblera leur compagnie ? Deux analogies sont proposées. L'une est celle d'une bannière sur une colline. Quelle est l'autre analogie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 אִם־נוֹתַרְתֶּ֗ם כַּתֹּ֙רֶן֙ עַל־רֹ֣אשׁ הָהָ֔ר</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vous restiez Comme un signal au sommet de la montagne,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quedéis como un mástil en la cumbre de un monte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Till you are left as a pole on top of a mountain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"Blessed is Egypt My People", what will He call Assyria?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diga: «Bendito sea Egipto, pueblo mío», ¿cómo llamará a Asiria?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lorsque l’Éternel des armées dira : « Béni soit l’Égypte, mon peuple », comment appellera-t-il l’Assyrie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 אַשּׁ֔וּר</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 oeuvre de mes mains,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Asiria, obra de mis manos;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Assyria the work of My hands,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30:32, what will be with the places where the staff of punishment passes?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30:32, ¿qué pasará con cada golpe de la vara justiciera que descargue Jehová sobre él?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30:32, qu’adviendra-t-il des lieux où passe le bâton de punition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בְּתֻפִּ֖ים וּבְכִנֹּר֑וֹת</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entendra les tambourins et les harpes;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con panderos y con arpas;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be with tambourines and harps;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How did Isaiah describe what he was feeling in his loins?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¿Cómo describió Isaías lo que sentía en sus lomos?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comment Ésaïe décrit-il ce qu’il ressentait dans ses reins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חַלְחָלָ֔ה</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remplis d'angoisses;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han llenado de dolor;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filled with pain;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does the breath of the Lord do to the much wood in Tophet?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hace el aliento de Jehová con la mucha leña en Tofet?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30:33, que fait le souffle du Seigneur à la grande quantité de bois qui est à Tophet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what related to the Lord is in Zion?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¿qué de Jehová hay en Sión?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qu’est-ce qui est lié au Seigneur et qui se trouve à Sion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אֲשֶׁר־א֥וּר לוֹ֙ בְּצִיּ֔וֹן</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 son feu dans Sion</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cuyo fuego está en Sión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fire is in Zion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in the night when a holy festival is kept, one goes with a flute to come into the mountain of the Lord to whom?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en la noche en que se celebra la Pascua, se va con flauta al monte de Jehová, ¿qué titulo se usa para Jehová?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la nuit où l'on célèbre une fête sainte, on va avec une flûte pour se rendre à la montagne du Seigneur, vers qui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אֶל־צ֥וּר יִשְׂרָאֵֽל׃</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le rocher d'Israël.</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Fuerte de Israel.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Mighty One of Israel.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21:7, What did the watchman do earnestly, when he saw the chariot of donkeys and the chariot of camels?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21:7, ¿Qué hizo la centinela más atentamente?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21:7, Que fit avec empressement la sentinelle, lorsqu'elle vit le char d'ânes et le char de chameaux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וְהִקְשִׁ֥יב קֶ֖שֶׁב</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 était attentive,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Miró entonces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listened earnestly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What did the watchman see broken on the ground?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¿Qué vio el centinela que fue quebrantado en tierra?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Qu’est-ce que la sentinelle a vu brisé sur le sol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וְכָל־פְּסִילֵ֥י אֱלֹהֶ֖יהָ</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images de ses dieux</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ídolos de sus dioses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the carved images of her gods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30:22, you will defile what two things?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30:22, ¿tendrás por impura qué dos cosas?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30:22, quelles sont les deux choses que vous souillerez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אֶת־צִפּוּי֙ פְּסִילֵ֣י כַסְפֶּ֔ךָ וְאֶת־אֲפֻדַּ֖ת מַסֵּכַ֣ת זְהָבֶ֑ךָ</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tiendrez pour souillés l'argent qui recouvre vos idoles, Et l'or dont elles sont revêtues;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plata que recubre tus esculturas, y el oro que reviste tus imágenes fundidas.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covering of your images of silver, And the ornament of your molded images of gold.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בֹּעֲרָ֖ה בָּֽהּ׃ ס</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souffle de l'Éternel l'enflamme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encenderá.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Kindles it.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will be a terror to Egypt?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será un espanto para Egipto?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 sera une terreur pour l’Égypte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אַדְמַ֨ת יְהוּדָ֤ה</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pays de Juda</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de Judá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land of Judah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30:32, there will be places where there will be tambourines and harps. This will be in every place where what passes?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30:32, habrá lugares donde se tocarán panderetas y arpas. ¿Qué hará Jehová en esos lugares para que eso ocurra?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30:32, il y aura des endroits où l'on entendra des tambourins et des harpes. Ce sera partout où se passe ce qui se passe.</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כֹּ֤ל מַֽעֲבַר֙ מַטֵּ֣ה מֽוּסָדָ֔ה אֲשֶׁ֨ר יָנִ֤יחַ יְהוָה֙ עָלָ֔יו</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chaque coup de la verge qui lui est destinée, Et que l'Éternel fera tomber sur lui,</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golpe de la vara justiciera que descargue Jehová sobre él,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every place where the staff of punishment passes, Which the Lord lays on him,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A plunderer does what?  Be specific.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hace el destructor? Sea específico.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21:2, « Que fait un pillard ? » Soyez précis.</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וְהַשּׁוֹדֵ֣ד׀ שׁוֹדֵ֔ד</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dévastateur dévaste.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destructor destruye.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plunderer plunders.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The night for which Isaiah had longed turned into what for Isaiah?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¿en qué se convirtió para Isaías la noche que Isaías había anhelado?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21:4, La nuit qu’Isaïe avait tant désirée s’est transformée en quoi pour Isaïe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לִ֖י לַחֲרָדָֽה׃</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devient une nuit d'épouvante.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me ha vuelto en espanto.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turned into fear for me.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21:8, Where was the watchman every night?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21:8, ¿Dónde estaba el centinela durante las noches?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21:8, Où était la sentinelle chaque nuit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וְעַל־מִ֨שְׁמַרְתִּ֔י אָנֹכִ֥י נִצָּ֖ב כָּל־הַלֵּילֽוֹת׃</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suis à mon poste toutes les nuits;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noches enteras sobre mi guardia!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sat at my post every night.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30:25, on what geological features where will there be rivers and streams of water?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30:25, ¿en qué accidentes geográficos habrá ríos y corrientes de agua?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30:25, sur quelles caractéristiques géologiques y aura-t-il des rivières et des ruisseaux d’eau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30:18, why will the Lord wait?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30:18, ¿por qué esperará Jehová?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30:18, que désire l'Éternel pour vous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וְלָכֵ֞ן יְחַכֶּ֤ה יְהוָה֙ לַֽחֲנַנְכֶ֔ם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Cependant l'Éternel désire vous faire grâce,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 embargo, Jehová esperará para tener piedad de vosotros.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wait, that He may be gracious to you;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in addition to bread, what are the inhabitants of the land of Tema told to bring for the traveling companies of Dedanites?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además de pan, ¿qué se les dice a los moradores de tierra de Tema que llevan para los caminantes de Dedán?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21:14, en plus du pain, que sont-ils demandés aux habitants du pays de Théma d’apporter pour les groupes de voyageurs des Dédanites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הֵתָ֣יוּ מָ֑יִם</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Portez de l'eau à ceux</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llevadle agua,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Bring water to him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what  is like a devouring fire?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¿qué es como fuego que consume?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qu’est-ce qui est semblable à un feu dévorant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וּלְשׁוֹנ֖וֹ כְּאֵ֥שׁ אֹכָֽלֶת׃</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langue est comme un feu dévorant;</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lengua como fuego que consume.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tongue like a devouring fire.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when the breath of the Lord is like an overflowing stream to sift the nations, you will have gladness of heart as in what situation?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¿en qué situación tendréis alegría de corazón, cuando el aliento de Jehová sea cual torrente que inunda para zarandear a las naciones?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lorsque le souffle du Seigneur sera comme un torrent débordant pour tamiser les nations, vous aurez le cœur joyeux comme dans quelle situation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כַּֽהוֹלֵךְ֙ בֶּֽחָלִ֔יל</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celui qui marche au son de la flûte,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del que al son de flauta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when one goes with a flute,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21:17, what specific military specialty of the people of Kedar will be diminished (which are also called the mighty men of Kedar)?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21:17, ¿qué grupo militar específico de los hijos de Cedar será reducido?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21:17, quelle spécialité militaire précise des fils de Kédar verra son nombre réduit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מִסְפַּר־קֶ֛שֶׁת</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archers, fils de Kédar,</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sobrevivientes del número de los valientes flecheros,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remainder of the number of archers,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עַל־כָּל־הַ֣ר גָּבֹ֗הַ וְעַל֙ כָּל־גִּבְעָ֣ה נִשָּׂאָ֔ה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toute haute montagne et sur toute colline élevée,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todo monte alto y sobre todo collado elevado habrá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on every high mountain And on every high hill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Isaiah was distressed after what happened?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¿Isaías se siente agobiado después de lo sucedido?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Ésaïe était bouleversé après ce qui s’est passé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מִשְּׁמֹ֔עַ</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spasmes m'empêchent d'entendre,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oírlo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I heard it;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What physical ailment had taken hold of Isaiah, that he described like a woman in labor?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¿Qué dolencia física se había apoderado de Isaías, que él describió como una mujer de parto?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21:3, Quelle maladie physique avait saisi Ésaïe, qu’il décrivait comme une femme en travail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צִירִ֣ים</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douleurs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angustias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Pangs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who were told to bring water to the traveling companies of Dedanites?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¿a quién se le dijo que llevara agua a los caminantes de Dedán?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21:14, à qui a-t-on demandé d’apporter de l’eau aux groupes de voyageurs dédaniens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אֶ֣רֶץ תֵּימָ֔א</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du pays de Théma</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moradores de tierra de Tema,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inhabitants of the land of Tema,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the King of Assyria will lead away the Egyptians as what?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el rey de Asiria se llevaría a los cautivos de ¿cuál país?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20:4, le roi d’Assyrie emmènera les Égyptiens comme quoi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אֶת־שְׁבִ֨י</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captifs et exilés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cautivos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prisoners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30:24, what will the oxen and young donkeys eat?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30:24 ¿Qué comerán los bueyes y los asnos?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30:24, que mangeront les bœufs et les jeunes ânes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בְּלִ֥יל חָמִ֖יץ יֹאכֵ֑לוּ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Mangeront un fourrage salé,</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comerán grano limpio,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eat cured fodder,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30:21, from where will you hear "This is the way, walk in it"?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30:21, ¿de dónde oirás «Éste es el camino, andad por él»?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30:21, d’où entendrez-vous « Voici le chemin, marchez-y »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Where will an altar to the Lord be, that will be for a sign and for a witness to the Lord of Hosts?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¿dónde estará el altar que será por señal y por testimonio a Jehová de los ejércitos?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19:20, Où sera l'autel à l'Éternel, Qui servira de signe et de témoin à l'Éternel des armées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 מִצְרָ֑יִם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d'Égypte;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tierra de Egipto,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Egypt;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A treacherous dealer deals in what way?  Be specific.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¿cómo negocia el traidor? Sea específico.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21:2, de quelle manière agit un traître ? Soyez précis.</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הַבּוֹגֵ֤ד׀ בּוֹגֵד֙</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L'oppresseur opprime,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traidor traiciona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treacherous dealer deals treacherously,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21:11, This prophecy is a burden against whom?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21:11, ¿sobre quién es esta profecía?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21:11, cette prophétie est un fardeau pour qui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דּוּמָ֑ה</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Duma.</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Duma: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Dumah.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When will there be a highway from Egypt to Assyria?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¿Cuándo habrá una calzada de Egipto hasta Asiria?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Quand y aura-t-il une route reliant l’Égypte à l’Assyrie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How many cities in the land of Egypt will speak the language of Canaan?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¿Cuántas ciudades de la tierra de Egipto hablarán la lengua de Canaán?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combien de villes dans le pays d’Égypte parleront la langue de Canaan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חָמֵ֨שׁ עָרִ֜ים בְּאֶ֣רֶץ מִצְרַ֗יִם</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y aura cinq villes au pays d'Égypte,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cinco ciudades en la tierra de Egipto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five cities in the land of Egypt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וְאָזְנֶ֙יךָ֙ תִּשְׁמַ֣עְנָה דָבָ֔ר מֵֽאַחֲרֶ֖יךָ לֵאמֹ֑ר</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oreilles entendront derrière toi la voix qui dira:</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tus oídos oirán detrás de ti la palabra que diga: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ears shall hear a word behind you, saying,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a lion is not afraid of the voice and noise of whom?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¿las voces de quiénes no espantan al león?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un lion n’a pas peur de la voix et du bruit de qui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יִקָּרֵ֤א עָלָיו֙ מְלֹ֣א רֹעִ֔ים מִקּוֹלָם֙</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malgré tous les bergers rassemblés contre lui,</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lo espantan las voces de una cuadrilla de pastores que se reúne contra él,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a multitude of shepherds is summoned against him,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when he who helps falls and he who is helped falls, what will they all do together?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cuando caiga el ayudador y caiga el ayudado, ¿qué harán todos juntos?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lorsque celui qui aide tombe et que celui qui est aidé tombe, que feront-ils tous ensemble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וְיַחְדָּ֖ו כֻּלָּ֥ם יִכְלָיֽוּן׃ ס</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tous ensemble ils périront.</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desfallecerán a una.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all will perish together.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21:6, Who was supposed to declare what he sees?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21:6, ¿Quién debía declarar lo que vea?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21:6, Qui était censé déclarer ce qu’il voit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לֵ֚ךְ הַעֲמֵ֣ד הַֽמְצַפֶּ֔ה</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place la sentinelle;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 pon centinela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 set a watchman,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30:20, what will be different now since your teachers will not be moved into a corner any more?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30:20, ¿qué será diferente ahora que sus maestros nunca más te serán quitados?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30:20, qu’est-ce qui sera différent maintenant que vos enseignants ne seront plus mis au coin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עֵינֶ֖יךָ רֹא֥וֹת אֶת־מוֹרֶֽיךָ׃</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tes yeux verront ceux qui t'instruisent.</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tus ojos verán a tus maestros.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your eyes shall see your teachers.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what group of people are asked what ails them now?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¿a qué grupo de personas se les pregunta qué tienes ahora?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à quel groupe de personnes demande-t-on ce qui les afflige actuellement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2025-10-28T23:31:52Z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