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why is the breath of the Lord like an overflowing stream which reaches up to the neeck?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¿para qué el aliento de Jehová es cual torrente que inunda, y que llega hasta el cuello?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pourquoi le souffle du Seigneur est-il comme un torrent qui déborde et atteint jusqu’au cou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זָ֑רֶם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refuge contre la tempête,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refugio contra la tormenta;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cover from the tempest,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happened to all your rulers because of the archers?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pasó con todos tus príncipes después de huir del arco?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qu’est-il arrivé à tous vos dirigeants à cause des archers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מִקֶּ֣שֶׁת אֻסָּ֑רוּ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faits prisonniers par les archers;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captured by the archers.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in what specific part of Arabia was this burden against?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¿en qué parte específica de Arabia se dirigió esta profecía?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dans quelle partie spécifique de l’Arabie ce fardeau était-il imposé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בַּיַּ֤עַר בַּעְרַב֙</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broussailles de l'Arabie,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las malezas de Arabia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forest in Arabia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who will defend Jerusalem like birds flying about?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¿quién defenderá a Jerusalén como las aves que vuelan?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qui défendra Jérusalem comme des oiseaux qui volent tout autour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לַהֲנָפָ֥ה גוֹיִ֖ם בְּנָ֣פַת שָׁ֑וְא</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cribler les nations avec le crible de la destruction,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zarandear a las naciones con criba de destrucción;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sift the nations with the sieve of futility;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יָגֵ֛ן יְהוָ֥ה צְבָא֖וֹת עַל־יְרֽוּשָׁלִָ֑ם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des armées étendra sa protection sur Jérusalem;</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amparará Jehová de los ejércitos a Jerusalén,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the Lord of hosts defend Jerusalem.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 will lead away the Egyptians as prisoners? Be specific.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¿quién se llevaría a los cautivos de Egipto? Sea específico.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emmènera les Égyptiens prisonniers ? Soyez précis.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יִנְהַ֣ג מֶֽלֶךְ־אַ֠שּׁוּר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le roi d'Assyrie emmènera</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llevará el rey de Asiria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the king of Assyria lead away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who sent the Tartan to Ashdod to fight against it?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¿quién envió al Tartán a Asdod para luchar contra él?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qui a envoyé le Tartan à Ashdod pour le combattre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בִּשְׁלֹ֣ח אֹת֔וֹ סַֽרְג֖וֹן מֶ֣לֶךְ אַשּׁ֑וּר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Sargon, roi d'Assyrie,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 envió Sargón, rey de Asiria,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Sargon the king of Assyria sent him,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like what in a weary land?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será el varón en tierra calurosa?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pays aride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כְּצֵ֥ל סֶֽלַע־כָּבֵ֖ד בְּאֶ֥רֶץ עֲיֵפָֽה׃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l'ombre d'un grand rocher dans une terre altérée.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sombra de gran peñasco en tierra calurosa.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shadow of a great rock in a weary land.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said pangs had done what to him?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dijo que angustias le habían hecho ¿qué?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a dit que les douleurs lui avaient fait quoi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אֲחָז֔וּנִי</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me saisissent,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apoderaron de mí,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taken hold of me,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With what did the inhabitants of the land of Tema meet the people who fled?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¿Con qué socorren los moradores de tierra de Tema al pueblo que huye?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quoi les habitants du pays de Théma ont-ils accueilli le peuple qui s'était enfui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בְּלַחְמ֖וֹ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Portent du pain</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socorred con pan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their bread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will be on every high mountain and on every high hill?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habrá sobre todo monte alto y sobre todo collado elevado?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Qu’y aura-t-il sur toute haute montagne et sur toute colline élevée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פְּלָגִ֖ים יִבְלֵי־מָ֑יִם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ruisseaux, des courants d'eau,</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ríos y corrientes de aguas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Rivers and streams of waters,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continually in the daytime?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continuamente durante el día?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21:8, Où était continuellement la sentinelle pendant le jour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עַל־מִצְפֶּ֣ה׀ אֲדֹנָ֗י אָנֹכִ֞י עֹמֵ֤ד תָּמִיד֙ יוֹמָ֔ם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Seigneur, je me tiens sur la tour toute la journée,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atalaya estoy yo continuamente de día,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stand continually on the watchtower in the daytime;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shall have a song as in what situation?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¿vuestros cánticos resonarán como en qué situación,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un chant comme dans quelle situation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לָכֶ֔ם כְּלֵ֖יל הִתְקַדֶּשׁ־חָ֑ג</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nuit où l'on célèbre la fête,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noche en que se celebra la Pascua,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night when a holy festival is kept,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question will the inhabitants of the land ask themselves when Egypt and Ethiopia are carried away captive by the King of Assyria in the future?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pregunta hará el morador de esta costa en el día en que reconozca que Egipto y Etiopía no pudieron librarlos del rey de Asiria?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quelle question se poseront les habitants du pays lorsque l’Égypte et l’Éthiopie seront emmenées en captivité par le roi d’Assyrie dans le futur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וְאֵ֖יךְ נִמָּלֵ֥ט אֲנָֽחְנוּ׃ ס</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échapperons-nous?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ahora, ¿cómo escaparemos nosotros?”»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how shall we escape?’ "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The inhabitants of the land would go to Egypt and Ethiopia in the past to be delivered from whom?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¿de quién buscaban ser librados los moradores de esta costa cuando se acogieron a Egipto y Etiopía en busca de socorro?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les habitants du pays allaient autrefois en Égypte et en Éthiopie pour être délivrés de qui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מֶ֣לֶךְ אַשּׁ֑וּר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être délivrés du roi d'Assyrie!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del rey de Asiria!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king of Assyria;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general statement describes how the Lord will treat you?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declaración general describe cómo te tratará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quelle déclaration générale décrit comment le Seigneur vous traitera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חָנ֤וֹן יָחְנְךָ֙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grâce,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que tiene misericordia se apiadará de ti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very gracious to you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Who is giving this prophecy that is going to happen between the Assyrians and the Egyptians?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¿Quién está dando esta profecía que va a suceder entre los asirios y los egipcios?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Qui donne cette prophétie selon laquelle un conflit va se produire entre les Assyriens et les Égyptiens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city was fallen?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ciudad cayó?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quelle ville est tombée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dit: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Jehová: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which of the Assyrians will become forced labor?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¿quiénes de los asirios serán tributarios?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lequel des Assyriens deviendra un travailleur forcé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וּבַחוּרָ֖יו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jeunes guerriers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jóvenes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young men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For what had Isaiah longed, but it was turned into fear instead?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anhelo de Isaías se transformó en espanto?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 À quoi Ésaïe avait-il aspiré, et son désir s’est-il transformé en crainte ?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נֶ֣שֶׁף חִשְׁקִ֔י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de mes plaisirs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noche de mi deseo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night for which I longed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the Lord gives you what two things?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dos cosas te da el Señor?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quelles sont les deux choses que le Seigneur vous donne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 צָ֖ר וּמַ֣יִם לָ֑חַץ</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dans l'angoisse, Et de l'eau dans la détresse;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pan de congoja y agua de angustia,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bread of adversity and the water of affliction,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From whom had Isaiah heard these things? (both titles)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quién había oído Isaías estas cosas? (ambos títulos)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qui Ésaïe avait-il entendu ces choses ? (les deux titres)</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שָׁמַ֗עְתִּי מֵאֵ֨ת יְהוָ֧ה צְבָא֛וֹת אֱלֹהֵ֥י יִשְׂרָאֵ֖ל</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appris de l'Éternel des armées, Dieu d'Israël,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oí de parte de Jehová de los ejércitos, el Dios de Israel.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which I have heard from the Lord of hosts, The God of Israel,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of silver and the ornament of your molded images of gold as an unclean thing, what will the Lord do for your seed?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como a un trapo asqueroso tus imágenes de plata y de oro, ¿qué hará el Señor a tu sementera?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rejetterez vos images d’argent et les ornements de vos images moulées en or comme une chose impure, que fera le Seigneur pour votre postérité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Babylone,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Babilonia,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answered and said, "Babylon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מְטַ֨ר זַרְעֲךָ֜</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il répandra la pluie sur la semence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el Señor lluvia a tu sementera,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will give the rain for your seed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your slain men are not slain with the sword nor what?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tus muertos no son muertos a espada ni muertos en qué?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vos hommes tués ne sont pas tués par l’épée ni quoi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מֵתֵ֥י מִלְחָמָֽה׃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mourront pas en combattant.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muertos en guerra.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dead in battle.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does a lion do over his prey even when a multitude of shepherds make a lot of noise?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hace un león sobre su presa incluso cuando una cuadrilla de pastores se reúne contra él?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fait un lion sur sa proie même lorsqu’une multitude de bergers font beaucoup de bruit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יֶהְגֶּה֩ הָאַרְיֵ֨ה וְהַכְּפִ֜יר עַל־טַרְפּ֗וֹ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lion, comme le lionceau rugit sur sa proie,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al león o al cachorro de león que ruge sobre la presa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lion roars, And a young lion over his prey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emotional response did God say He had made to cease?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respuesta emocional dijo Jehová que había hecho cesar?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quelle réaction émotionnelle Dieu a-t-il dit avoir provoquée pour que cesse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כָּל־אַנְחָתָ֖ה הִשְׁבַּֽתִּי׃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fais cesser tous les soupirs. -</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su gemido hice cesar.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its sighing I have made to cease.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after lamenting for the threshing and the grain of his floor, what did the watchman or Isaiah say he had done?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después de referirse al pueblo como trillado y aventado, ¿qué dijo Isaías que había hecho?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après s’être lamenté sur le battage et le grain de son aire, qu’a dit le gardien ou Ésaïe avoir fait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הִגַּ֥דְתִּי לָכֶֽם׃ ס</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l'ai annoncé.</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he dicho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declared to you.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where does one come with a flute to get to the Mighty One of Israel?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¿adónde se viene con flauta para llegar al Fuerte de Israel?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où peut-on aller avec une flûte pour se rendre auprès du Puissant d’Israël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בְהַר־יְהוָ֖ה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aller à la montagne de l'Éternel,</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 al monte de Jehová,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come into the mountain of the Lord,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will happen to the remainder of the number of archers, he mighty men of the people of Kedar, within one year?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pasará con los sobrevivientes del número de los valientes flecheros, hijos de Cedar, dentro de un año?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qu’arrivera-t-il au reste du nombre d’archers, les hommes vaillants du peuple de Kédar, dans un délai d’un an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יִמְעָ֑טוּ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restera qu'un petit nombre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reducidos;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diminished;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how does a lion feel when a multitude of shepherds is summoned against him?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no hará un león aun cuando una multitud de pastores reúnanse contra él?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ressent un lion lorsqu’une multitude de bergers est appelée contre lui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יֵחָ֔ת וּמֵֽהֲמוֹנָ֖ם לֹ֣א יַֽעֲנֶ֑ה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 laisse ni effrayer par leur voix, Ni intimider par leur nombre;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acobarda por el tropel de ellos,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be afraid of their voice Nor be disturbed by their noise),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listen?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escuchará con atención?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qui écoutera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 שֹׁמְעִ֖ים תִּקְשַֽׁבְנָה׃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oreilles de ceux qui entendent seront attentives.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oídos de los oyentes escucharán con atención.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ears of those who hear will listen.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words describe the future of the people who go down to Egypt for help instead of seeking the Lord?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palabras describen el futuro de los pueblos que descienden a Egipto en busca de ayuda pero no buscan a Jehová?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quels mots décrivent l’avenir du peuple qui descend en Égypte pour demander de l’aide au lieu de chercher le Seigneur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a man be like to protect from the wind?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aquel varón contra el viento?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pour se protéger du vent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כְּמַֽחֲבֵא־ר֖וּחַ</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 abri contre le vent,</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escondedero contra el viento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a hiding place from the wind,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Into what city did Tartan come? (Tartan is the title of a military officer in Assyria and not generally the specific name of a person.)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¿A qué ciudad llegó Tartán? (Tartán es el título de un oficial militar en Asiria y no generalmente el nombre específico de una persona).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20:1, dans quelle ville Tartan est-il entré ? (Tartan est le titre d'un officier militaire en Assyrie et non généralement le nom spécifique d'une personne.)</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after being told the the Lord of hosts will deliver and preserve Jerusalem, what are God's people told to do?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después de que se le dijo que Jehová de los ejércitos liberaría y preservaría a Jerusalén, ¿qué se le dice al pueblo de Dios que haga?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après avoir appris que le Seigneur des armées délivrerait et préserverait Jérusalem, que doit faire le peuple de Dieu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שׁ֗וּבוּ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Revenez à celui</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aquel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to Him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body part wavered when Isaiah saw this prophecy?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parte del cuerpo se pasma cuando Isaías vio esta profecía?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 partie du corps a tremblé quand Ésaïe a vu cette prophétie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תָּעָ֣ה לְבָבִ֔י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est troublé,</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pasma mi corazón,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wavered,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 בֹּ֤א תַרְתָּן֙ אַשְׁדּ֔וֹדָה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où Tharthan,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año en que vino el jefe de los ejércitos a Asdod,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Tartan came to Ashdod,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not happen any more?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no sucederá más?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n’arrivera plus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וְלֹֽא־יִכָּנֵ֥ף עוֹד֙ מוֹרֶ֔יךָ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t'instruisent ne se cacheront plus,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tus maestros nunca más te serán quitados,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your teachers will not be moved into a corner anymore,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To whom did Isaiah say to anoint the shield?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¿A quién se dirige Isaías cuando dice 'engrasad el escudo'?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À qui Ésaïe a-t-il dit d’oindre le bouclier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ק֥וּמוּ הַשָּׂרִ֖ים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Debout, princes!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príncipes,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you princes,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the bread of the increase of the earth be like?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¿qué será como fruto de la tierra?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à quoi ressemblera le pain des revenus de la terre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דָשֵׁ֖ן וְשָׁמֵ֑ן</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savoureux et nourrissant;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pan abundante y sustancioso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fat and plentiful.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why did Isaiah say he was weeping bitterly when he asked to not be comforted?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¿por qué Isaías dijo que lloraba amargamente cuando pidió no ser consolado?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pourquoi Ésaïe a-t-il dit qu’il pleurait amèrement lorsqu’il a demandé à ne pas être consolé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 בַּת־עַמִּֽי׃</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désastre de la fille de mon peuple.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destrucción de la hija de mi pueblo.»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plundering of the daughter of my people."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shall the bridle in the jaws of the people cause?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causará el freno en las quijadas de los pueblos?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30:28, que causera le frein dans les mâchoires du peuple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trompeur Entre les mâchoires des peuples.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haciéndolos errar.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Causing them to err.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size of Tophet?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tamaño de Tofet?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la taille de Tophet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הֶעְמִ֣יק הִרְחִ֑ב</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est profond, il est vaste;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Foso profundo y ancho,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made it deep and large;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by what type of weapon will Assyria fall after the Lord's people return to Him and throw away their idols?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¿con qué tipo de arma caerá Asiria después de que el pueblo de Jehová vuelva a Él y arroje sus ídolos?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par quel type d’arme l’Assyrie tombera-t-elle après que le peuple du Seigneur sera revenu à Lui et aura rejeté ses idoles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לֹא־אִ֔ישׁ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un glaive qui n'est pas celui d'un homme,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espada no de varón;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a sword not of man,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the heart of the foolish will work iniquity to do what 4 things?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el corazón del ruin maquina iniquidad para hacer ¿qué cuatro cosas?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le cœur de l’insensé commettra l’iniquité pour faire quelles sont les 4 choses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חֹ֗נֶף וּלְדַבֵּ֤ר אֶל־יְהוָה֙ תּוֹעָ֔ה לְהָרִיק֙ נֶ֣פֶשׁ רָעֵ֔ב וּמַשְׁקֶ֥ה צָמֵ֖א יַחְסִֽיר׃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Pour commettre l'impiété, Et dire des faussetés contre l'Éternel, Pour laisser à vide l'âme de celui qui a faim, Et enlever le breuvage de celui qui a soif.</a:t>
            </a:r>
            <a:endParaRPr b="0" lang="en-US" sz="28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cometer impiedad y para decir blasfemias contra Jehová, dejando vacío al que tiene hambre y privando de beber al sediento.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practice ungodliness, To utter error against the Lord, To keep the hungry unsatisfied, And he will cause the drink of the thirsty to fail.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two instruments will be used on to prepare the cured fodder?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¿Cuáles dos instrumentos se utilizarán para limpiar el grano?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quels sont les deux instruments qui seront utilisés pour préparer le fourrage séché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be fat and plentiful?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el Señor dará pan abundante y sustancioso, ¿como qué?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sera gras et abondant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וְלֶ֙חֶם֙ תְּבוּאַ֣ת הָֽאֲדָמָ֔ה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pain que produira la terre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fruto de la tierra.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bread of the increase of the earth;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God will give the rain for your seed that you do what with?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tus imágenes, el Señor dará lluvia a tu sementera. ¿Qué hacás con ella?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jetez vos images, Dieu donnera la pluie pour vos semences, que ferez-vous avec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אֲשֶׁר־תִּזְרַ֣ע אֶת־הָאֲדָמָ֗ה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auras mise en terre,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siembres la tierra,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which you sow the ground,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אֲשֶׁר־זֹרֶ֥ה בָרַ֖חַת וּבַמִּזְרֶֽה׃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aura vanné avec la pelle et le van.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aventado con pala y criba.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has been winnowed with the shovel and fan.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The Lord of hosts will defend Jerusalem like what creatures?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qué criaturas defenderá Jehová de los ejércitos a Jerusalén?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Le Seigneur des armées défendra Jérusalem comme quelles créatures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כְּצִפֳּרִ֣ים עָפ֔וֹת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oiseaux déploient les ailes sur leur couvée,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aves que vuelan,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birds flying about,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was coming, after he was asked "Watchman, what of the night? Watchman, what of the night?"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centinela que venía, después de que le preguntaron: «Guarda, ¿qué de la noche? Guarda, ¿qué de la noche?»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à propos de l'arrivée, après qu'on lui ait demandé : « Sentinelle, qu'en est-il de la nuit ? Sentinelle, qu'en est-il de la nuit ?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בֹ֖קֶר וְגַם־לָ֑יְלָה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matin vient, et la nuit aussi.</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mañana viene y después la noche: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morning comes, and also the night.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in what situations will you hear "This is the way, walk in it"?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«Éste es el camino, andad por él»?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30:21, dans quelles situations entendrez-vous « Voici le chemin, marchez-y »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תַאֲמִ֖ינוּ וְכִ֥י תַשְׂמְאִֽילוּ׃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iriez à droite, ou vous iriez à gauche.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echéis a la mano derecha, ni tampoco os desviéis a la mano izquierda.»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Whenever you turn to the right hand Or whenever you turn to the left.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against what country was this burden?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¿contra qué país era esta profecía?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contre quel pays ce fardeau était-il imposé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בַּעְרָ֑ב</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l'Arabie.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Arabia: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Arabia.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the breath of the Lord is like an overflowing stream. How deep is the stream?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el aliento de Jehová es cual torrente que inunda. ¿Qué tan profundo es el inunda?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le souffle du Seigneur est comme un torrent débordant. Quelle est la profondeur de ce torrent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kind of vision was declared to Isaiah?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tipo de visión le fue declarada a Isaías?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genre de vision a été annoncée à Ésaïe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חָז֥וּת קָשָׁ֖ה הֻגַּד־לִ֑י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vision terrible m'a été révélée.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 visión me ha sido mostrada: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distressing vision is declared to me;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what will you hear being said behind you whenever you turn to the right hand Or whenever you turn to the left?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que echéis a la mano derecha, ni tampoco os desviéis a la mano izquierda?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qu'entendrez-vous dire derrière vous chaque fois que vous vous tournerez à droite ou chaque fois que vous vous tournerez à gauche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הַדֶּ֙רֶךְ֙ לְכ֣וּ ב֔וֹ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chemin, marchez-y!</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camino, andad por él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way, walk in it,"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what will you have that will be like the night when a holy festival is kept?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¿qué resonarán como en la noche en que se celebra la Pascua?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qu’est-ce qui ressemblera à la nuit où l’on célèbre une fête sainte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הַשִּׁיר֙ יִֽהְיֶ֣ה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chanterez</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Vuestros cánticos resonarán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have a song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both he who helps and he who is helped will fall down. When will this happen?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caerá el ayudador y caerá el ayudado. ¿Qué parte del versículo explica por qué sucede esto?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celui qui aide et celui qui est aidé tomberont. Quand cela arrivera-t-il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יַטֶּ֣ה יָד֗וֹ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l'Éternel étendra sa main,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manera que al extender Jehová su mano,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stretches out His hand,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יֶֽחֱצֶ֔ה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atteint jusqu'au cou,</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llegará hasta el cuello,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reaches up to the neck,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what is another way to describe the light of the sun when it will be sevenfold?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¿cuál es otra manera de describir la luz del sol cuando será siete veces mayor?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quelle autre façon de décrire la lumière du soleil lorsqu’elle sera septuple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כְּא֖וֹר שִׁבְעַ֣ת הַיָּמִ֑ים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lumière de sept jours),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luz de siete días,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light of seven days,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animal did the watchman see after he saw the chariots?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¿cómo qué animal habló el centinela después de ver montados sobre camellos?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de quel animal le guetteur a-t-il parlé après les avoir vus montés sur des chameaux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אַרְיֵ֑ה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elle s'écria, comme un lion: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gritó como un león: «¡Señor,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cried, "A lion, my Lord!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happens to all who are found in the tumultuous city?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sucede con todos los que se hallaron en la ciudad turbulenta?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qu’arrive-t-il à tous ceux qui se trouvent dans la ville tumultueuse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אֻסְּר֣וּ יַחְדָּ֔ו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deviennent à la fois captifs,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juntamente,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bound together;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What agricultural product did the watchman talk about after saying that Babylon was fallen?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qué producto agrícola habló el centinela después de decir que Babilonia había caído?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quel produit agricole le guetteur a-t-il parlé après avoir annoncé la chute de Babylone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caused Isaiah to be frightened?  Be specific.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fue lo que intimidó a Isaías? Sea específico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qu'est-ce qui a effrayé Ésaïe ? Soyez précis.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פַּלָּצ֖וּת בִּֽעֲתָ֑תְנִי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s'empare de moi;</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horror me ha intimidado;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frightened me;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the indignation of His anger and the flame of a devouring fire?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¿qué hará con furor en su rostro y llama de fuego consumidor, con torbellino, tempestad y piedras de granizo?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l’indignation de sa colère et la flamme d’un feu dévorant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וְנַ֤חַת זְרוֹעוֹ֙ יַרְאֶ֔ה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montrera son bras prêt à frapper,</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ver cómo descarga su brazo,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show the descent of His arm,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comes from afar?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de lejos?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vient de loin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שֵׁם־יְהוָה֙ בָּ֣א מִמֶּרְחָ֔ק</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nom de l'Éternel vient de loin;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el nombre de Jehová viene de lejos!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name of the Lord comes from afar,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generous?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generoso?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qualifié de noble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ע֛וֹד לְנָבָ֖ל נָדִ֑יב</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donnera plus à l'insensé le nom de noble,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ruin nunca más será llamado generoso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foolish person will no longer be called generous,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"princes will rule with justice"?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“príncipes presidirán en juicio”?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les princes gouverneront avec justice »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לְצֶ֖דֶק יִמְלָךְ־מֶ֑לֶךְ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 roi régnera selon la justice,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para justicia reinará un rey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a king will reign in righteousness,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מְדֻשָׁתִ֖י וּבֶן־גָּרְנִ֑י</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as été battu comme du grain dans mon aire!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trillado y aventado,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Oh, my threshing and the grain of my floor!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Who was Isaiah's father?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¿Quién fue el padre de Isaías?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qui était le père d’Ésaïe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יְהוָה֮ בְּיַ֣ד יְשַׁעְיָ֣הוּ בֶן־אָמוֹץ֮ לֵאמֹר֒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adressa la parole à Ésaïe, fils d'Amots, et lui dit: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Jehová por medio de Isaías hijo de Amoz, diciendo: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spoke by Isaiah the son of Amoz, saying,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two words describe a city that is full of noise?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¿cuáles son las dos palabras que describen una ciudad llena de alborotos?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quels sont les deux mots qui décrivent une ville pleine de bruit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הֽוֹמִיָּ֔ה קִרְיָ֖ה עַלִּיזָ֑ה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pleine de tumulte, Cité joyeuse!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turbulenta, ciudad alegre;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city, a joyous city?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words describe the time interval between when the Assyrians take captives from Egypt and Ethiopia and the time when the inabitants of this teritoria shall say "how shall we escape?"?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palabras describen el intervalo de tiempo entre cuando los asirios toman cautivos de Egipto y Etiopía y el momento en que los habitantes de este territorio dirán "¿cómo escaparemos nosotros?"?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quels mots décrivent l'intervalle de temps entre le moment où les Assyriens prennent des captifs d'Égypte et d'Éthiopie et le moment où les habitants de ce territoire diront « comment échapperons-nous ? »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הִנֵּה־כֹ֣ה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diront en ce jour: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 en aquel día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say in that day,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a cover from what?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¿contra qué será refugio el varón?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un homme sera une couverture contre quoi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2025-10-28T23:32:03Z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