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why will the King of Assyria lead away the captives naked and barefoot?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¿por qué el rey de Asiria se llevará a los deportados desnudos y descalzos?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20:4, pourquoi le roi d’Assyrie emmènera-t-il les captifs nus et pieds nus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יִמְאָס֗וּן אִ֚ישׁ</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rejettera</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arrojará el hombre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 shall throw away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What will the land of Judah be to Egypt?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¿qué será la tierra de Judá para Egipto?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que sera le pays de Juda par rapport à l’Égypte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לְמִצְרַ֙יִם֙ לְחָגָּ֔א</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pour l'Égypte un objet d'effroi:</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un espanto para Egipto;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 terror to Egypt;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22:3, from afar, what have all who are found in the tumultuous city done?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22:3, desde lejos, ¿qué han hecho todos los que se encuentran en la ciudad tumultuosa?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22:3, de loin, qu’ont fait tous ceux qui se trouvent dans la ville tumultueuse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מֵרָח֖וֹק בָּרָֽחוּ׃</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Tandis qu'ils prennent au loin la fuite.</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aunque habían huido lejos.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fled from afar.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32:3, what will not be dim?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32:3 ¿Qué cosas no se ofuscarán?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32:3, qu’est-ce qui ne sera pas sombre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תִשְׁעֶ֖ינָה עֵינֵ֣י רֹאִ֑ים</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yeux de ceux qui voient ne seront plus bouchés,</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 ofuscarán entonces los ojos de los que ven,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eyes of those who see will not be dim,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30:19, what will He do at the sound of your cry; when He hears it?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30:19, ¿qué hará Dios al oír tu clamor?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30:19, que fera-t-il au son de votre cri, quand il l’entendra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עָנָֽךְ׃</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t'exaucera.</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te responderá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answer you.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in comparision to when Assyria took Ashdod, when did the Lord tell Isaiah to walk naked and barefoot?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¿en qué momento le dijo Jehová a Isaías que caminara desnudo y descalzo, en relación con la toma de Asdod por Asiria?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en comparaison avec l’époque où l’Assyrie a pris Ashdod, quand le Seigneur a-t-il dit à Ésaïe de marcher nu et pieds nus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מִצְרָֽיִם׃</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la honte de l'Égypte.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vergüenza de Egipto.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shame of Egypt.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בָּעֵ֣ת הַהִ֗יא</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same time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what will happen after the Lord's people return to Him and throw away their idols?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¿qué sucederá después de que el pueblo de Jehová vuelva a Él y arroje sus ídolos?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que se passera-t-il après que le peuple du Seigneur sera revenu à Lui et aura rejeté ses idoles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וְנָפַ֤ל אַשּׁוּר֙</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l'Assyrien tombera</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caerá Asiria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Assyria shall fall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after Jehovah strikes and heals Egypt, what three things will happen in that country?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después de que Jehová herirá y sanará a Egipto, ¿qué tres acciones que ocurrirán en ese país?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après que Jéhovah aura frappé et guéri l’Égypte, quelles sont les trois choses qui se produiront dans ce pays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וְשָׁ֙בוּ֙ עַד־יְהוָ֔ה וְנֶעְתַּ֥ר לָהֶ֖ם וּרְפָאָֽם׃</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se convertiront à l'Éternel, Qui les exaucera et les guérira.</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Ellos se convertirán a Jehováy él les será clemente y los sanará.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return to the Lord, and He will be entreated by them and heal them.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30:18, why will the Lord be exalted?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30:18, además de ser exaltado Jehová, ¿qué más hace?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30:18, pourquoi le Seigneur se lèvera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וְלָכֵ֥ן יָר֖וּם לְרַֽחֶמְכֶ֑ם</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se lèvera pour vous faire miséricorde;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pesar de todo, será exaltado y tendrá de vosotros misericordia,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therefore He will be exalted, that He may have mercy on you.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30:19, what will you do no more?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30:19 ¿Qué no haréis más?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30:19, que ne ferez-vous plus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בָּכ֣וֹ לֹֽא־תִבְכֶּ֗ה</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 pleureras plus!</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nunca más llorarás,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weep no more.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21:5, Where was the watchmen supposed to go?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21:5, ¿Qué se extiende?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21:5, Où les gardes étaient-ils censés aller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 what will be as a hiding place from the wind?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 ¿qué será como escondedero contra el viento?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 qu’est-ce qui servira d’abri contre le vent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צָפֹ֥ה הַצָּפִ֖ית</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garde veille,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extienden tapices;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Set a watchman in the tower,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how much time may pass between the moment when the Lord's people return to Him and when they throw away their idols?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¿cuánto tiempo puede pasar entre el momento en que el pueblo de Jehová vuelve a Él y cuando abandone sus ídolos?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combien de temps peut-il s’écouler entre le moment où le peuple du Seigneur revient à Lui et celui où il jette ses idoles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בַּיּ֣וֹם הַה֔וּא</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en aquel día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in that day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what will the young men of Assyria become who flee from the sword?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¿en qué se convertirán los jóvenes de Asiria que escapan de la presencia de la espada?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que deviendront les jeunes hommes d’Assyrie qui fuient l’épée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לָמַ֥ס יִהְיֽוּ׃</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asservis.</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tributarios.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become forced labor.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there will be woe to those who do 4 things but who do not look to the Hole One of Israel Nor seek the Lord.  What are these 4 things?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ay de los que hagan cuatro cosas, pero no miran al Santo de Israel ni buscan a Jehová. ¿Cuáles son estas cuatro cosas?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malheur à ceux qui font quatre choses, mais qui ne regardent pas vers le Seigneur, ni ne cherchent l'Éternel. Quelles sont ces quatre choses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הַיֹּרְדִ֤ים מִצְרַ֙יִם֙ לְעֶזְרָ֔ה עַל־סוּסִ֖ים יִשָּׁעֵ֑נוּ וַיִּבְטְח֨וּ עַל־רֶ֜כֶב כִּ֣י רָ֗ב וְעַ֤ל פָּֽרָשִׁים֙ כִּֽי־עָצְמ֣וּ מְאֹ֔ד</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qui descendent en Égypte pour avoir du secours, Qui s'appuient sur des chevaux, Et se fient à la multitude des chars et à la force des cavaliers,</a:t>
            </a:r>
            <a:endParaRPr b="0" lang="en-US" sz="30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00"/>
                </a:solidFill>
                <a:effectLst/>
                <a:uFillTx/>
                <a:latin typeface="Times New Roman"/>
              </a:rPr>
              <a:t>(es) que descienden a Egipto en busca de ayuda, confían en los caballos y ponen su esperanza en los carros, porque son muchos, y en los jinetes, porque son valientes; </a:t>
            </a:r>
            <a:endParaRPr b="0" lang="en-US" sz="26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(en) who go down to Egypt for help, And rely on horses, Who trust in chariots because they are many, And in horsemen because they are very strong,  </a:t>
            </a:r>
            <a:endParaRPr b="0" lang="en-US" sz="30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30:27, what is full of indignation?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30:27, ¿qué está lleno de ira?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30:27, qu’est-ce qui est plein d’indignation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שְׂפָתָיו֙ מָ֣לְאוּ זַ֔עַם</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lèvres sont pleines de fureur,</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labios, llenos de ira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lips are full of indignation,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30:28, what is the Lord's breath like?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30:28, ¿cómo es el aliento de Jehová?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30:28, à quoi ressemble le souffle du Seigneur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וְהָיָה־אִ֥ישׁ</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aquel varón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man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וְרוּח֞וֹ כְּנַ֤חַל שׁוֹטֵף֙</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souffle est comme un torrent débordé</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aliento, cual torrente que inunda,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breath is like an overflowing stream,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19:24, What two countries will be united with Israel as a blessing in the land?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19:24, ¿con qué dos países será Israel tercero para bendición en medio de la tierra?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19:24, quels sont les deux pays qui seront unis à Israël comme une bénédiction sur la terre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לְמִצְרַ֖יִם וּלְאַשּׁ֑וּר</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Uni à l'Égypte et à l'Assyrie,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Egipto y con Asiria,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Egypt and Assyria—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the Egyptians are described as being one thing and not being another thing. How are the Egyptians described?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se describe a los egipcios como una cosa y no como otra. ¿Cómo se describe a los egipcios?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31:3, les Égyptiens sont décrits comme étant une chose et non une autre. Comment sont-ils décrits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וּמִצְרַ֤יִם אָדָם֙ וְֽלֹא־אֵ֔ל</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L'Égyptien est homme et non dieu;</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egipcios son hombres y no Dios;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the Egyptians are men, and not God;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what four groups of words separated by commas describe the trouble that the Lord will bring on the evil doers and workers of iniquity?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¿cuáles son los cuatro grupos de palabras separadas por comas que describen el problema que Jehová traerá sobre los malignos y los que hacen iniquidad?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quels sont les quatre groupes de mots séparés par des virgules qui décrivent le malheur que le Seigneur fera venir sur les méchants et les ouvriers d’iniquité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וַיָּ֣בֵא רָ֔ע וְאֶת־דְּבָרָ֖יו לֹ֣א הֵסִ֑יר וְקָם֙ עַל־בֵּ֣ית מְרֵעִ֔ים וְעַל־עֶזְרַ֖ת פֹּ֥עֲלֵי אָֽוֶן׃</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il fait venir le malheur, Et ne retire point ses paroles; Il s'élève contre la maison des méchants, Et contre le secours de ceux qui commettent l'iniquité.</a:t>
            </a:r>
            <a:endParaRPr b="0" lang="en-US" sz="30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traerá el mal y no retirará sus palabras. Se levantará, pues, contra la casa de los malignos y contra el auxilio de los que hacen iniquidad.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(en) and will bring disaster, And will not call back His words, But will arise against the house of evildoers, And against the help of those who work iniquity.  </a:t>
            </a:r>
            <a:endParaRPr b="0" lang="en-US" sz="28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30:28, what will be in the jaws of the people?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30:28, ¿qué habrá en las quijadas de los pueblos?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30:28, qu’y aura-t-il dans les mâchoires du peuple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וְרֶ֣סֶן מַתְעֶ֔ה עַ֖ל לְחָיֵ֥י עַמִּֽים׃</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un mors</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freno estará en las quijadas de los pueblos,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shall be a bridle in the jaws of the people,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30:18, blessing is promised to all who do what?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30:18, ¿se promete bendición a todos los que hacen qué?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30:18, la bénédiction est promise à tous ceux qui font quoi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20:5, Before the Assyrian captivity, what country was considered to be their glory?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20:5, antes del cautiverio asirio, ¿qué país era considerado su gloria?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20:5, avant la captivité assyrienne, quel pays était considéré comme leur gloire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אַשְׁרֵ֖י כָּל־ח֥וֹכֵי לֽוֹ׃ ס</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Heureux tous ceux qui espèrent en lui!</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¡Bienaventurados todos los que confían en él!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Blessed are all those who wait for Him.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30:31, through what will Assyria be beaten down as with the rod?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30:31, ¿mediante qué será quebrantada Asiria?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30:31, par quoi l’Assyrie sera-t-elle battue comme avec une verge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כִּֽי־מִקּ֥וֹל יְהוָ֖ה</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la voix de l'Éternel,</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la voz de Jehová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through the voice of the Lord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Who will be afraid in himself in the future?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¿quién temerá por causa del plan que Jehová de los ejércitos?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Qui aura peur en lui-même à l’avenir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אֲשֶׁ֨ר יַזְכִּ֥יר</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Dès qu'on lui en parlera,</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 hombre que de ella se acuerde,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who makes mention of it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 Against what did Isaiah have a burden?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 ¿sobre qué tenía Isaías una profecía?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 contre quoi Ésaïe avait-il un fardeau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מִדְבַּר־יָ֑ם</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le désert de la mer.</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el desierto del mar: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the Wilderness of the Sea.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What country is told to go up?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¿A qué país se le dice que suba?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à quel pays est-il demandé de monter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 עֵילָם֙</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-Monte, Élam!</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Sube, Elam;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Go up, O Elam!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20:6, what did the inhabitants do in the past, in hope of being delivered from the king of Assyria?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20:6, ¿qué hicieron los moradores de esta costa, con su esperanza de ser liberados de la presencia del rey de Asiria?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20:6, que faisaient les habitants dans le passé, dans l’espoir d’être délivrés du roi d’Assyrie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וּמִן־מִצְרַ֖יִם</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l'Égypte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Egipto,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Egypt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אֲשֶׁר־נַ֤סְנוּ שָׁם֙ לְעֶזְרָ֔ה לְהִ֨נָּצֵ֔ל</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lequel nous avions compté pour être secourus,</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que nos acogimos buscando socorro para librarnos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wherever we flee for help to be delivered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30:22, what will you say to the covering of your images of silver, And the ornament of your molded images of gold?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30:22, ¿qué dirás a la plata que recubre tus esculturas, y el oro que reviste tus imágenes fundidas?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30:22, que direz-vous de la couverture de vos idoles d'argent, et de l'ornement de vos idoles d'or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צֵ֖א תֹּ֥אמַר לֽוֹ׃</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Hors d'ici! leur diras-tu.</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les dirás: «¡Salid de aquí!»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say to them, "Get away!"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when the Lord stretches out His hand who will fall (2 points)?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de manera que al extender Jehová su mano, ¿quién caerá? (2 puntos)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31:3, lorsque le Seigneur étendra sa main, qui tombera (2 points)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וְכָשַׁ֤ל עוֹזֵר֙ וְנָפַ֣ל עָזֻ֔ר</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protecteur chancellera, le protégé tombera,</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 el ayudador y caerá el ayudado.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Both he who helps will fall, And he who is helped will fall down;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who spoke to whom about a lion roaring over his prey and not being afraid of the noise of many shepherds?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¿quién le habló a quién acerca de un león rugiendo sobre su presa y no lo espantan las voces de una cuadrilla de pastores?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qui a parlé à qui d’un lion rugissant sur sa proie et n’ayant pas peur du bruit de nombreux bergers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אָֽמַר־יְהוָ֣ה׀ אֵלַ֡י</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m'a parlé l'Éternel:</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me habló de esta manera: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thus the Lord has spoken to me: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what words describe what the Lord's people had done against the Him?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¿qué palabras describen lo que el pueblo de Jehová había hecho contra Él?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quels mots décrivent ce que le peuple du Seigneur avait fait contre Lui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לַאֲשֶׁ֛ר הֶעְמִ֥יקוּ סָרָ֖ה בְּנֵ֥י יִשְׂרָאֵֽל׃</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dont on s'est profondément détourné, Enfants d'Israël!</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contra quien se rebelaron gravemente los hijos de Israel!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against whom the children of Israel have deeply revolted.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20:6, Who will say that they don't know how they will escape the King of Assyria? Be specific.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20:6, ¿quién dirá “¿cómo escaparemos nosotros?”» del rey de Asiria? Sea específico.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20:6, « Qui dira qu'il ne sait pas comment échapper au roi d'Assyrie ? » Soyez précis.</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In what emotional state of mind was Isaiah when he heard this prophecy?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¿En qué estado mental emocional se encontraba Isaías cuando escuchó esta profecía?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dans quel état d’esprit émotionnel se trouvait Ésaïe lorsqu’il a entendu cette prophétie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יֹשֵׁ֨ב הָאִ֣י הַזֶּה֮</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habitants de cette côte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morador de esta costa: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inhabitant of this territory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Everyone who makes mention of Judah being a terror to Egypt in the future will feel what emotion in himself?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¿qué emoción sentirá todo hombre que se acuerde de la tierra de Judá?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quiconque mentionnera que Juda sera une terreur pour l’Égypte dans le futur ressentira quelle émotion en lui-même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 אֵלָ֖יו יִפְחָ֑ד</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sera dans l'épouvante,</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temerá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afraid in himself,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30:23, what will feed in large pastures?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30:23 ¿quiénes serán apacentados en extensos pastizales?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30:23, qu’est-ce qui nourrira les vastes pâturages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יִרְעֶ֥ה מִקְנֶ֛יךָ בַּיּ֥וֹם הַה֖וּא</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 tes troupeaux paîtront</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ganados en aquel tiempo serán apacentados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your cattle will feed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31:9, what related to the Lord is in Jerusalem?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31:9, ¿qué de Jehová hay en Jerusalén?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31:9, qu’est-ce qui est lié au Seigneur et qui se trouve à Jérusalem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וְתַנּ֥וּר ל֖וֹ בִּירוּשָׁלִָֽם׃ ס</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fournaise dans Jérusalem.</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horno en Jerusalén.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whose furnace is in Jerusalem.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21:7, What four phrases describe what the watchman saw?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21:7, ¿Cuáles son las cuatro frases que describen lo que vio el centinela?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21:7, quelles sont les quatre expressions qui décrivent ce que le gardien a vu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וְרָ֣אָה רֶ֗כֶב צֶ֚מֶד פָּֽרָשִׁ֔ים רֶ֥כֶב חֲמ֖וֹר רֶ֣כֶב גָּמָ֑ל</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vit de la cavalerie, des cavaliers deux à deux, Des cavaliers sur des ânes, des cavaliers sur des chameaux;</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vio hombres montados, jinetes de dos en dos, montados sobre asnos, montados sobre camellos.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saw a chariot with a pair of horsemen, A chariot of donkeys, and a chariot of camels,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understand knowledge?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entenderá para comprender?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qui comprendra la connaissance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נַעֲוֵ֣יתִי</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travail;</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siento agobiado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was distressed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וּלְבַ֥ב נִמְהָרִ֖ים יָבִ֣ין לָדָ֑עַת</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coeur des hommes légers sera intelligent pour comprendre,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corazón de los necios entenderá para comprender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the heart of the rash will understand knowledge,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Where will the Assyrian go?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¿adónde entrarán asirios?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Où ira l’Assyrien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וּבָֽא־אַשּׁ֥וּר בְּמִצְרַ֖יִם</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Assyriens iront en Égypte,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entrarán asirios en Egipto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Assyrian will come into Egypt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who is not slain with the sword nor dead in battle?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¿quiénes no es muertos a espada ni muertos en guerra?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qui n’est pas tué par l’épée ni mort au combat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חֲלָלַ֙יִךְ֙ לֹ֣א חַלְלֵי־חֶ֔רֶב</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morts ne périront pas par l'épée,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muertos no son muertos a espada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slain men are not slain with the sword,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30:27, the name of the Lord comes from afar burning with what?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30:27, ¿con qué viene encendido su rostro?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30:27, le nom du Seigneur vient de loin en brûlant avec quoi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בֹּעֵ֣ר אַפּ֔וֹ</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colère est ardente,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llamas de fuego devorador;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Burning with His anger,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30:17, when there is a threat from one, how many will flee?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30:17, cuando hay amenaza de uno, ¿cuántos huirán?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30:17, lorsqu’une seule personne menace, combien fuiront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אֶ֣לֶף אֶחָ֗ד מִפְּנֵי֙ גַּעֲרַ֣ת אֶחָ֔ד</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Mille fuiront à la menace d'un seul,</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millar huirá ante la amenaza de uno;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One thousand shall flee at the threat of one,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21:6, What did the Lord tell Isaiah to have a watchman do?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21:6, ¿Qué le dijo el Señor a Isaías que hiciera un centinela?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21:6, qu’est-ce que le Seigneur a dit à Ésaïe de faire faire à un sentinelle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when returning to the Lord, we should throw away idols of silver and idols of gold even if we have done what to obtain them?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al volver a Jehová, debemos desechar los ídolos de plata y los ídolos de oro, aun si hemos hecho algo para obtenerlos. ¿Qué podríamos haber hecho?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lorsque nous revenons au Seigneur, nous devons jeter les idoles d’argent et les idoles d’or même si nous avons fait quoi pour les obtenir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יִרְאֶ֖ה יַגִּֽיד׃</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Qu'elle annonce ce qu'elle verra. -</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haga saber lo que vea.»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him declare what he sees."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20:3, for how long did Isaiah walk naked and barefoot?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20:3, ¿cuánto tiempo caminó Isaías desnudo y descalzo?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20:3, pendant combien de temps Ésaïe a-t-il marché nu et pieds nus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הָלַ֛ךְ עַבְדִּ֥י יְשַׁעְיָ֖הוּ עָר֣וֹם וְיָחֵ֑ף שָׁלֹ֤שׁ שָׁנִים֙</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même que mon serviteur Ésaïe marche nu et déchaussé, ce qui sera dans trois ans</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manera que anduvo mi siervo Isaías desnudo y descalzo tres años,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"Just as My servant Isaiah has walked naked and barefoot three years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21:11, What phrase was called out of Seir two times in this verse?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21:11, ¿Qué frase fue pronunciada desde Seir dos veces en este versículo?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21:11, quelle expression a été appelée hors de Séir deux fois dans ce verset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שֹׁמֵר֙ מַה־מִלַּ֔יְלָה שֹׁמֵ֖ר מַה־מִלֵּֽיל׃</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Sentinelle, que dis-tu de la nuit? Sentinelle, que dis-tu de la nuit?</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«Guarda, ¿qué de la noche? Guarda, ¿qué de la noche?»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"Watchman, what of the night? Watchman, what of the night?"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עָשׂ֥וּ לָכֶ֛ם יְדֵיכֶ֖ם חֵֽטְא׃</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vous vous êtes fabriquées de vos mains criminelles.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para vosotros han hecho vuestras manos pecadoras.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your own hands have made for yourselves.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when people return to the Lord, should they throw away certain items. What two specific types of material are mentioned these items might be made of?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cuando las personas regresan a Jehová, deben desechar ciertos objetos. ¿De qué dos tipos específicos de materiales se menciona que podrían estar hechos estos objetos?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lorsque les gens reviennent au Seigneur, doivent-ils se débarrasser de certains objets ? De quels matériaux spécifiques ces objets pourraient-ils être faits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אֱלִילֵ֣י כַסְפּ֔וֹ וֶאֱלִילֵ֖י זְהָב֑וֹ</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idoles d'argent et ses idoles d'or,</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ídolos de plata y sus ídolos de oro,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idols of silver and his idols of gold—sin,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21:5, What two daily activities did Isaiah say to do?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21:5, ¿Cuáles son las dos actividades diarias que se hacen?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21:5, quelles sont les deux activités quotidiennes qu’Ésaïe a dit de faire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אָכ֣וֹל שָׁתֹ֑ה</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mange, on boit...</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comen, beben.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Eat and drink.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30:17, what will happen at the threat of five?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30:17, ¿qué sucederá ante la amenaza de cinco?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30:17, que se passera-t-il en cas de menace de cinq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תָּנֻ֑סוּ</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fuirez,</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huiréis vosotros todos,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flee,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Who will strike Egypt?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¿quién herirá a Egipto?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Qui frappera l’Égypte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וְנָגַ֧ף יְהוָ֛ה אֶת־מִצְרַ֖יִם</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l'Éternel frappera les Égyptiens,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herirá Jehová a Egipto: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will strike Egypt,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what will some of the enemies of the Lord's people do and will not be devoured by the sword?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¿qué harán algunos de los enemigos del pueblo de Jehová que no serán consumidos por la espada?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que feront certains ennemis du peuple du Seigneur pour ne pas être dévorés par l’épée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וְנָ֥ס לוֹ֙ מִפְּנֵי־חֶ֔רֶב</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s'enfuira devant le glaive,</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aun si escapa de la presencia de la espada,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he shall flee from the sword,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30:23, where will your cattle feed?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30:23, en aquel tiempo ¿dónde serán apacentados tus ganados?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30:23, où votre bétail paîtra-t-il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כַּ֥ר נִרְחָֽב׃</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de vastes pâturages.</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extensos pastizales.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large pastures.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21:12, What did the watchman say after saying "If you will inquire, inquire;"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21:12, ¿Qué dijo el vigilante después de decir: "preguntad, si queréis preguntar"?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21:12, Qu'a dit la sentinelle après avoir dit : « Si tu veux t'enquérir, interroge »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שֻׁ֥בוּ אֵתָֽיוּ׃ ס</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Convertissez-vous, et revenez.</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Volved a venir».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Return! Come back!"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After God talked to Isaiah about his sackcloth and his sandals, what two things did Isaiah do? (2 or 3 points)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después de que Jehová le habló a Isaías acerca de su cilicio y sus sandalias, ¿cuáles dos cosas hizo Isaías? (2 o 3 puntos)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après que Dieu ait parlé à Ésaïe de son sac et de ses sandales, quelles sont les deux choses qu'Ésaïe a faites ? (2 ou 3 points)</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וַיַּ֣עַשׂ כֵּ֔ן הָלֹ֖ךְ עָר֥וֹם וְיָחֵֽף׃ ס</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fit ainsi, marcha nu et déchaussé.</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 hizo así, andando desnudo y descalzo.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did so, walking naked and barefoot.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just before the watchman announced that Babylon had fallen what did he see coming with a pair of horsemen?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justo antes de que el centinela anunciara que Babilonia había caído, ¿qué vio venir con jinetes de dos en dos?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juste avant que la sentinelle n’annonce que Babylone était tombée, qu’a-t-elle vu venir avec une paire de cavaliers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וְהִנֵּה־זֶ֥ה בָא֙ רֶ֣כֶב אִ֔ישׁ</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il vient de la cavalerie,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vienen hombres montados,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look, here comes a chariot of men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21:14, for whom are the inhabitants of the land of Tema supposed to bring water?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21:14, ¿para quiénes deben llevar agua los moradores de tierra de Tema?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21:14, à qui les habitants du pays de Théma sont-ils censés apporter de l’eau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לִקְרַ֥את צָמֵ֖א</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ont soif;</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Salid a encontrar al sediento;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is thirsty;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32:2,a man will be as what in a dry place?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 ¿cómo qué será el varón en tierra de sequedad?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 à quoi ressemblera un homme dans un endroit sec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From where was Isaiah supposed to remove his sackcloth?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¿De dónde debía Isaías quitarse la ropa áspera?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d’où Ésaïe était-il censé retirer son sac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מֵעַ֣ל מָתְנֶ֔יךָ</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tes reins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tus caderas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your body,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whom will the King of Assyria lead away as prisoners? (Be specific)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¿de quién se llevará el rey de Asiria a los cautivos? (Sea específico)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20:4, qui le roi d'Assyrie emmènera-t-il comme prisonniers ? (Soyez précis)</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מִצְרַ֜יִם</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l'Égypte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Egipto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Egyptians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30:17, when they flee from their enemies, what will their company be like?  Two analogies are provided. One is as a pole on the top of a mountain. What is the other analogy?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30:17, cuando huyan de sus enemigos, ¿cómo será su compañía? Se ofrecen dos analogías. Una es un mástil en la cumbre de un monte. ¿Cuál es la otra analogía?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30:17, lorsqu'ils fuiront leurs ennemis, à quoi ressemblera leur compagnie ? Deux analogies sont proposées. L'une est celle d'un poteau au sommet d'une montagne. Quelle est l'autre analogie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וְכַנֵּ֖ס עַל־הַגִּבְעָֽה׃</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étendard sur la colline.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como una bandera sobre una colina.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a banner on a hill.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30:33, what words describe the fuel for the fire that the Lord will kindle with His breath?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30:33, ¿qué palabras describen el combustible para el fuego que Jehová encenderá con su soplo?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30:33, quels mots décrivent le combustible du feu que le Seigneur allumera de son souffle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מְדֻרָתָ֗הּ אֵ֤שׁ וְעֵצִים֙ הַרְבֵּ֔ה</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bûcher, c'est du feu et du bois en abondance;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pira de fuego y mucha leña.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Its pyre is fire with much wood;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What was Isaiah supposed to do with his sandals?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¿Qué debía hacer Isaías con sus sandalias?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qu’était censé faire Ésaïe avec ses sandales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מֵעַ֣ל רַגְלֶ֑יךָ</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tes pieds.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tus pies.»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off your feet."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כְּפַלְגֵי־מַ֣יִם בְּצָי֔וֹן</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des courants d'eau dans un lieu desséché,</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arroyos de aguas en tierra de sequedad,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rivers of water in a dry place,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 what question is asked of the people who have gone up to the housetops?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 ¿qué pregunta se le hace al pueblo que ha subido a los terrados?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 quelle question est posée aux gens qui sont montés sur les toits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מַה־לָּ֣ךְ אֵפ֔וֹא</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Qu'as-tu donc,</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¿Qué tienes ahora,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ails you now,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What did God tell Isaiah to do with his sackcloth?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¿Qué le dijo Jehová a Isaías que hiciera con su ropa áspera?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qu’est-ce que Dieu a dit à Ésaïe de faire avec son sac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לֵ֗ךְ וּפִתַּחְתָּ֤ הַשַּׂק֙</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détache le sac</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 quita la ropa áspera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"Go, and remove the sackcloth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30:22, what will you do with the covering of your images of silver, And the ornament of your molded images of gold?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30:22, ¿qué harás con la plata que recubre tus esculturas, y el oro que reviste tus imágenes fundidas?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30:22, que feras-tu de la couverture de tes images d'argent, Et de l'ornement de tes images de fonte d'or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תִּזְרֵם֙ כְּמ֣וֹ דָוָ֔ה</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en disperseras les débris comme une impureté:</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apartarás como a un trapo asqueroso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throw them away as an unclean thing;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21:11, Out of what area did someone ask, "Watchman, what of the night?" two times?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21:11, ¿De qué zona alguien preguntó dos veces: “Guarda, ¿qué de la noche?”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21:11, de quel endroit quelqu'un a-t-il demandé deux fois : « Sentinelle, qu'en est-il de la nuit ? »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אֵלַי֙ קֹרֵ֣א מִשֵּׂעִ֔יר</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me crie de Séir:</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dan voces de Seir: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calls to me out of Seir,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was prophecied would happen in Egypt someday, and God would send them a Savior and a Mighty One?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se profetizó que sucedería en Egipto en aquel tiempo, cuando Jehová les enviará un salvador?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ce qui a été prophétisé arriverait un jour en Égypte, et Dieu leur enverrait un Sauveur et un Puissant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כִּֽי־יִצְעֲק֤וּ אֶל־יְהוָה֙ מִפְּנֵ֣י לֹֽחֲצִ֔ים</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crieront à l'Éternel à cause des oppresseurs,</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clamarán a Jehová a causa de sus opresores,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will cry to the Lord because of the oppressors,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what character trait of the Lord is mentioned when describing that He will bring disaster against the house of evildoers?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¿qué rasgo de carácter de Jehová se menciona cuando se describe que Él traerá mal contra la casa de los malignos?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quel trait de caractère du Seigneur est mentionné lorsqu’il décrit qu’il fera venir le désastre contre la maison des méchants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30:26, in the day that the Lord heals the stroke of the wound of His people, what will be as the light of seven days?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30:26, el día que Jehová vende la herida de su pueblo, ¿qué será como la luz de siete días?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30:26, au jour où le Seigneur guérira la blessure de son peuple, qu’y aura-t-il comme la lumière de sept jours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וְא֤וֹר הַֽחַמָּה֙ יִהְיֶ֣ה שִׁבְעָתַ֔יִם</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lumière du soleil sera sept fois plus grande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luz del sol será siete veces mayor,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light of the sun will be sevenfold,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30:32, there will be tambourines and harps. In what kind of battles will the Lord fight with it?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30:32, será con panderos y con arpas. En qué tipo de batallas peleará Jehová contra ellos?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30:32, il y aura des tambourins et des harpes. Que fera-t-on à main levée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וּבְמִלְחֲמ֥וֹת תְּנוּפָ֖ה</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combattra</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batalla tumultuosa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battles of brandishing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30:26, when the light of the sun will be sevenfold, the Lord will do what in addition to heal the stroke of the wound of His people?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30:26, cuando la luz del sol sea siete veces mayor, ¿qué hará Jehová además de curar la llaga que le causó?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30:26, lorsque la lumière du soleil sera septuple, que fera le Seigneur en plus pour guérir le coup de la blessure de son peuple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חֲבֹ֤שׁ יְהוָה֙ אֶת־שֶׁ֣בֶר עַמּ֔וֹ</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Lorsque l'Éternel bandera la blessure de son peuple,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día cuando vende Jehová la herida de su pueblo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that the Lord binds up the bruise of His people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30:33, what place was prepared for the king and when was it prepared?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30:33, ¿qué lugar fue preparado para el rey y cuándo fue dispuesto?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30:33, quelle place a été préparée pour le roi et quand a-t-elle été préparée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כִּֽי־עָר֤וּךְ מֵֽאֶתְמוּל֙ תָּפְתֶּ֔ה ׳גַּם־הוּא׳ ״גַּם־הִ֛יא״ לַמֶּ֥לֶךְ הוּכָ֖ן</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Depuis longtemps un bûcher est préparé, Il est préparé pour le roi,</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Tofet ya de tiempo está dispuesto y preparado para el rey.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Tophet was established of old, Yes, for the king it is prepared.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30:27, what is heavy?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30:27, ¿qué viene encendido?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30:27, qu’est-ce qui est lourd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וְכֹ֖בֶד מַשָּׂאָ֑ה</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un violent incendie;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rostro viene encendido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burden is heavy;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וְגַם־ה֤וּא חָכָם֙</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Lui aussi, cependant, il est sage,</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él también es sabio,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He also is wise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21:13, will the traveling companies of Dedanites do?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21:13, ¿qué harán las compañías itinerantes de Dedán?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21:13, que feront les compagnies de voyageurs des Dédanites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תָּלִ֔ינוּ</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passerez la nuit</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pasaréis la noche,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lodge,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there will be a highway between what two countries?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habrá una calzada entre ¿qué dos países?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il y aura une autoroute entre quels deux pays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מִמִּצְרַ֙יִם֙ אַשּׁ֔וּרָה</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d'Égypte en Assyrie: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Egipto hasta Asiria,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Egypt to Assyria,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Where will the Egyptian go?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¿adónde entrarán egipcios?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Où ira l’Égyptien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וּמִצְרַ֣יִם בְּאַשּׁ֑וּר</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Égyptiens en Assyrie,</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egipcios en Asiria;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 into Assyria,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what is a tumultuous city full of?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¿de qué está llena una ciudad turbulenta?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de quoi est remplie une ville tumultueuse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תְּשֻׁא֣וֹת׀ מְלֵאָ֗ה</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Ville bruyante,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llena de alborotos,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who are full of noise,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the horses of the Egyptians are described as being one thing and not being another thing.  How are the horses described?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los caballos de los egipcios se describen como una cosa y no como otra. ¿Cómo se describen los caballos?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31:3, les chevaux des Égyptiens sont décrits comme étant une chose et non une autre. Comment sont-ils décrits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וְסוּסֵיהֶ֥ם בָּשָׂ֖ר וְלֹא־ר֑וּחַ</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chevaux sont chair et non esprit.</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caballos, carne y no espíritu;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horses are flesh, and not spirit.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the King of Assyria would lead away the Ethiopians as what?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¿A quiénes de Etiopía llevará el rey de Asiria?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20:4, le roi d’Assyrie conduirait les Éthiopiens comme quoi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 what portion of this verse means about the same thing as "a king will reign in righteousness"?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 ¿qué parte de este versículo significa aproximadamente lo mismo que “He aquí que para justicia reinará un rey”?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 quelle partie de ce verset signifie à peu près la même chose que « un roi régnera dans la justice »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וּלְשָׂרִ֖ים לְמִשְׁפָּ֥ט יָשֹֽׂרוּ׃</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princes gouverneront avec droiture.</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príncipes presidirán en juicio.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princes will rule with justice.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30:30, when the Lord will cause His glorious voice to be heard, He will show the descent of His arm with what?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30:30, cuando Jehová haga oír su potente voz y haga ver cómo descarga su brazo, ¿con qué lo hará?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30:30, quand le Seigneur fera entendre sa voix glorieuse, avec quoi montrera-t-il la descente de son bras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בְּזַ֣עַף אַ֔ף</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l'ardeur de sa colère,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furor en su rostro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 indignation of His anger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21:5, What did Isaiah tell the princes to do?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21:5, ¿Qué les dijo Isaías a los príncipes que hicieran?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21:5, qu’est-ce qu’Ésaïe a dit aux princes de faire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מִשְׁח֥וּ מָגֵֽן׃ פ</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oignez le bouclier!</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engrasad el escudo!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Anoint the shield!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30:26, when the light of the sun will be sevenfold, the Lord will do what in addition to bind up the bruise of His people?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30:26, cuando la luz del sol sea siete veces mayor, ¿qué hará Jehová además de vendar la herida de su pueblo?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30:26, lorsque la lumière du soleil sera septuple, que fera le Seigneur en plus pour panser la blessure de son peuple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וּמַ֥חַץ מַכָּת֖וֹ יִרְפָּֽא׃ ס</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 guérira la plaie de ses coups.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cure la llaga que le causó.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heals the stroke of their wound.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Is the counsel of the Lord of Hosts making their decision for the land of Egypt or against the land of Egypt?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¿el plan de Jehová de los ejércitos está dirigido a favor o en contra de Egipto?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le conseil de l’Éternel des armées prend-il une décision en faveur du pays d’Égypte ou contre le pays d’Égypte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אֲשֶׁר־ה֖וּא יוֹעֵ֥ץ עָלָֽיו׃ ס</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cause de la résolution prise contre elle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preparó contra él.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has determined against it.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וְאֶת־גָּל֥וּת כּ֛וּשׁ</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l'Éthiopie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los deportados de Etiopía;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Ethiopians as captives,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What did the watchman say had happened to Babylon?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¿qué dijo el centinela que había sucedido en Babilonia?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qu’a dit la sentinelle à propos de ce qui était arrivé à Babylone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וַיַּ֣עַן וַיֹּ֗אמֶר נָפְלָ֤ה נָֽפְלָה֙</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prit encore la parole, et dit: Elle est tombée, elle est tombée,</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Después habló y dijo: «¡Cayó, cayó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fallen, is fallen!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21:12, Who said, "The morning comes, and also the night."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21:12, ¿Quién dijo: «La mañana viene, y después la noche»?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21:12, qui a dit : « Le matin vient, et aussi la nuit.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אָמַ֣ר שֹׁמֵ֔ר</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sentinelle répond:</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guarda respondió: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watchman said,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30:25, what additional 2 things will happen in the day when there will be rivers and streams of waters on every high mountain and on every high hill?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30:25, ¿qué otras dos cosas sucederán en el día en que habrá ríos y corrientes de aguas sobre todo monte alto y sobre todo collado elevado?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30:25, quelles sont les deux choses supplémentaires qui se produiront le jour où il y aura des rivières et des ruisseaux d’eau sur toute haute montagne et sur toute colline élevée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הֶ֣רֶג רָ֔ב בִּנְפֹ֖ל מִגְדָּלִֽים׃</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jour du grand carnage, A la chute des tours.</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día de la gran matanza, cuando caerán las torres.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of the great slaughter, When the towers fall.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what two things will five cities in the land of Egypt do?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¿cuáles son las dos cosas que harán cinco ciudades en la tierra de Egipto?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19:18, quelles sont les deux choses que feront cinq villes du pays d’Égypte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מְדַבְּרוֹת֙ שְׂפַ֣ת כְּנַ֔עַן וְנִשְׁבָּע֖וֹת לַיהוָ֣ה צְבָא֑וֹת</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parleront la langue de Canaan, Et qui jureront par l'Éternel des armées: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hablen la lengua de Canaán y que juren por Jehová de los ejércitos;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speak the language of Canaan and swear by the Lord of hosts;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when people return to the Lord, what should each one do with his idols of silver and his idols of gold?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cuando el pueblo vuelve a Jehová, ¿qué deberá hacer cada uno con sus ídolos de plata y con sus ídolos de oro?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lorsque les gens reviendront au Seigneur, que devrait faire chacun de ses idoles d’argent et de ses idoles d’or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2025-10-28T23:32:14Z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