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described his pangs like what other situation?  Be specific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sus angustias? Sea específico.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21:3, dans quelle autre situation Isaïe a-t-il décrit ses souffrances ? Soyez précis.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emotional response did God say He had made to cease?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respuesta emocional dijo Jehová que había hecho cesar?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quelle réaction émotionnelle Dieu a-t-il dit avoir provoquée pour que cesse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כָּל־אַנְחָתָ֖ה הִשְׁבַּֽתִּי׃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fais cesser tous les soupirs. -</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su gemido hice cesar.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its sighing I have made to cease.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כְּצִירֵ֖י יֽוֹלֵדָ֑ה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douleurs d'une femme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angustias de mujer de parto.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pangs of a woman in labor.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a year, according to the year of a hired man, what would happen?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Dentro de un año, semejante a los años de un jornalero, ¿qué sucedería?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un délai d’un an, selon l’année d’un salarié, que se passerait-il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כָּל־כְּב֥וֹד קֵדָֽר׃</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c'en est fait de toute la gloire de Kédar.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gloria de Cedar será deshecha,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Kedar will fail;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Against what Valley is this burden?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¿sobre qué valle es esta profecía?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contre quelle vallée s’étend ce fardeau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גֵּ֣יא חִזָּי֑וֹן</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 vallée des visions.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valle de la visión: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Valley of Vision.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who will eat cured fodder?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¿Quiénes comerán grano limpio?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qui mangera du fourrage séché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וְהָאֲלָפִ֣ים וְהָעֲיָרִ֗ים עֹֽבְדֵי֙ הָֽאֲדָמָ֔ה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boeufs et les ânes, qui labourent la terre,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bueyes y tus asnos que labran la tierra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Likewise the oxen and the young donkeys that work the ground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beseige?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país se le dice que debe sitiar?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pays reçoit l’ordre d’assiéger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צוּרִ֣י מָדַ֔י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Assiège, Médie!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sitia, Media.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Besiege, O Media!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shall devour Assyria after the Lord's people return to Him and throw away their idols?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consumirá Asiria después de que el pueblo de Jehová vuelva a Él y arroje sus ídolos?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qu’est-ce qui dévorera l’Assyrie après que le peuple du Seigneur sera revenu à Lui et aura abandonné ses idoles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 לֹֽא־אָדָ֖ם תֹּֽאכֲלֶ֑נּוּ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glaive qui n'est pas celui d'un homme le dévorera;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consumirá espada no de hombre.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sword not of mankind shall devour him.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the prophecy about the desert of the sea comes like what from the desert, from the terrible land?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¿cómo viene del desierto, de la tierra terrible, la profecía sobre el desierto del mar?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21:1, la prophétie sur le désert de la mer vient du désert, de la terre terrible, comme ça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כְּסוּפ֤וֹת בַּנֶּ֙גֶב֙ לַֽחֲלֹ֔ף</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s'avance l'ouragan du midi,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torbellino del Neguev,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whirlwinds in the South pass through,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the remainder of the number of which archers will be diminished?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¿los sobrevivientes del número de flecheros de quién serán reducidos?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le reste du nombre des hommes vaillants sera-t-il peu nombreux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גִּבּוֹרֵ֥י בְנֵֽי־קֵדָ֖ר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vaillants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hijos de Cedar,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men of the people of Kedar,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body part had filled Isaiah with pain?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parte del cuerpo había llenado de dolor a Isaías?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quelle partie du corps avait rempli Ésaïe de douleur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מָלְא֤וּ מָתְנַי֙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mes reins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espaldas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loins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2025-10-28T23:32:24Z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