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With what did the inhabitants of the land of Tema meet the people who fled?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¿Con qué socorren los moradores de tierra de Tema al pueblo que huye?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21:14, Avec quoi les habitants du pays de Théma ont-ils accueilli le peuple qui s'était enfui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 עֵילָם֙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-Monte, Élam!</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Sube, Elam;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up, O Elam!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the King of Assyria will lead away the Egyptians as what?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el rey de Asiria se llevaría a los cautivos de ¿cuál país?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le roi d’Assyrie emmènera les Égyptiens comme quoi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אֶת־שְׁבִ֨י</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captifs et exilés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cautivos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prisoners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has determined that Judah would be a terror to Egypt in the future?  Be specific.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preparó el plan que hace que la tierra de Judá sea un espanto para Egipto? Sea específico.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19:17, qui a décidé que Juda serait un jour une terreur pour l'Égypte ? Soyez précis.</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עֲצַת֙ יְהוָ֣ה צְבָא֔וֹת</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l'Éternel des armées.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causa del plan que Jehová de los ejércitos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counsel of the Lord of hosts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what two seemingly opposite things will the Lord do to Egypt in the future? (2 points)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¿cuáles son dos cosas aparentemente opuestas que Jehová le hará a Egipto? (2 puntos)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quelles sont les deux choses apparemment opposées que le Seigneur fera à l’Égypte dans le futur ? (2 points)</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נָגֹ֣ף וְרָפ֑וֹא</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frappera, mais il les guérira;</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y lo sanará.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strike and heal it;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what two words describe a city that is full of noise?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¿cuáles son las dos palabras que describen una ciudad llena de alborotos?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quels sont les deux mots qui décrivent une ville pleine de bruit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הֽוֹמִיָּ֔ה קִרְיָ֖ה עַלִּיזָ֑ה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pleine de tumulte, Cité joyeuse!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turbulenta, ciudad alegre;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tumultuous city, a joyous city?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the Egyptians will know the Lordy. What four actions will they take in response?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los egipcios conocerán a Jehová. ¿Cuáles son las cuatro acciones que realizarán en respuesta?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les Égyptiens connaîtront le Seigneur. Quelles sont les quatre actions qu'ils prendront en réponse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בְּלַחְמ֖וֹ</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Portent du pain</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socorred con pan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their bread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זֶ֣בַח וּמִנְחָ֔ה וְנָדְרוּ־נֵ֥דֶר לַֽיהוָ֖ה וְשִׁלֵּֽמוּ׃</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feront des sacrifices et des offrandes, Ils feront des voeux à l'Éternel et les accompliront.</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sacrificio y oblación; harán votos a Jehová y los cumplirán.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make sacrifice and offering; yes, they will make a vow to the Lord and perform it.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When Egypt, Israel, and Assyria join together, what effect will it have in the midst of the land?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¿qué efecto tendrá la unión de Egipto, Israel y Asiria en medio de la tierra?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lorsque l’Égypte, Israël et l’Assyrie s’uniront, quel effet cela aura-t-il au milieu du pays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בְּרָכָ֖ה בְּקֶ֥רֶב הָאָֽרֶץ׃</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ces pays seront l'objet d'une bénédiction.</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bendición en medio de la tierra,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blessing in the midst of the land,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Egyptian go?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egipcios?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l’Égyptien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בְּאַשּׁ֑וּר</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en Assyrie,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egipcios en Asiria;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 into Assyria,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did God promise He would do for Egypt in the future, when they cry unto him because of their oppressors?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hará Jehová por Egipto en aquel tiempo, cuando clamen a él a causa de sus opresores?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Qu’est-ce que Dieu a promis de faire pour l’Égypte dans le futur, quand elle crierait vers lui à cause de ses oppresseurs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וְהִצִּילָֽם׃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délivrer.</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defensor que los libre.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deliver them.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two things will five cities in the land of Egypt do?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¿cuáles son las dos cosas que harán cinco ciudades en la tierra de Egipto?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quelles sont les deux choses que feront cinq villes du pays d’Égypte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מְדַבְּרוֹת֙ שְׂפַ֣ת כְּנַ֔עַן וְנִשְׁבָּע֖וֹת לַיהוָ֣ה צְבָא֑וֹת</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parleront la langue de Canaan, Et qui jureront par l'Éternel des armées: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hablen la lengua de Canaán y que juren por Jehová de los ejércitos;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speak the language of Canaan and swear by the Lord of hosts;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Who will say that they don't know how they will escape the King of Assyria? Be specific.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¿quién dirá “¿cómo escaparemos nosotros?”» del rey de Asiria? Sea específico.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 Qui dira qu'il ne sait pas comment échapper au roi d'Assyrie ? » Soyez précis.</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What two words were used to describe the purpose of Isaiah walking naked and barefoot for three years? (2 points)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¿Cuáles dos palabras se usaron para explicar cuál era el propósito de que Isaías caminara desnudo y descalzo durante tres años? (2 puntos)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quels sont les deux mots utilisés pour décrire le but pour lequel Ésaïe a marché nu et pieds nus pendant trois ans ? (2 points)</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יֹשֵׁ֨ב הָאִ֣י הַזֶּה֮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habitants de cette côte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morador de esta costa: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inhabitant of this territory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wherever the inhabitants of this territory flee for help to be delivered from the king of Assyria, what is their expectation? Be specific.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dondequiera que los moradores de esta costa se refugien buscando socorro para librarse del rey de Asiria, ¿cuál es su esperanza? Sea específico.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20:6, où que les habitants de ce territoire se réfugient pour demander de l'aide et être délivrés du roi d'Assyrie, qu'attendent-ils ? Soyez précis.</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מַבָּטֵ֗נוּ</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ce qu'est devenu l'objet de notre attente,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qué fue de nuestra esperanza,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such is our expectation,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who is not slain with the sword nor dead in battle?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¿quiénes no es muertos a espada ni muertos en guerra?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qui n’est pas tué par l’épée ni mort au combat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חֲלָלַ֙יִךְ֙ לֹ֣א חַלְלֵי־חֶ֔רֶב</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morts ne périront pas par l'épée,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muertos no son muertos a espada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slain men are not slain with the sword,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Where was the watchman continually in the daytime?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¿Dónde estaba el centinela continuamente durante el día?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21:8, Où était continuellement la sentinelle pendant le jour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עַל־מִצְפֶּ֣ה׀ אֲדֹנָ֗י אָנֹכִ֞י עֹמֵ֤ד תָּמִיד֙ יוֹמָ֔ם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Seigneur, je me tiens sur la tour toute la journée,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atalaya estoy yo continuamente de día,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stand continually on the watchtower in the daytime;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21:15, what 4 phrases describe the 3 things that the Dedanites fled from? (4 points)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21:15, ¿cuáles son las 4 frases que describen las 3 cosas de las que huyeron Dedán? (4 puntos)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21:15, quelles sont les 4 phrases qui décrivent les 3 choses que les Dédanites ont fuies ? (4 points)</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כִּֽי־מִפְּנֵ֥י חֲרָב֖וֹת נָדָ֑דוּ מִפְּנֵ֣י׀ חֶ֣רֶב נְטוּשָׁ֗ה וּמִפְּנֵי֙ קֶ֣שֶׁת דְּרוּכָ֔ה וּמִפְּנֵ֖י כֹּ֥בֶד מִלְחָמָֽה׃ ס</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fuient devant les épées, Devant l'épée nue, devant l'arc tendu, Devant un combat acharné.</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 la espada huye, ante la espada desnuda, ante el arco entesado, ante la violencia de la batalla.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fled from the swords, from the drawn sword, From the bent bow, and from the distress of war.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Against what Valley is this burden?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¿sobre qué valle es esta profecía?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contre quelle vallée s’étend ce fardeau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א֣וֹת וּמוֹפֵ֔ת</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signe et un présage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señal y pronóstico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sign and a wonder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גֵּ֣יא חִזָּי֑וֹן</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la vallée des visions.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el valle de la visión: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the Valley of Vision.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Is the counsel of the Lord of Hosts making their decision for the land of Egypt or against the land of Egypt?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¿el plan de Jehová de los ejércitos está dirigido a favor o en contra de Egipto?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le conseil de l’Éternel des armées prend-il une décision en faveur du pays d’Égypte ou contre le pays d’Égypte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יוֹעֵ֥ץ עָלָֽיו׃ ס</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la résolution prise contre elle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preparó contra él.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has determined against it.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your slain men are not slain with the sword nor what?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tus muertos no son muertos a espada ni muertos en qué?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vos hommes tués ne sont pas tués par l’épée ni quoi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מֵתֵ֥י מִלְחָמָֽה׃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mourront pas en combattant.</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muertos en guerra.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dead in battle.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country is told to beseige?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país se le dice que debe sitiar?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quel pays reçoit l’ordre d’assiéger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צוּרִ֣י מָדַ֔י</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Assiège, Médie!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sitia, Media.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Besiege, O Media!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 shall bless Egypt, Assyria, and Israel?  Be specific.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¿quién bendecirá a Egipto, Asiria e Israel? Sea específico.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 Qui bénira l'Égypte, l'Assyrie et Israël ? » Soyez précis.</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בֵּרֲכ֛וֹ יְהוָ֥ה צְבָא֖וֹת לֵאמֹ֑ר</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les bénira, en disant:</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de los ejércitos los bendecirá diciendo: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the Lord of hosts shall bless, saying,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What did the watchman say after saying "If you will inquire, inquire;"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¿Qué dijo el vigilante después de decir: "preguntad, si queréis preguntar"?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21:12, Qu'a dit la sentinelle après avoir dit : « Si tu veux t'enquérir, interroge »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21:10, What agricultural product did the watchman talk about after saying that Babylon was fallen?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21:10, ¿De qué producto agrícola habló el centinela después de decir que Babilonia había caído?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21:10, de quel produit agricole le guetteur a-t-il parlé après avoir annoncé la chute de Babylone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שֻׁ֥בוּ אֵתָֽיוּ׃ ס</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Convertissez-vous, et revenez.</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Volved a venir».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Return! Come back!"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Before the Assyrian captivity, what is Egypt described as?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Antes del cautiverio asirio, ¿cómo se describe a Egipto?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20:5, avant la captivité assyrienne, à quoi ressemblait l’Égypte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on se glorifiait.</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gloria.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glory.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did Isaiah tell the princes to do?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¿Qué les dijo Isaías a los príncipes que hicieran?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qu’est-ce qu’Ésaïe a dit aux princes de faire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מִשְׁח֥וּ מָגֵֽן׃ פ</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oignez le bouclier!</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engrasad el escudo!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Anoint the shield!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 terror to Egypt?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un espanto para Egipto?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sera une terreur pour l’Égypte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אַדְמַ֨ת יְהוּדָ֤ה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pays de Juda</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de Judá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land of Judah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21:10, after lamenting for the threshing and the grain of his floor, what did the watchman or Isaiah say he had done?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21:10, después de referirse al pueblo como trillado y aventado, ¿qué dijo Isaías que había hecho?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21:10, après s’être lamenté sur le battage et le grain de son aire, qu’a dit le gardien ou Ésaïe avoir fait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הִגַּ֥דְתִּי לָכֶֽם׃ ס</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l'ai annoncé.</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os he dicho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declared to you.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The inhabitants of the land would go to Egypt and Ethiopia in the past to be delivered from whom?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¿de quién buscaban ser librados los moradores de esta costa cuando se acogieron a Egipto y Etiopía en busca de socorro?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les habitants du pays allaient autrefois en Égypte et en Éthiopie pour être délivrés de qui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מְדֻשָׁתִ֖י וּבֶן־גָּרְנִ֑י</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mon peuple, qui as été battu comme du grain dans mon aire!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trillado y aventado,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Oh, my threshing and the grain of my floor!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מֶ֣לֶךְ אַשּׁ֑וּר</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être délivrés du roi d'Assyrie!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presencia del rey de Asiria!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king of Assyria;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the King of Assyria would lead away the young and old of Egypt and Assyria in what physical condition?  (3 points)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el rey de Asiria se llevaría a los jóvenes y ancianos de Egipto y Asiria ¿en qué condición física? (3 puntos).x 7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dans quelle condition physique le roi d'Assyrie emmènerait-il les jeunes et les vieux d'Égypte et d'Assyrie ? (3 points)</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עָר֣וֹם וְיָחֵ֑ף וַחֲשׂוּפַ֥י שֵׁ֖ת עֶרְוַ֥ת</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nus et déchaussés, et le dos découvert,</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desnudos, descalzos y descubiertas las nalgas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naked and barefoot, with their buttocks uncovered,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The Lord will strike what country?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¿qué país herirá Jehová?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 pays le Seigneur frappera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Isaiah walked naked and barefoot for three years as a sign and a wonder against what two nations? (2 points)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Isaías caminó desnudo y descalzo durante tres años como señal y pronóstico, ¿sobre qué dos naciones? (2 puntos)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Ésaïe a marché nu et pieds nus pendant trois ans comme signe et comme prodige contre quelles deux nations ? (2 points)</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עַל־מִצְרַ֖יִם וְעַל־כּֽוּשׁ׃</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l'Égypte et pour l'Éthiopie,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Egipto y sobre Etiopía,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Egypt and Ethiopia,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Against what did Isaiah have a burden?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¿sobre qué tenía Isaías una profecía?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contre quoi Ésaïe avait-il un fardeau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מִדְבַּר־יָ֑ם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le désert de la mer.</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el desierto del mar: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the Wilderness of the Sea.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21:11, What phrase was called out of Seir two times in this verse?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21:11, ¿Qué frase fue pronunciada desde Seir dos veces en este versículo?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21:11, quelle expression a été appelée hors de Séir deux fois dans ce verset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In addition to listening earnestly, in what other way did he listen, when he saw the chariot of donkeys and the chariot of camels?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¿Cómo miró el centinela al ver hombres montados, jinetes de dos en dos, montados sobre asnos y camellos?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21:7, En plus d'écouter attentivement, de quelle autre manière a-t-il écouté, lorsqu'il a vu le char d'ânes et le char de chameaux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שֹׁמֵר֙ מַה־מִלַּ֔יְלָה שֹׁמֵ֖ר מַה־מִלֵּֽיל׃</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Sentinelle, que dis-tu de la nuit? Sentinelle, que dis-tu de la nuit?</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«Guarda, ¿qué de la noche? Guarda, ¿qué de la noche?»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"Watchman, what of the night? Watchman, what of the night?"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Who was supposed to declare what he sees?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¿Quién debía declarar lo que vea?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21:6, Qui était censé déclarer ce qu’il voit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לֵ֚ךְ הַעֲמֵ֣ד הַֽמְצַפֶּ֔ה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place la sentinelle;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 pon centinela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set a watchman,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body part had filled Isaiah with pain?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parte del cuerpo había llenado de dolor a Isaías?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quelle partie du corps avait rempli Ésaïe de douleur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מָלְא֤וּ מָתְנַי֙</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mes reins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mis espaldas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loins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Who told Isaiah to go and set a watchman and have him declare what he sees?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¿Quién le dijo a Isaías «Ve, pon centinela que haga saber lo que vea.»?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21:6, Qui a dit à Ésaïe d’aller placer une sentinelle et de lui faire déclarer ce qu’il voit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אֵלַ֖י אֲדֹנָ֑י</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le Seigneur:</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Señor me dijo así: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has the Lord said to me: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What body part wavered when Isaiah saw this prophecy?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parte del cuerpo se pasma cuando Isaías vio esta profecía?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21:4, quelle partie du corps a tremblé quand Ésaïe a vu cette prophétie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תָּעָ֣ה לְבָבִ֔י</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coeur est troublé,</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pasma mi corazón,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heart wavered,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When will five cities in the land of Egypt speak the language of Canaan?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¿Cuándo cinco ciudades de la tierra de Egipto hablarán la lengua de Canaán?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Quand cinq villes du pays d’Égypte parleront-elles la langue de Canaan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רַב־קָֽשֶׁב׃</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très attentive.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más atentamente,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great care.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 il</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the watchman said a chariot of men was coming with what?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el centinela dijo que vienen hombres montados, ¿cómo?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la sentinelle a dit qu’un char d’hommes arrivait avec quoi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צֶ֖מֶד פָּֽרָשִׁ֑ים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cavaliers deux à deux!</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jinetes de dos en dos!»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pair of horsemen!"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21:11, This prophecy is a burden against whom?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21:11, ¿sobre quién es esta profecía?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21:11, cette prophétie est un fardeau pour qui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דּוּמָ֑ה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Duma.</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Duma: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Dumah.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A plunderer does what?  Be specific.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hace el destructor? Sea específico.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21:2, « Que fait un pillard ? » Soyez précis.</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וְהַשּׁוֹדֵ֣ד׀ שׁוֹדֵ֔ד</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dévastateur dévaste.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destructor destruye.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plunderer plunders.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21:11, Out of what area did someone ask, "Watchman, what of the night?" two times?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21:11, ¿De qué zona alguien preguntó dos veces: “Guarda, ¿qué de la noche?”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21:11, de quel endroit quelqu'un a-t-il demandé deux fois : « Sentinelle, qu'en est-il de la nuit ? »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 קֹרֵ֣א מִשֵּׂעִ֔יר</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me crie de Séir:</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dan voces de Seir: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calls to me out of Seir,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For what had Isaiah longed, but it was turned into fear instead?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anhelo de Isaías se transformó en espanto?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21:4, « À quoi Ésaïe avait-il aspiré, et son désir s’est-il transformé en crainte ?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Before the Assyrian captivity, what country was considered to be their glory?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antes del cautiverio asirio, ¿qué país era considerado su gloria?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20:5, avant la captivité assyrienne, quel pays était considéré comme leur gloire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נֶ֣שֶׁף חִשְׁקִ֔י</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de mes plaisirs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noche de mi deseo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night for which I longed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what happens to all who are found in the tumultuous city?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¿qué sucede con todos los que se hallaron en la ciudad turbulenta?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qu’arrive-t-il à tous ceux qui se trouvent dans la ville tumultueuse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אֻסְּר֣וּ יַחְדָּ֔ו</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deviennent à la fois captifs,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fueron atados juntamente,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bound together;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20:1, What was the purpose of Sargon sending Tartan to Ashdod? (2 points)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20:1, ¿Cuál fue el propósito de Sargón al enviar a Tartán a Asdod? (2 puntos)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20:1, quel était le but de l'envoi de Tartan à Ashdod par Sargon ? (2 points)</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וַיִּלָּ֥חֶם בְּאַשְׁדּ֖וֹד וַֽיִּלְכְּדָֽהּ׃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vint assiéger Asdod et s'en empara,</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peleó contra Asdod y la tomó,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fought against Ashdod and took it,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וּמִן־מִצְרַ֖יִם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l'Égypte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Egipto,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Egypt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21:16, Within a year, according to the year of a hired man, what would happen?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21:16, Dentro de un año, semejante a los años de un jornalero, ¿qué sucedería?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21:16, dans un délai d’un an, selon l’année d’un salarié, que se passerait-il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 כָּל־כְּב֥וֹד קֵדָֽר׃</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c'en est fait de toute la gloire de Kédar.</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gloria de Cedar será deshecha,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glory of Kedar will fail;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words describe the person God would send to the Egyptians, when they would cry to the Lord for deliverance from their oppressors in the future?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palabra describe a la persona que Jehová enviaría a los egipcios, cuando clamarán a Jehová para ser liberados de sus opresores en el futuro?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quels sont les deux mots qui décrivent la personne que Dieu enverrait aux Égyptiens, lorsqu’ils crieraient au Seigneur pour être délivrés de leurs oppresseurs dans le futur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וְיִשְׁלַ֥ח לָהֶ֛ם מוֹשִׁ֥יעַ וָרָ֖ב</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leur enverra un sauveur et un défenseur</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él les enviará un salvador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send them a Savior and a Mighty One,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Isaiah said pangs had done what to him?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Isaías dijo que angustias le habían hecho ¿qué?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Ésaïe a dit que les douleurs lui avaient fait quoi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אֲחָז֔וּנִי</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me saisissent,</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apoderaron de mí,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taken hold of me,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physical ailment had taken hold of Isaiah, that he described like a woman in labor?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dolencia física se había apoderado de Isaías, que él describió como una mujer de parto?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21:3, Quelle maladie physique avait saisi Ésaïe, qu’il décrivait comme une femme en travail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צִירִ֣ים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douleurs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angustias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Pangs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afraid in himself in the future?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temerá por causa del plan que Jehová de los ejércitos?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aura peur en lui-même à l’avenir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אֲשֶׁ֨ר יַזְכִּ֥יר</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qu'on lui en parlera,</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hombre que de ella se acuerde,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makes mention of it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against what country was this burden?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¿contra qué país era esta profecía?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contre quel pays ce fardeau était-il imposé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בַּעְרָ֑ב</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l'Arabie.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Arabia: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Arabia.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in addition to bread, what are the inhabitants of the land of Tema told to bring for the traveling companies of Dedanites?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además de pan, ¿qué se les dice a los moradores de tierra de Tema que llevan para los caminantes de Dedán?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21:14, en plus du pain, que sont-ils demandés aux habitants du pays de Théma d’apporter pour les groupes de voyageurs des Dédanites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הֵתָ֣יוּ מָ֑יִם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Portez de l'eau à ceux</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llevadle agua,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Bring water to him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What did the Lord tell Isaiah to have a watchman do?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¿Qué le dijo el Señor a Isaías que hiciera un centinela?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21:6, qu’est-ce que le Seigneur a dit à Ésaïe de faire faire à un sentinelle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יִרְאֶ֖ה יַגִּֽיד׃</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 annonce ce qu'elle verra. -</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haga saber lo que vea.»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him declare what he sees."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22:4, what did Isaiah ask to be done or to not be done because of the plundering of the daughter of his people?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22:4, ¿qué pidió Isaías que se hiciera o que no se hiciera a causa de la destrucción de la hija de mi pueblo?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22:4, qu’est-ce qu’Ésaïe a demandé qu’il soit fait ou qu’il ne soit pas fait à cause du pillage de la fille de son peuple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אַל־תָּאִ֣יצוּ לְנַֽחֲמֵ֔נִי</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N'insistez pas pour me consoler</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afanéis por consolarme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labor to comfort me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Where will an altar to the Lord be, that will be for a sign and for a witness to the Lord of Hosts?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¿dónde estará el altar que será por señal y por testimonio a Jehová de los ejércitos?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19:20, Où sera l'autel à l'Éternel, Qui servira de signe et de témoin à l'Éternel des armées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מִצְרָ֑יִם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d'Égypte;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Egipto,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Egypt;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two people groups will serve together?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dos grupos de personas servirán juntos?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quels sont les deux groupes de personnes qui serviront ensemble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Assyrian go?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asirios?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l’Assyrien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וּבָֽא־אַשּׁ֥וּר בְּמִצְרַ֖יִם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Assyriens iront en Égypte,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entrarán asirios en Egipto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Assyrian will come into Egypt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To whom did Isaiah say to anoint the shield?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¿A quién se dirige Isaías cuando dice 'engrasad el escudo'?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À qui Ésaïe a-t-il dit d’oindre le bouclier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ק֥וּמוּ הַשָּׂרִ֖ים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Debout, princes!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¡Levantaos, príncipes,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Arise, you princes,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as if from what types of reagons in the South will the burden against the Wilderness of the sea come?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¿de qué tipos de regiones del Neguev vendrá la profecía sobre el desierto del mar?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de quels types de régions du Sud viendra le fardeau contre le désert de la mer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מִמִּדְבָּ֣ר בָּ֔א מֵאֶ֖רֶץ נוֹרָאָֽה׃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du désert, du pays redoutable.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viene del desierto, de la tierra horrenda.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comes from the desert, from a terrible land.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When will there be an altar to the Lord in the midst of the land of Egypt?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¿cuándo habrá un altar para Jehová en medio de la tierra de Egipto?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Quand y aura-t-il un autel à l’Éternel au milieu du pays d’Égypte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there be an altar to the Lord one day?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día un altar a Jehová?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y aura-t-il un jour un autel à l’Éternel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בְּת֖וֹךְ אֶ֣רֶץ מִצְרָ֑יִם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du pays d'Égypte,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de Egipto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of Egypt,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מִצְרַ֖יִם אֶת־אַשּֽׁוּר׃ ס</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avec les Assyriens serviront l'Éternel.</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egipcios y los asirios servirán juntos a Jehová.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will serve with the Assyrians.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21:16, Within what time period would all the glory of Kedar fail?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21:16, ¿En qué período de tiempo se deshecharía toda la gloria de Cedar?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21:16, dans combien de temps toute la gloire de Kédar disparaîtrait-elle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כִּי־כֹ֛ה אָמַ֥ר אֲדֹנָ֖י אֵלָ֑י בְּע֤וֹד שָׁנָה֙ כִּשְׁנֵ֣י שָׂכִ֔יר</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le Seigneur: Encore une année, comme les années d'un mercenaire,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así me ha dicho Jehová: «De aquí a un año, semejante a los años de un jornalero,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the Lord has said to me: "Within a year, according to the year of a hired man,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just before the watchman announced that Babylon had fallen what did he see coming with a pair of horsemen?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justo antes de que el centinela anunciara que Babilonia había caído, ¿qué vio venir con jinetes de dos en dos?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juste avant que la sentinelle n’annonce que Babylone était tombée, qu’a-t-elle vu venir avec une paire de cavaliers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וְהִנֵּה־זֶ֥ה בָא֙ רֶ֣כֶב אִ֔ישׁ</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vient de la cavalerie,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vienen hombres montados,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 here comes a chariot of men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who are bound together?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¿quiénes fueron atados juntamente?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qui sont liés ensemble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כָּל־נִמְצָאַ֙יִךְ֙</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tes habitants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en ti se hallaron,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who are found in you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Who was Isaiah's father?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¿Quién fue el padre de Isaías?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qui était le père d’Ésaïe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 יְהוָה֮ בְּיַ֣ד יְשַׁעְיָ֣הוּ בֶן־אָמוֹץ֮ לֵאמֹר֒</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adressa la parole à Ésaïe, fils d'Amots, et lui dit:</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habló Jehová por medio de Isaías hijo de Amoz, diciendo: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spoke by Isaiah the son of Amoz, saying,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question is asked of the people who have gone up to the housetops?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¿qué pregunta se le hace al pueblo que ha subido a los terrados?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quelle question est posée aux gens qui sont montés sur les toits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מַה־לָּ֣ךְ אֵפ֔וֹא</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Qu'as-tu donc,</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tienes ahora,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ails you now,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will one of the cities of Egypt will be called?  Be Specific.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¿cómo se llamará una de las ciudades de Egipto? Sea específico.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19:18, quel sera le nom d'une des villes d'Égypte ? Soyez précis.</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Where was the watchmen supposed to go?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¿Qué se extiende?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Où les gardes étaient-ils censés aller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צָפֹ֥ה הַצָּפִ֖ית</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garde veille,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extienden tapices;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Set a watchman in the tower,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what will He call Assyria?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¿cómo llamará a Asiria?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dira : « Béni soit l’Égypte, mon peuple », comment appellera-t-il l’Assyrie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the remainder of the number of which archers will be diminished?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¿los sobrevivientes del número de flecheros de quién serán reducidos?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le reste du nombre des hommes vaillants sera-t-il peu nombreux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גִּבּוֹרֵ֥י בְנֵֽי־קֵדָ֖ר</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vaillants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hijos de Cedar,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mighty men of the people of Kedar,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How many cities in the land of Egypt will speak the language of Canaan?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¿Cuántas ciudades de la tierra de Egipto hablarán la lengua de Canaán?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combien de villes dans le pays d’Égypte parleront la langue de Canaan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חָמֵ֨שׁ עָרִ֜ים בְּאֶ֣רֶץ מִצְרַ֗יִם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y aura cinq villes au pays d'Égypte,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cinco ciudades en la tierra de Egipto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five cities in the land of Egypt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purposes will the altar to Jehovah serve in the land of Egypt?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¿con qué dos propósitos servirá el altar para Jehová en la tierra de Egipto?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à quels deux objectifs l’autel de Jéhovah servira-t-il dans le pays d’Égypte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לְא֥וֹת וּלְעֵ֛ד</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signe et un témoignage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por señal y por testimonio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for a sign and for a witness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הַהֶ֔רֶס יֵאָמֵ֖ר לְאֶחָֽת׃ ס</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L'une d'elles sera appelée ville de la destruction.</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una será llamada la ciudad de Herez.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one will be called the City of Destruction.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after Jehovah strikes and heals Egypt, what three things will happen in that country?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después de que Jehová herirá y sanará a Egipto, ¿qué tres acciones que ocurrirán en ese país?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après que Jéhovah aura frappé et guéri l’Égypte, quelles sont les trois choses qui se produiront dans ce pays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וְשָׁ֙בוּ֙ עַד־יְהוָ֔ה וְנֶעְתַּ֥ר לָהֶ֖ם וּרְפָאָֽם׃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 convertiront à l'Éternel, Qui les exaucera et les guérira.</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se convertirán a Jehováy él les será clemente y los sanará.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return to the Lord, and He will be entreated by them and heal them.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To whom did the inhabitants of Tema meet with bread?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 quiénes recibieron pan los habitantes de Tema?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21:14, Avec qui les habitants de Théma se sont-ils réunis pour leur donner du pain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קִדְּמ֥וּ נֹדֵֽד׃</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fugitifs.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que huye.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met him who fled.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What was Isaiah also supposed to take off, in addition to his sackcloth?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¿qué también debía quitarse Isaías, además de la ropa áspera?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qu’est-ce qu’Ésaïe était censé enlever, en plus de son sac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וְנַעַלְךָ֥ תַחֲלֹ֖ץ</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ôte tes souliers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descalza las sandalias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your sandals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that Assyria is the work of his hands, what will he say about Egypt?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dice que Asiria es obra de sus manos, ¿qué dirá de Egipto?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19:25, Quand l'Éternel des armées dira que l'Assyrie est l'ouvrage de ses mains, que dira-t-il de l'Égypte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two daily activities did Isaiah say to do?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¿Cuáles son las dos actividades diarias que se hacen?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quelles sont les deux activités quotidiennes qu’Ésaïe a dit de faire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אָכ֣וֹל שָׁתֹ֑ה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mange, on boit...</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comen, beben.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Eat and drink.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had happened to all the carved images of Babylon's gods?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había pasado con los ídolos de los dioses de Babilonia?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qu’est-il arrivé à toutes les images sculptées des dieux de Babylone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for how long did Isaiah walk naked and barefoot?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¿cuánto tiempo caminó Isaías desnudo y descalzo?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pendant combien de temps Ésaïe a-t-il marché nu et pieds nus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הָלַ֛ךְ עַבְדִּ֥י יְשַׁעְיָ֖הוּ עָר֣וֹם וְיָחֵ֑ף שָׁלֹ֤שׁ שָׁנִים֙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mon serviteur Ésaïe marche nu et déchaussé, ce qui sera dans trois ans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manera que anduvo mi siervo Isaías desnudo y descalzo tres años,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"Just as My servant Isaiah has walked naked and barefoot three years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whom will the King of Assyria lead away as prisoners? (Be specific)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¿de quién se llevará el rey de Asiria a los cautivos? (Sea específico)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20:4, qui le roi d'Assyrie emmènera-t-il comme prisonniers ? (Soyez précis)</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מִצְרַ֜יִם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l'Égypte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Egipto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Egyptians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there will be a highway between what two countries?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habrá una calzada entre ¿qué dos países?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il y aura une autoroute entre quels deux pays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מִמִּצְרַ֙יִם֙ אַשּׁ֔וּרָה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d'Égypte en Assyrie: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Egipto hasta Asiria,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Egypt to Assyria,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what specific military specialty of the people of Kedar will be diminished (which are also called the mighty men of Kedar)?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¿qué grupo militar específico de los hijos de Cedar será reducido?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quelle spécialité militaire précise des fils de Kédar verra son nombre réduit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מִסְפַּר־קֶ֛שֶׁת</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archers, fils de Kédar,</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sobrevivientes del número de los valientes flecheros,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remainder of the number of archers,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did the watchman say had happened to Babylon?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dijo el centinela que había sucedido en Babilonia?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qu’a dit la sentinelle à propos de ce qui était arrivé à Babylone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וַיַּ֣עַן וַיֹּ֗אמֶר נָפְלָ֤ה נָֽפְלָה֙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prit encore la parole, et dit: Elle est tombée, elle est tombée,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habló y dijo: «¡Cayó, cayó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fallen, is fallen!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שִׁבַּ֥ר לָאָֽרֶץ׃</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brisées par terre! -</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quebrantó en tierra!»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broken to the ground."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From where was Isaiah supposed to remove his sackcloth?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¿De dónde debía Isaías quitarse la ropa áspera?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d’où Ésaïe était-il censé retirer son sac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מֵעַ֣ל מָתְנֶ֔יךָ</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tes reins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tus caderas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your body,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will be from Egypt to Assyria?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habrá de Egipto hasta Asiria?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 se passera-t-il de l’Égypte à l’Assyrie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תִּהְיֶ֨ה מְסִלָּ֤ה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une route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una calzada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After saying the morning comes, and also the night, what else did the watchman say?  Fill in the blanks:  "If you will  _____, ______"  (2 points)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después de decir que viene la mañana y también la noche, ¿qué más dijo el centinela? Completa los espacios en blanco: "________, si queréis _________. " (2 puntos)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21:12, après avoir dit que le matin viendra et que la nuit viendra, que dit encore la sentinelle ? Complétez les blancs : « Si vous voulez _____, ______ » (2 points)</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אִם־תִּבְעָי֥וּן בְּעָ֖יוּ</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voulez interroger, interrogez;</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preguntad, si queréis preguntar.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will inquire, inquire;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why will the King of Assyria lead away the captives naked and barefoot?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¿por qué el rey de Asiria se llevará a los deportados desnudos y descalzos?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pourquoi le roi d’Assyrie emmènera-t-il les captifs nus et pieds nus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מִצְרָֽיִם׃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la honte de l'Égypte.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vergüenza de Egipto.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shame of Egypt.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country is told to go up?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¿A qué país se le dice que suba?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à quel pays est-il demandé de monter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2025-10-28T23:30:01Z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